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56" r:id="rId3"/>
    <p:sldId id="257" r:id="rId4"/>
    <p:sldId id="289" r:id="rId5"/>
    <p:sldId id="315" r:id="rId6"/>
    <p:sldId id="317" r:id="rId7"/>
    <p:sldId id="318" r:id="rId8"/>
    <p:sldId id="319" r:id="rId9"/>
    <p:sldId id="320" r:id="rId10"/>
    <p:sldId id="321" r:id="rId11"/>
    <p:sldId id="322" r:id="rId12"/>
    <p:sldId id="314"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5" d="100"/>
          <a:sy n="85" d="100"/>
        </p:scale>
        <p:origin x="590"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viewProps" Target="view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51EDA2B-DF22-B141-E74D-92C903088EFB}"/>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n-US"/>
          </a:p>
        </p:txBody>
      </p:sp>
      <p:sp>
        <p:nvSpPr>
          <p:cNvPr id="3" name="Subtítulo 2">
            <a:extLst>
              <a:ext uri="{FF2B5EF4-FFF2-40B4-BE49-F238E27FC236}">
                <a16:creationId xmlns:a16="http://schemas.microsoft.com/office/drawing/2014/main" id="{E6B33543-DBFF-9E37-AE1D-8373B0B67DF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n-US"/>
          </a:p>
        </p:txBody>
      </p:sp>
      <p:sp>
        <p:nvSpPr>
          <p:cNvPr id="4" name="Marcador de fecha 3">
            <a:extLst>
              <a:ext uri="{FF2B5EF4-FFF2-40B4-BE49-F238E27FC236}">
                <a16:creationId xmlns:a16="http://schemas.microsoft.com/office/drawing/2014/main" id="{95A2C637-EF9A-5747-00CF-84FBB6EF4B40}"/>
              </a:ext>
            </a:extLst>
          </p:cNvPr>
          <p:cNvSpPr>
            <a:spLocks noGrp="1"/>
          </p:cNvSpPr>
          <p:nvPr>
            <p:ph type="dt" sz="half" idx="10"/>
          </p:nvPr>
        </p:nvSpPr>
        <p:spPr/>
        <p:txBody>
          <a:bodyPr/>
          <a:lstStyle/>
          <a:p>
            <a:fld id="{312429AB-AEE0-4EA6-8DB4-11C2984AD178}" type="datetimeFigureOut">
              <a:rPr lang="en-US" smtClean="0"/>
              <a:t>10/26/2024</a:t>
            </a:fld>
            <a:endParaRPr lang="en-US"/>
          </a:p>
        </p:txBody>
      </p:sp>
      <p:sp>
        <p:nvSpPr>
          <p:cNvPr id="5" name="Marcador de pie de página 4">
            <a:extLst>
              <a:ext uri="{FF2B5EF4-FFF2-40B4-BE49-F238E27FC236}">
                <a16:creationId xmlns:a16="http://schemas.microsoft.com/office/drawing/2014/main" id="{F8E10195-654C-F6D0-5EF9-13EFCF5C97BD}"/>
              </a:ext>
            </a:extLst>
          </p:cNvPr>
          <p:cNvSpPr>
            <a:spLocks noGrp="1"/>
          </p:cNvSpPr>
          <p:nvPr>
            <p:ph type="ftr" sz="quarter" idx="11"/>
          </p:nvPr>
        </p:nvSpPr>
        <p:spPr/>
        <p:txBody>
          <a:bodyPr/>
          <a:lstStyle/>
          <a:p>
            <a:endParaRPr lang="en-US"/>
          </a:p>
        </p:txBody>
      </p:sp>
      <p:sp>
        <p:nvSpPr>
          <p:cNvPr id="6" name="Marcador de número de diapositiva 5">
            <a:extLst>
              <a:ext uri="{FF2B5EF4-FFF2-40B4-BE49-F238E27FC236}">
                <a16:creationId xmlns:a16="http://schemas.microsoft.com/office/drawing/2014/main" id="{891C8F54-A89B-C64C-8703-D4EACCCC6DE6}"/>
              </a:ext>
            </a:extLst>
          </p:cNvPr>
          <p:cNvSpPr>
            <a:spLocks noGrp="1"/>
          </p:cNvSpPr>
          <p:nvPr>
            <p:ph type="sldNum" sz="quarter" idx="12"/>
          </p:nvPr>
        </p:nvSpPr>
        <p:spPr/>
        <p:txBody>
          <a:bodyPr/>
          <a:lstStyle/>
          <a:p>
            <a:fld id="{1E9B18B4-1CDB-4C59-B238-B385A623B2C3}" type="slidenum">
              <a:rPr lang="en-US" smtClean="0"/>
              <a:t>‹Nº›</a:t>
            </a:fld>
            <a:endParaRPr lang="en-US"/>
          </a:p>
        </p:txBody>
      </p:sp>
    </p:spTree>
    <p:extLst>
      <p:ext uri="{BB962C8B-B14F-4D97-AF65-F5344CB8AC3E}">
        <p14:creationId xmlns:p14="http://schemas.microsoft.com/office/powerpoint/2010/main" val="32337638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A84A87C-9971-02FC-01E0-2ED87D13E2CA}"/>
              </a:ext>
            </a:extLst>
          </p:cNvPr>
          <p:cNvSpPr>
            <a:spLocks noGrp="1"/>
          </p:cNvSpPr>
          <p:nvPr>
            <p:ph type="title"/>
          </p:nvPr>
        </p:nvSpPr>
        <p:spPr/>
        <p:txBody>
          <a:bodyPr/>
          <a:lstStyle/>
          <a:p>
            <a:r>
              <a:rPr lang="es-ES"/>
              <a:t>Haga clic para modificar el estilo de título del patrón</a:t>
            </a:r>
            <a:endParaRPr lang="en-US"/>
          </a:p>
        </p:txBody>
      </p:sp>
      <p:sp>
        <p:nvSpPr>
          <p:cNvPr id="3" name="Marcador de texto vertical 2">
            <a:extLst>
              <a:ext uri="{FF2B5EF4-FFF2-40B4-BE49-F238E27FC236}">
                <a16:creationId xmlns:a16="http://schemas.microsoft.com/office/drawing/2014/main" id="{5493E75F-C7C1-B6FC-DAC8-AC6E5705F737}"/>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Marcador de fecha 3">
            <a:extLst>
              <a:ext uri="{FF2B5EF4-FFF2-40B4-BE49-F238E27FC236}">
                <a16:creationId xmlns:a16="http://schemas.microsoft.com/office/drawing/2014/main" id="{76FCE294-53D7-A2FF-678F-468E46F15608}"/>
              </a:ext>
            </a:extLst>
          </p:cNvPr>
          <p:cNvSpPr>
            <a:spLocks noGrp="1"/>
          </p:cNvSpPr>
          <p:nvPr>
            <p:ph type="dt" sz="half" idx="10"/>
          </p:nvPr>
        </p:nvSpPr>
        <p:spPr/>
        <p:txBody>
          <a:bodyPr/>
          <a:lstStyle/>
          <a:p>
            <a:fld id="{312429AB-AEE0-4EA6-8DB4-11C2984AD178}" type="datetimeFigureOut">
              <a:rPr lang="en-US" smtClean="0"/>
              <a:t>10/26/2024</a:t>
            </a:fld>
            <a:endParaRPr lang="en-US"/>
          </a:p>
        </p:txBody>
      </p:sp>
      <p:sp>
        <p:nvSpPr>
          <p:cNvPr id="5" name="Marcador de pie de página 4">
            <a:extLst>
              <a:ext uri="{FF2B5EF4-FFF2-40B4-BE49-F238E27FC236}">
                <a16:creationId xmlns:a16="http://schemas.microsoft.com/office/drawing/2014/main" id="{A456173F-B40F-8C10-B3FE-6CEF749936E0}"/>
              </a:ext>
            </a:extLst>
          </p:cNvPr>
          <p:cNvSpPr>
            <a:spLocks noGrp="1"/>
          </p:cNvSpPr>
          <p:nvPr>
            <p:ph type="ftr" sz="quarter" idx="11"/>
          </p:nvPr>
        </p:nvSpPr>
        <p:spPr/>
        <p:txBody>
          <a:bodyPr/>
          <a:lstStyle/>
          <a:p>
            <a:endParaRPr lang="en-US"/>
          </a:p>
        </p:txBody>
      </p:sp>
      <p:sp>
        <p:nvSpPr>
          <p:cNvPr id="6" name="Marcador de número de diapositiva 5">
            <a:extLst>
              <a:ext uri="{FF2B5EF4-FFF2-40B4-BE49-F238E27FC236}">
                <a16:creationId xmlns:a16="http://schemas.microsoft.com/office/drawing/2014/main" id="{E4408C81-80CF-E37C-0F0A-E12C59048FBE}"/>
              </a:ext>
            </a:extLst>
          </p:cNvPr>
          <p:cNvSpPr>
            <a:spLocks noGrp="1"/>
          </p:cNvSpPr>
          <p:nvPr>
            <p:ph type="sldNum" sz="quarter" idx="12"/>
          </p:nvPr>
        </p:nvSpPr>
        <p:spPr/>
        <p:txBody>
          <a:bodyPr/>
          <a:lstStyle/>
          <a:p>
            <a:fld id="{1E9B18B4-1CDB-4C59-B238-B385A623B2C3}" type="slidenum">
              <a:rPr lang="en-US" smtClean="0"/>
              <a:t>‹Nº›</a:t>
            </a:fld>
            <a:endParaRPr lang="en-US"/>
          </a:p>
        </p:txBody>
      </p:sp>
    </p:spTree>
    <p:extLst>
      <p:ext uri="{BB962C8B-B14F-4D97-AF65-F5344CB8AC3E}">
        <p14:creationId xmlns:p14="http://schemas.microsoft.com/office/powerpoint/2010/main" val="39137774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8EE8A681-005A-18DF-7960-06BF801DAFE4}"/>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n-US"/>
          </a:p>
        </p:txBody>
      </p:sp>
      <p:sp>
        <p:nvSpPr>
          <p:cNvPr id="3" name="Marcador de texto vertical 2">
            <a:extLst>
              <a:ext uri="{FF2B5EF4-FFF2-40B4-BE49-F238E27FC236}">
                <a16:creationId xmlns:a16="http://schemas.microsoft.com/office/drawing/2014/main" id="{D63F602D-359E-7596-EF3B-C5E03F8AB47A}"/>
              </a:ext>
            </a:extLst>
          </p:cNvPr>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Marcador de fecha 3">
            <a:extLst>
              <a:ext uri="{FF2B5EF4-FFF2-40B4-BE49-F238E27FC236}">
                <a16:creationId xmlns:a16="http://schemas.microsoft.com/office/drawing/2014/main" id="{476B0B43-CA7A-7864-5551-A6F4F552ACDF}"/>
              </a:ext>
            </a:extLst>
          </p:cNvPr>
          <p:cNvSpPr>
            <a:spLocks noGrp="1"/>
          </p:cNvSpPr>
          <p:nvPr>
            <p:ph type="dt" sz="half" idx="10"/>
          </p:nvPr>
        </p:nvSpPr>
        <p:spPr/>
        <p:txBody>
          <a:bodyPr/>
          <a:lstStyle/>
          <a:p>
            <a:fld id="{312429AB-AEE0-4EA6-8DB4-11C2984AD178}" type="datetimeFigureOut">
              <a:rPr lang="en-US" smtClean="0"/>
              <a:t>10/26/2024</a:t>
            </a:fld>
            <a:endParaRPr lang="en-US"/>
          </a:p>
        </p:txBody>
      </p:sp>
      <p:sp>
        <p:nvSpPr>
          <p:cNvPr id="5" name="Marcador de pie de página 4">
            <a:extLst>
              <a:ext uri="{FF2B5EF4-FFF2-40B4-BE49-F238E27FC236}">
                <a16:creationId xmlns:a16="http://schemas.microsoft.com/office/drawing/2014/main" id="{F7B1DE72-3CB2-91E2-2DD8-0836960CF1C4}"/>
              </a:ext>
            </a:extLst>
          </p:cNvPr>
          <p:cNvSpPr>
            <a:spLocks noGrp="1"/>
          </p:cNvSpPr>
          <p:nvPr>
            <p:ph type="ftr" sz="quarter" idx="11"/>
          </p:nvPr>
        </p:nvSpPr>
        <p:spPr/>
        <p:txBody>
          <a:bodyPr/>
          <a:lstStyle/>
          <a:p>
            <a:endParaRPr lang="en-US"/>
          </a:p>
        </p:txBody>
      </p:sp>
      <p:sp>
        <p:nvSpPr>
          <p:cNvPr id="6" name="Marcador de número de diapositiva 5">
            <a:extLst>
              <a:ext uri="{FF2B5EF4-FFF2-40B4-BE49-F238E27FC236}">
                <a16:creationId xmlns:a16="http://schemas.microsoft.com/office/drawing/2014/main" id="{B0BAC4A3-7C8A-CA49-F376-D53B74E84C73}"/>
              </a:ext>
            </a:extLst>
          </p:cNvPr>
          <p:cNvSpPr>
            <a:spLocks noGrp="1"/>
          </p:cNvSpPr>
          <p:nvPr>
            <p:ph type="sldNum" sz="quarter" idx="12"/>
          </p:nvPr>
        </p:nvSpPr>
        <p:spPr/>
        <p:txBody>
          <a:bodyPr/>
          <a:lstStyle/>
          <a:p>
            <a:fld id="{1E9B18B4-1CDB-4C59-B238-B385A623B2C3}" type="slidenum">
              <a:rPr lang="en-US" smtClean="0"/>
              <a:t>‹Nº›</a:t>
            </a:fld>
            <a:endParaRPr lang="en-US"/>
          </a:p>
        </p:txBody>
      </p:sp>
    </p:spTree>
    <p:extLst>
      <p:ext uri="{BB962C8B-B14F-4D97-AF65-F5344CB8AC3E}">
        <p14:creationId xmlns:p14="http://schemas.microsoft.com/office/powerpoint/2010/main" val="21368248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FE21F380-D111-421A-91A2-26DA4A7CA4E8}" type="datetimeFigureOut">
              <a:rPr lang="en-US" smtClean="0"/>
              <a:t>10/25/2024</a:t>
            </a:fld>
            <a:endParaRPr lang="en-US"/>
          </a:p>
        </p:txBody>
      </p:sp>
      <p:sp>
        <p:nvSpPr>
          <p:cNvPr id="5" name="Footer Placeholder 4"/>
          <p:cNvSpPr>
            <a:spLocks noGrp="1"/>
          </p:cNvSpPr>
          <p:nvPr>
            <p:ph type="ftr" sz="quarter" idx="11"/>
          </p:nvPr>
        </p:nvSpPr>
        <p:spPr/>
        <p:txBody>
          <a:bodyPr/>
          <a:lstStyle/>
          <a:p>
            <a:endParaRPr lang="en-US"/>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29089115-57A5-4D38-8C6C-979316F4F5C8}" type="slidenum">
              <a:rPr lang="en-US" smtClean="0"/>
              <a:t>‹Nº›</a:t>
            </a:fld>
            <a:endParaRPr lang="en-US"/>
          </a:p>
        </p:txBody>
      </p:sp>
    </p:spTree>
    <p:extLst>
      <p:ext uri="{BB962C8B-B14F-4D97-AF65-F5344CB8AC3E}">
        <p14:creationId xmlns:p14="http://schemas.microsoft.com/office/powerpoint/2010/main" val="152359267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s-ES"/>
              <a:t>Haga clic para modificar el estilo de título del patrón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FE21F380-D111-421A-91A2-26DA4A7CA4E8}" type="datetimeFigureOut">
              <a:rPr lang="en-US" smtClean="0"/>
              <a:t>10/25/2024</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29089115-57A5-4D38-8C6C-979316F4F5C8}" type="slidenum">
              <a:rPr lang="en-US" smtClean="0"/>
              <a:t>‹Nº›</a:t>
            </a:fld>
            <a:endParaRPr lang="en-US"/>
          </a:p>
        </p:txBody>
      </p:sp>
    </p:spTree>
    <p:extLst>
      <p:ext uri="{BB962C8B-B14F-4D97-AF65-F5344CB8AC3E}">
        <p14:creationId xmlns:p14="http://schemas.microsoft.com/office/powerpoint/2010/main" val="334021097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FE21F380-D111-421A-91A2-26DA4A7CA4E8}" type="datetimeFigureOut">
              <a:rPr lang="en-US" smtClean="0"/>
              <a:t>10/25/2024</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29089115-57A5-4D38-8C6C-979316F4F5C8}" type="slidenum">
              <a:rPr lang="en-US" smtClean="0"/>
              <a:t>‹Nº›</a:t>
            </a:fld>
            <a:endParaRPr lang="en-US"/>
          </a:p>
        </p:txBody>
      </p:sp>
    </p:spTree>
    <p:extLst>
      <p:ext uri="{BB962C8B-B14F-4D97-AF65-F5344CB8AC3E}">
        <p14:creationId xmlns:p14="http://schemas.microsoft.com/office/powerpoint/2010/main" val="349669600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FE21F380-D111-421A-91A2-26DA4A7CA4E8}" type="datetimeFigureOut">
              <a:rPr lang="en-US" smtClean="0"/>
              <a:t>10/25/2024</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29089115-57A5-4D38-8C6C-979316F4F5C8}" type="slidenum">
              <a:rPr lang="en-US" smtClean="0"/>
              <a:t>‹Nº›</a:t>
            </a:fld>
            <a:endParaRPr lang="en-US"/>
          </a:p>
        </p:txBody>
      </p:sp>
    </p:spTree>
    <p:extLst>
      <p:ext uri="{BB962C8B-B14F-4D97-AF65-F5344CB8AC3E}">
        <p14:creationId xmlns:p14="http://schemas.microsoft.com/office/powerpoint/2010/main" val="116207579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FE21F380-D111-421A-91A2-26DA4A7CA4E8}" type="datetimeFigureOut">
              <a:rPr lang="en-US" smtClean="0"/>
              <a:t>10/25/2024</a:t>
            </a:fld>
            <a:endParaRPr lang="en-US"/>
          </a:p>
        </p:txBody>
      </p:sp>
      <p:sp>
        <p:nvSpPr>
          <p:cNvPr id="8" name="Footer Placeholder 7"/>
          <p:cNvSpPr>
            <a:spLocks noGrp="1"/>
          </p:cNvSpPr>
          <p:nvPr>
            <p:ph type="ftr" sz="quarter" idx="11"/>
          </p:nvPr>
        </p:nvSpPr>
        <p:spPr/>
        <p:txBody>
          <a:bodyPr/>
          <a:lstStyle/>
          <a:p>
            <a:endParaRPr lang="en-U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29089115-57A5-4D38-8C6C-979316F4F5C8}" type="slidenum">
              <a:rPr lang="en-US" smtClean="0"/>
              <a:t>‹Nº›</a:t>
            </a:fld>
            <a:endParaRPr lang="en-US"/>
          </a:p>
        </p:txBody>
      </p:sp>
    </p:spTree>
    <p:extLst>
      <p:ext uri="{BB962C8B-B14F-4D97-AF65-F5344CB8AC3E}">
        <p14:creationId xmlns:p14="http://schemas.microsoft.com/office/powerpoint/2010/main" val="144383139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FE21F380-D111-421A-91A2-26DA4A7CA4E8}" type="datetimeFigureOut">
              <a:rPr lang="en-US" smtClean="0"/>
              <a:t>10/25/2024</a:t>
            </a:fld>
            <a:endParaRPr lang="en-US"/>
          </a:p>
        </p:txBody>
      </p:sp>
      <p:sp>
        <p:nvSpPr>
          <p:cNvPr id="4" name="Footer Placeholder 3"/>
          <p:cNvSpPr>
            <a:spLocks noGrp="1"/>
          </p:cNvSpPr>
          <p:nvPr>
            <p:ph type="ftr" sz="quarter" idx="11"/>
          </p:nvPr>
        </p:nvSpPr>
        <p:spPr/>
        <p:txBody>
          <a:bodyPr/>
          <a:lstStyle/>
          <a:p>
            <a:endParaRPr lang="en-US"/>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29089115-57A5-4D38-8C6C-979316F4F5C8}" type="slidenum">
              <a:rPr lang="en-US" smtClean="0"/>
              <a:t>‹Nº›</a:t>
            </a:fld>
            <a:endParaRPr lang="en-US"/>
          </a:p>
        </p:txBody>
      </p:sp>
    </p:spTree>
    <p:extLst>
      <p:ext uri="{BB962C8B-B14F-4D97-AF65-F5344CB8AC3E}">
        <p14:creationId xmlns:p14="http://schemas.microsoft.com/office/powerpoint/2010/main" val="327569918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E21F380-D111-421A-91A2-26DA4A7CA4E8}" type="datetimeFigureOut">
              <a:rPr lang="en-US" smtClean="0"/>
              <a:t>10/25/2024</a:t>
            </a:fld>
            <a:endParaRPr lang="en-US"/>
          </a:p>
        </p:txBody>
      </p:sp>
      <p:sp>
        <p:nvSpPr>
          <p:cNvPr id="3" name="Footer Placeholder 2"/>
          <p:cNvSpPr>
            <a:spLocks noGrp="1"/>
          </p:cNvSpPr>
          <p:nvPr>
            <p:ph type="ftr" sz="quarter" idx="11"/>
          </p:nvPr>
        </p:nvSpPr>
        <p:spPr/>
        <p:txBody>
          <a:bodyPr/>
          <a:lstStyle/>
          <a:p>
            <a:endParaRPr lang="en-US"/>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29089115-57A5-4D38-8C6C-979316F4F5C8}" type="slidenum">
              <a:rPr lang="en-US" smtClean="0"/>
              <a:t>‹Nº›</a:t>
            </a:fld>
            <a:endParaRPr lang="en-US"/>
          </a:p>
        </p:txBody>
      </p:sp>
    </p:spTree>
    <p:extLst>
      <p:ext uri="{BB962C8B-B14F-4D97-AF65-F5344CB8AC3E}">
        <p14:creationId xmlns:p14="http://schemas.microsoft.com/office/powerpoint/2010/main" val="247728605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s-ES"/>
              <a:t>Haga clic para modificar el estilo de título del patrón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FE21F380-D111-421A-91A2-26DA4A7CA4E8}" type="datetimeFigureOut">
              <a:rPr lang="en-US" smtClean="0"/>
              <a:t>10/25/2024</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29089115-57A5-4D38-8C6C-979316F4F5C8}" type="slidenum">
              <a:rPr lang="en-US" smtClean="0"/>
              <a:t>‹Nº›</a:t>
            </a:fld>
            <a:endParaRPr lang="en-US"/>
          </a:p>
        </p:txBody>
      </p:sp>
    </p:spTree>
    <p:extLst>
      <p:ext uri="{BB962C8B-B14F-4D97-AF65-F5344CB8AC3E}">
        <p14:creationId xmlns:p14="http://schemas.microsoft.com/office/powerpoint/2010/main" val="14646345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309E7AD-E3F5-E6AB-2463-7E2099D71AD5}"/>
              </a:ext>
            </a:extLst>
          </p:cNvPr>
          <p:cNvSpPr>
            <a:spLocks noGrp="1"/>
          </p:cNvSpPr>
          <p:nvPr>
            <p:ph type="title"/>
          </p:nvPr>
        </p:nvSpPr>
        <p:spPr/>
        <p:txBody>
          <a:bodyPr/>
          <a:lstStyle/>
          <a:p>
            <a:r>
              <a:rPr lang="es-ES"/>
              <a:t>Haga clic para modificar el estilo de título del patrón</a:t>
            </a:r>
            <a:endParaRPr lang="en-US"/>
          </a:p>
        </p:txBody>
      </p:sp>
      <p:sp>
        <p:nvSpPr>
          <p:cNvPr id="3" name="Marcador de contenido 2">
            <a:extLst>
              <a:ext uri="{FF2B5EF4-FFF2-40B4-BE49-F238E27FC236}">
                <a16:creationId xmlns:a16="http://schemas.microsoft.com/office/drawing/2014/main" id="{C455481F-878C-3574-B1E9-EAE68594B77D}"/>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Marcador de fecha 3">
            <a:extLst>
              <a:ext uri="{FF2B5EF4-FFF2-40B4-BE49-F238E27FC236}">
                <a16:creationId xmlns:a16="http://schemas.microsoft.com/office/drawing/2014/main" id="{97B16440-35F1-9DBE-91F0-A75575F26A6B}"/>
              </a:ext>
            </a:extLst>
          </p:cNvPr>
          <p:cNvSpPr>
            <a:spLocks noGrp="1"/>
          </p:cNvSpPr>
          <p:nvPr>
            <p:ph type="dt" sz="half" idx="10"/>
          </p:nvPr>
        </p:nvSpPr>
        <p:spPr/>
        <p:txBody>
          <a:bodyPr/>
          <a:lstStyle/>
          <a:p>
            <a:fld id="{312429AB-AEE0-4EA6-8DB4-11C2984AD178}" type="datetimeFigureOut">
              <a:rPr lang="en-US" smtClean="0"/>
              <a:t>10/26/2024</a:t>
            </a:fld>
            <a:endParaRPr lang="en-US"/>
          </a:p>
        </p:txBody>
      </p:sp>
      <p:sp>
        <p:nvSpPr>
          <p:cNvPr id="5" name="Marcador de pie de página 4">
            <a:extLst>
              <a:ext uri="{FF2B5EF4-FFF2-40B4-BE49-F238E27FC236}">
                <a16:creationId xmlns:a16="http://schemas.microsoft.com/office/drawing/2014/main" id="{A75C323E-76F5-48AD-F1F8-0B0D56073A01}"/>
              </a:ext>
            </a:extLst>
          </p:cNvPr>
          <p:cNvSpPr>
            <a:spLocks noGrp="1"/>
          </p:cNvSpPr>
          <p:nvPr>
            <p:ph type="ftr" sz="quarter" idx="11"/>
          </p:nvPr>
        </p:nvSpPr>
        <p:spPr/>
        <p:txBody>
          <a:bodyPr/>
          <a:lstStyle/>
          <a:p>
            <a:endParaRPr lang="en-US"/>
          </a:p>
        </p:txBody>
      </p:sp>
      <p:sp>
        <p:nvSpPr>
          <p:cNvPr id="6" name="Marcador de número de diapositiva 5">
            <a:extLst>
              <a:ext uri="{FF2B5EF4-FFF2-40B4-BE49-F238E27FC236}">
                <a16:creationId xmlns:a16="http://schemas.microsoft.com/office/drawing/2014/main" id="{0534023C-C953-0D36-A855-D9B332C939D5}"/>
              </a:ext>
            </a:extLst>
          </p:cNvPr>
          <p:cNvSpPr>
            <a:spLocks noGrp="1"/>
          </p:cNvSpPr>
          <p:nvPr>
            <p:ph type="sldNum" sz="quarter" idx="12"/>
          </p:nvPr>
        </p:nvSpPr>
        <p:spPr/>
        <p:txBody>
          <a:bodyPr/>
          <a:lstStyle/>
          <a:p>
            <a:fld id="{1E9B18B4-1CDB-4C59-B238-B385A623B2C3}" type="slidenum">
              <a:rPr lang="en-US" smtClean="0"/>
              <a:t>‹Nº›</a:t>
            </a:fld>
            <a:endParaRPr lang="en-US"/>
          </a:p>
        </p:txBody>
      </p:sp>
    </p:spTree>
    <p:extLst>
      <p:ext uri="{BB962C8B-B14F-4D97-AF65-F5344CB8AC3E}">
        <p14:creationId xmlns:p14="http://schemas.microsoft.com/office/powerpoint/2010/main" val="141401685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FE21F380-D111-421A-91A2-26DA4A7CA4E8}" type="datetimeFigureOut">
              <a:rPr lang="en-US" smtClean="0"/>
              <a:t>10/25/2024</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29089115-57A5-4D38-8C6C-979316F4F5C8}" type="slidenum">
              <a:rPr lang="en-US" smtClean="0"/>
              <a:t>‹Nº›</a:t>
            </a:fld>
            <a:endParaRPr lang="en-US"/>
          </a:p>
        </p:txBody>
      </p:sp>
    </p:spTree>
    <p:extLst>
      <p:ext uri="{BB962C8B-B14F-4D97-AF65-F5344CB8AC3E}">
        <p14:creationId xmlns:p14="http://schemas.microsoft.com/office/powerpoint/2010/main" val="190005326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FE21F380-D111-421A-91A2-26DA4A7CA4E8}" type="datetimeFigureOut">
              <a:rPr lang="en-US" smtClean="0"/>
              <a:t>10/25/2024</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29089115-57A5-4D38-8C6C-979316F4F5C8}" type="slidenum">
              <a:rPr lang="en-US" smtClean="0"/>
              <a:t>‹Nº›</a:t>
            </a:fld>
            <a:endParaRPr lang="en-US"/>
          </a:p>
        </p:txBody>
      </p:sp>
    </p:spTree>
    <p:extLst>
      <p:ext uri="{BB962C8B-B14F-4D97-AF65-F5344CB8AC3E}">
        <p14:creationId xmlns:p14="http://schemas.microsoft.com/office/powerpoint/2010/main" val="284974002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s-ES"/>
              <a:t>Haga clic para modificar el estilo de título del patrón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Haga clic para modificar los estilos de texto del patrón</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FE21F380-D111-421A-91A2-26DA4A7CA4E8}" type="datetimeFigureOut">
              <a:rPr lang="en-US" smtClean="0"/>
              <a:t>10/25/2024</a:t>
            </a:fld>
            <a:endParaRPr lang="en-US"/>
          </a:p>
        </p:txBody>
      </p:sp>
      <p:sp>
        <p:nvSpPr>
          <p:cNvPr id="5" name="Footer Placeholder 4"/>
          <p:cNvSpPr>
            <a:spLocks noGrp="1"/>
          </p:cNvSpPr>
          <p:nvPr>
            <p:ph type="ftr" sz="quarter" idx="11"/>
          </p:nvPr>
        </p:nvSpPr>
        <p:spPr/>
        <p:txBody>
          <a:bodyPr/>
          <a:lstStyle/>
          <a:p>
            <a:endParaRPr lang="en-US"/>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29089115-57A5-4D38-8C6C-979316F4F5C8}" type="slidenum">
              <a:rPr lang="en-US" smtClean="0"/>
              <a:t>‹Nº›</a:t>
            </a:fld>
            <a:endParaRPr lang="en-US"/>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10595638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s-ES"/>
              <a:t>Haga clic para modificar el estilo de título del patrón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a:t>Haga clic para modificar los estilos de texto del patrón</a:t>
            </a:r>
          </a:p>
        </p:txBody>
      </p:sp>
      <p:sp>
        <p:nvSpPr>
          <p:cNvPr id="5" name="Date Placeholder 4"/>
          <p:cNvSpPr>
            <a:spLocks noGrp="1"/>
          </p:cNvSpPr>
          <p:nvPr>
            <p:ph type="dt" sz="half" idx="10"/>
          </p:nvPr>
        </p:nvSpPr>
        <p:spPr/>
        <p:txBody>
          <a:bodyPr/>
          <a:lstStyle/>
          <a:p>
            <a:fld id="{FE21F380-D111-421A-91A2-26DA4A7CA4E8}" type="datetimeFigureOut">
              <a:rPr lang="en-US" smtClean="0"/>
              <a:t>10/25/2024</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29089115-57A5-4D38-8C6C-979316F4F5C8}" type="slidenum">
              <a:rPr lang="en-US" smtClean="0"/>
              <a:t>‹Nº›</a:t>
            </a:fld>
            <a:endParaRPr lang="en-US"/>
          </a:p>
        </p:txBody>
      </p:sp>
    </p:spTree>
    <p:extLst>
      <p:ext uri="{BB962C8B-B14F-4D97-AF65-F5344CB8AC3E}">
        <p14:creationId xmlns:p14="http://schemas.microsoft.com/office/powerpoint/2010/main" val="1223696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s-ES"/>
              <a:t>Haga clic para modificar el estilo de título del patrón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Haga clic para modificar los estilos de texto del patrón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a:t>Haga clic para modificar los estilos de texto del patrón</a:t>
            </a:r>
          </a:p>
        </p:txBody>
      </p:sp>
      <p:sp>
        <p:nvSpPr>
          <p:cNvPr id="5" name="Date Placeholder 4"/>
          <p:cNvSpPr>
            <a:spLocks noGrp="1"/>
          </p:cNvSpPr>
          <p:nvPr>
            <p:ph type="dt" sz="half" idx="10"/>
          </p:nvPr>
        </p:nvSpPr>
        <p:spPr/>
        <p:txBody>
          <a:bodyPr/>
          <a:lstStyle/>
          <a:p>
            <a:fld id="{FE21F380-D111-421A-91A2-26DA4A7CA4E8}" type="datetimeFigureOut">
              <a:rPr lang="en-US" smtClean="0"/>
              <a:t>10/25/2024</a:t>
            </a:fld>
            <a:endParaRPr lang="en-US"/>
          </a:p>
        </p:txBody>
      </p:sp>
      <p:sp>
        <p:nvSpPr>
          <p:cNvPr id="6" name="Footer Placeholder 5"/>
          <p:cNvSpPr>
            <a:spLocks noGrp="1"/>
          </p:cNvSpPr>
          <p:nvPr>
            <p:ph type="ftr" sz="quarter" idx="11"/>
          </p:nvPr>
        </p:nvSpPr>
        <p:spPr/>
        <p:txBody>
          <a:bodyPr/>
          <a:lstStyle/>
          <a:p>
            <a:endParaRPr lang="en-US"/>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29089115-57A5-4D38-8C6C-979316F4F5C8}" type="slidenum">
              <a:rPr lang="en-US" smtClean="0"/>
              <a:t>‹Nº›</a:t>
            </a:fld>
            <a:endParaRPr lang="en-US"/>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417211689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s-ES"/>
              <a:t>Haga clic para modificar el estilo de título del patrón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Haga clic para modificar los estilos de texto del patrón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a:t>Haga clic para modificar los estilos de texto del patrón</a:t>
            </a:r>
          </a:p>
        </p:txBody>
      </p:sp>
      <p:sp>
        <p:nvSpPr>
          <p:cNvPr id="5" name="Date Placeholder 4"/>
          <p:cNvSpPr>
            <a:spLocks noGrp="1"/>
          </p:cNvSpPr>
          <p:nvPr>
            <p:ph type="dt" sz="half" idx="10"/>
          </p:nvPr>
        </p:nvSpPr>
        <p:spPr/>
        <p:txBody>
          <a:bodyPr/>
          <a:lstStyle/>
          <a:p>
            <a:fld id="{FE21F380-D111-421A-91A2-26DA4A7CA4E8}" type="datetimeFigureOut">
              <a:rPr lang="en-US" smtClean="0"/>
              <a:t>10/25/2024</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29089115-57A5-4D38-8C6C-979316F4F5C8}" type="slidenum">
              <a:rPr lang="en-US" smtClean="0"/>
              <a:t>‹Nº›</a:t>
            </a:fld>
            <a:endParaRPr lang="en-US"/>
          </a:p>
        </p:txBody>
      </p:sp>
    </p:spTree>
    <p:extLst>
      <p:ext uri="{BB962C8B-B14F-4D97-AF65-F5344CB8AC3E}">
        <p14:creationId xmlns:p14="http://schemas.microsoft.com/office/powerpoint/2010/main" val="45088952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ncho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FE21F380-D111-421A-91A2-26DA4A7CA4E8}" type="datetimeFigureOut">
              <a:rPr lang="en-US" smtClean="0"/>
              <a:t>10/25/2024</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29089115-57A5-4D38-8C6C-979316F4F5C8}" type="slidenum">
              <a:rPr lang="en-US" smtClean="0"/>
              <a:t>‹Nº›</a:t>
            </a:fld>
            <a:endParaRPr lang="en-US"/>
          </a:p>
        </p:txBody>
      </p:sp>
    </p:spTree>
    <p:extLst>
      <p:ext uri="{BB962C8B-B14F-4D97-AF65-F5344CB8AC3E}">
        <p14:creationId xmlns:p14="http://schemas.microsoft.com/office/powerpoint/2010/main" val="1643040534"/>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FE21F380-D111-421A-91A2-26DA4A7CA4E8}" type="datetimeFigureOut">
              <a:rPr lang="en-US" smtClean="0"/>
              <a:t>10/25/2024</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29089115-57A5-4D38-8C6C-979316F4F5C8}" type="slidenum">
              <a:rPr lang="en-US" smtClean="0"/>
              <a:t>‹Nº›</a:t>
            </a:fld>
            <a:endParaRPr lang="en-US"/>
          </a:p>
        </p:txBody>
      </p:sp>
    </p:spTree>
    <p:extLst>
      <p:ext uri="{BB962C8B-B14F-4D97-AF65-F5344CB8AC3E}">
        <p14:creationId xmlns:p14="http://schemas.microsoft.com/office/powerpoint/2010/main" val="16486170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2825886-9287-51AA-4DEB-38548E19C0C7}"/>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n-US"/>
          </a:p>
        </p:txBody>
      </p:sp>
      <p:sp>
        <p:nvSpPr>
          <p:cNvPr id="3" name="Marcador de texto 2">
            <a:extLst>
              <a:ext uri="{FF2B5EF4-FFF2-40B4-BE49-F238E27FC236}">
                <a16:creationId xmlns:a16="http://schemas.microsoft.com/office/drawing/2014/main" id="{173959E2-9C9B-CE9C-A501-89601E6B13C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24CB7649-2A83-3CE6-6745-4557C68A424E}"/>
              </a:ext>
            </a:extLst>
          </p:cNvPr>
          <p:cNvSpPr>
            <a:spLocks noGrp="1"/>
          </p:cNvSpPr>
          <p:nvPr>
            <p:ph type="dt" sz="half" idx="10"/>
          </p:nvPr>
        </p:nvSpPr>
        <p:spPr/>
        <p:txBody>
          <a:bodyPr/>
          <a:lstStyle/>
          <a:p>
            <a:fld id="{312429AB-AEE0-4EA6-8DB4-11C2984AD178}" type="datetimeFigureOut">
              <a:rPr lang="en-US" smtClean="0"/>
              <a:t>10/26/2024</a:t>
            </a:fld>
            <a:endParaRPr lang="en-US"/>
          </a:p>
        </p:txBody>
      </p:sp>
      <p:sp>
        <p:nvSpPr>
          <p:cNvPr id="5" name="Marcador de pie de página 4">
            <a:extLst>
              <a:ext uri="{FF2B5EF4-FFF2-40B4-BE49-F238E27FC236}">
                <a16:creationId xmlns:a16="http://schemas.microsoft.com/office/drawing/2014/main" id="{56CB43FF-CA01-0E41-2640-49FF0FAA6902}"/>
              </a:ext>
            </a:extLst>
          </p:cNvPr>
          <p:cNvSpPr>
            <a:spLocks noGrp="1"/>
          </p:cNvSpPr>
          <p:nvPr>
            <p:ph type="ftr" sz="quarter" idx="11"/>
          </p:nvPr>
        </p:nvSpPr>
        <p:spPr/>
        <p:txBody>
          <a:bodyPr/>
          <a:lstStyle/>
          <a:p>
            <a:endParaRPr lang="en-US"/>
          </a:p>
        </p:txBody>
      </p:sp>
      <p:sp>
        <p:nvSpPr>
          <p:cNvPr id="6" name="Marcador de número de diapositiva 5">
            <a:extLst>
              <a:ext uri="{FF2B5EF4-FFF2-40B4-BE49-F238E27FC236}">
                <a16:creationId xmlns:a16="http://schemas.microsoft.com/office/drawing/2014/main" id="{B45B26DB-8641-D541-680F-4862018F746B}"/>
              </a:ext>
            </a:extLst>
          </p:cNvPr>
          <p:cNvSpPr>
            <a:spLocks noGrp="1"/>
          </p:cNvSpPr>
          <p:nvPr>
            <p:ph type="sldNum" sz="quarter" idx="12"/>
          </p:nvPr>
        </p:nvSpPr>
        <p:spPr/>
        <p:txBody>
          <a:bodyPr/>
          <a:lstStyle/>
          <a:p>
            <a:fld id="{1E9B18B4-1CDB-4C59-B238-B385A623B2C3}" type="slidenum">
              <a:rPr lang="en-US" smtClean="0"/>
              <a:t>‹Nº›</a:t>
            </a:fld>
            <a:endParaRPr lang="en-US"/>
          </a:p>
        </p:txBody>
      </p:sp>
    </p:spTree>
    <p:extLst>
      <p:ext uri="{BB962C8B-B14F-4D97-AF65-F5344CB8AC3E}">
        <p14:creationId xmlns:p14="http://schemas.microsoft.com/office/powerpoint/2010/main" val="8674031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35D88D7-B92A-5507-7149-FA07ADDAF63B}"/>
              </a:ext>
            </a:extLst>
          </p:cNvPr>
          <p:cNvSpPr>
            <a:spLocks noGrp="1"/>
          </p:cNvSpPr>
          <p:nvPr>
            <p:ph type="title"/>
          </p:nvPr>
        </p:nvSpPr>
        <p:spPr/>
        <p:txBody>
          <a:bodyPr/>
          <a:lstStyle/>
          <a:p>
            <a:r>
              <a:rPr lang="es-ES"/>
              <a:t>Haga clic para modificar el estilo de título del patrón</a:t>
            </a:r>
            <a:endParaRPr lang="en-US"/>
          </a:p>
        </p:txBody>
      </p:sp>
      <p:sp>
        <p:nvSpPr>
          <p:cNvPr id="3" name="Marcador de contenido 2">
            <a:extLst>
              <a:ext uri="{FF2B5EF4-FFF2-40B4-BE49-F238E27FC236}">
                <a16:creationId xmlns:a16="http://schemas.microsoft.com/office/drawing/2014/main" id="{7D460DED-38B5-C05F-D4B2-8DEF3D9F0229}"/>
              </a:ext>
            </a:extLst>
          </p:cNvPr>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Marcador de contenido 3">
            <a:extLst>
              <a:ext uri="{FF2B5EF4-FFF2-40B4-BE49-F238E27FC236}">
                <a16:creationId xmlns:a16="http://schemas.microsoft.com/office/drawing/2014/main" id="{191512FA-C1BA-B22B-AE5D-925509837DA6}"/>
              </a:ext>
            </a:extLst>
          </p:cNvPr>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5" name="Marcador de fecha 4">
            <a:extLst>
              <a:ext uri="{FF2B5EF4-FFF2-40B4-BE49-F238E27FC236}">
                <a16:creationId xmlns:a16="http://schemas.microsoft.com/office/drawing/2014/main" id="{2C8A761C-D48B-3214-3D80-55A319875C1B}"/>
              </a:ext>
            </a:extLst>
          </p:cNvPr>
          <p:cNvSpPr>
            <a:spLocks noGrp="1"/>
          </p:cNvSpPr>
          <p:nvPr>
            <p:ph type="dt" sz="half" idx="10"/>
          </p:nvPr>
        </p:nvSpPr>
        <p:spPr/>
        <p:txBody>
          <a:bodyPr/>
          <a:lstStyle/>
          <a:p>
            <a:fld id="{312429AB-AEE0-4EA6-8DB4-11C2984AD178}" type="datetimeFigureOut">
              <a:rPr lang="en-US" smtClean="0"/>
              <a:t>10/26/2024</a:t>
            </a:fld>
            <a:endParaRPr lang="en-US"/>
          </a:p>
        </p:txBody>
      </p:sp>
      <p:sp>
        <p:nvSpPr>
          <p:cNvPr id="6" name="Marcador de pie de página 5">
            <a:extLst>
              <a:ext uri="{FF2B5EF4-FFF2-40B4-BE49-F238E27FC236}">
                <a16:creationId xmlns:a16="http://schemas.microsoft.com/office/drawing/2014/main" id="{E9D4FAA3-3C87-36E8-B51D-6445B7C2A2D1}"/>
              </a:ext>
            </a:extLst>
          </p:cNvPr>
          <p:cNvSpPr>
            <a:spLocks noGrp="1"/>
          </p:cNvSpPr>
          <p:nvPr>
            <p:ph type="ftr" sz="quarter" idx="11"/>
          </p:nvPr>
        </p:nvSpPr>
        <p:spPr/>
        <p:txBody>
          <a:bodyPr/>
          <a:lstStyle/>
          <a:p>
            <a:endParaRPr lang="en-US"/>
          </a:p>
        </p:txBody>
      </p:sp>
      <p:sp>
        <p:nvSpPr>
          <p:cNvPr id="7" name="Marcador de número de diapositiva 6">
            <a:extLst>
              <a:ext uri="{FF2B5EF4-FFF2-40B4-BE49-F238E27FC236}">
                <a16:creationId xmlns:a16="http://schemas.microsoft.com/office/drawing/2014/main" id="{F9DC52F6-1688-7B32-A163-9B7AE1F68C8D}"/>
              </a:ext>
            </a:extLst>
          </p:cNvPr>
          <p:cNvSpPr>
            <a:spLocks noGrp="1"/>
          </p:cNvSpPr>
          <p:nvPr>
            <p:ph type="sldNum" sz="quarter" idx="12"/>
          </p:nvPr>
        </p:nvSpPr>
        <p:spPr/>
        <p:txBody>
          <a:bodyPr/>
          <a:lstStyle/>
          <a:p>
            <a:fld id="{1E9B18B4-1CDB-4C59-B238-B385A623B2C3}" type="slidenum">
              <a:rPr lang="en-US" smtClean="0"/>
              <a:t>‹Nº›</a:t>
            </a:fld>
            <a:endParaRPr lang="en-US"/>
          </a:p>
        </p:txBody>
      </p:sp>
    </p:spTree>
    <p:extLst>
      <p:ext uri="{BB962C8B-B14F-4D97-AF65-F5344CB8AC3E}">
        <p14:creationId xmlns:p14="http://schemas.microsoft.com/office/powerpoint/2010/main" val="20866025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87AA29B-A45A-FD92-777C-6DCDE4A60354}"/>
              </a:ext>
            </a:extLst>
          </p:cNvPr>
          <p:cNvSpPr>
            <a:spLocks noGrp="1"/>
          </p:cNvSpPr>
          <p:nvPr>
            <p:ph type="title"/>
          </p:nvPr>
        </p:nvSpPr>
        <p:spPr>
          <a:xfrm>
            <a:off x="839788" y="365125"/>
            <a:ext cx="10515600" cy="1325563"/>
          </a:xfrm>
        </p:spPr>
        <p:txBody>
          <a:bodyPr/>
          <a:lstStyle/>
          <a:p>
            <a:r>
              <a:rPr lang="es-ES"/>
              <a:t>Haga clic para modificar el estilo de título del patrón</a:t>
            </a:r>
            <a:endParaRPr lang="en-US"/>
          </a:p>
        </p:txBody>
      </p:sp>
      <p:sp>
        <p:nvSpPr>
          <p:cNvPr id="3" name="Marcador de texto 2">
            <a:extLst>
              <a:ext uri="{FF2B5EF4-FFF2-40B4-BE49-F238E27FC236}">
                <a16:creationId xmlns:a16="http://schemas.microsoft.com/office/drawing/2014/main" id="{4DE332E0-5298-C589-FE49-6B1DFF2093F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398C7D79-055D-CA45-48BA-C0E46206AB61}"/>
              </a:ext>
            </a:extLst>
          </p:cNvPr>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5" name="Marcador de texto 4">
            <a:extLst>
              <a:ext uri="{FF2B5EF4-FFF2-40B4-BE49-F238E27FC236}">
                <a16:creationId xmlns:a16="http://schemas.microsoft.com/office/drawing/2014/main" id="{0F82F231-E1C3-71F5-BBFD-91AC329E0DB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33541029-FD49-B8C9-88BB-2FFD2FE6F476}"/>
              </a:ext>
            </a:extLst>
          </p:cNvPr>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7" name="Marcador de fecha 6">
            <a:extLst>
              <a:ext uri="{FF2B5EF4-FFF2-40B4-BE49-F238E27FC236}">
                <a16:creationId xmlns:a16="http://schemas.microsoft.com/office/drawing/2014/main" id="{6803C264-BD43-840D-2CE7-D60B29B65391}"/>
              </a:ext>
            </a:extLst>
          </p:cNvPr>
          <p:cNvSpPr>
            <a:spLocks noGrp="1"/>
          </p:cNvSpPr>
          <p:nvPr>
            <p:ph type="dt" sz="half" idx="10"/>
          </p:nvPr>
        </p:nvSpPr>
        <p:spPr/>
        <p:txBody>
          <a:bodyPr/>
          <a:lstStyle/>
          <a:p>
            <a:fld id="{312429AB-AEE0-4EA6-8DB4-11C2984AD178}" type="datetimeFigureOut">
              <a:rPr lang="en-US" smtClean="0"/>
              <a:t>10/26/2024</a:t>
            </a:fld>
            <a:endParaRPr lang="en-US"/>
          </a:p>
        </p:txBody>
      </p:sp>
      <p:sp>
        <p:nvSpPr>
          <p:cNvPr id="8" name="Marcador de pie de página 7">
            <a:extLst>
              <a:ext uri="{FF2B5EF4-FFF2-40B4-BE49-F238E27FC236}">
                <a16:creationId xmlns:a16="http://schemas.microsoft.com/office/drawing/2014/main" id="{FD809775-B398-2798-7731-6D7C5A98706C}"/>
              </a:ext>
            </a:extLst>
          </p:cNvPr>
          <p:cNvSpPr>
            <a:spLocks noGrp="1"/>
          </p:cNvSpPr>
          <p:nvPr>
            <p:ph type="ftr" sz="quarter" idx="11"/>
          </p:nvPr>
        </p:nvSpPr>
        <p:spPr/>
        <p:txBody>
          <a:bodyPr/>
          <a:lstStyle/>
          <a:p>
            <a:endParaRPr lang="en-US"/>
          </a:p>
        </p:txBody>
      </p:sp>
      <p:sp>
        <p:nvSpPr>
          <p:cNvPr id="9" name="Marcador de número de diapositiva 8">
            <a:extLst>
              <a:ext uri="{FF2B5EF4-FFF2-40B4-BE49-F238E27FC236}">
                <a16:creationId xmlns:a16="http://schemas.microsoft.com/office/drawing/2014/main" id="{599CE0D3-C866-69BA-D85A-F54F8D5D13E6}"/>
              </a:ext>
            </a:extLst>
          </p:cNvPr>
          <p:cNvSpPr>
            <a:spLocks noGrp="1"/>
          </p:cNvSpPr>
          <p:nvPr>
            <p:ph type="sldNum" sz="quarter" idx="12"/>
          </p:nvPr>
        </p:nvSpPr>
        <p:spPr/>
        <p:txBody>
          <a:bodyPr/>
          <a:lstStyle/>
          <a:p>
            <a:fld id="{1E9B18B4-1CDB-4C59-B238-B385A623B2C3}" type="slidenum">
              <a:rPr lang="en-US" smtClean="0"/>
              <a:t>‹Nº›</a:t>
            </a:fld>
            <a:endParaRPr lang="en-US"/>
          </a:p>
        </p:txBody>
      </p:sp>
    </p:spTree>
    <p:extLst>
      <p:ext uri="{BB962C8B-B14F-4D97-AF65-F5344CB8AC3E}">
        <p14:creationId xmlns:p14="http://schemas.microsoft.com/office/powerpoint/2010/main" val="38380022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5C9F6D2-6C53-8914-B9D1-D1EF8F1B8AF9}"/>
              </a:ext>
            </a:extLst>
          </p:cNvPr>
          <p:cNvSpPr>
            <a:spLocks noGrp="1"/>
          </p:cNvSpPr>
          <p:nvPr>
            <p:ph type="title"/>
          </p:nvPr>
        </p:nvSpPr>
        <p:spPr/>
        <p:txBody>
          <a:bodyPr/>
          <a:lstStyle/>
          <a:p>
            <a:r>
              <a:rPr lang="es-ES"/>
              <a:t>Haga clic para modificar el estilo de título del patrón</a:t>
            </a:r>
            <a:endParaRPr lang="en-US"/>
          </a:p>
        </p:txBody>
      </p:sp>
      <p:sp>
        <p:nvSpPr>
          <p:cNvPr id="3" name="Marcador de fecha 2">
            <a:extLst>
              <a:ext uri="{FF2B5EF4-FFF2-40B4-BE49-F238E27FC236}">
                <a16:creationId xmlns:a16="http://schemas.microsoft.com/office/drawing/2014/main" id="{226FF39D-BAF4-4D01-4B27-23CDC72BC08F}"/>
              </a:ext>
            </a:extLst>
          </p:cNvPr>
          <p:cNvSpPr>
            <a:spLocks noGrp="1"/>
          </p:cNvSpPr>
          <p:nvPr>
            <p:ph type="dt" sz="half" idx="10"/>
          </p:nvPr>
        </p:nvSpPr>
        <p:spPr/>
        <p:txBody>
          <a:bodyPr/>
          <a:lstStyle/>
          <a:p>
            <a:fld id="{312429AB-AEE0-4EA6-8DB4-11C2984AD178}" type="datetimeFigureOut">
              <a:rPr lang="en-US" smtClean="0"/>
              <a:t>10/26/2024</a:t>
            </a:fld>
            <a:endParaRPr lang="en-US"/>
          </a:p>
        </p:txBody>
      </p:sp>
      <p:sp>
        <p:nvSpPr>
          <p:cNvPr id="4" name="Marcador de pie de página 3">
            <a:extLst>
              <a:ext uri="{FF2B5EF4-FFF2-40B4-BE49-F238E27FC236}">
                <a16:creationId xmlns:a16="http://schemas.microsoft.com/office/drawing/2014/main" id="{81015346-D4BB-4049-903D-E4249CF129FB}"/>
              </a:ext>
            </a:extLst>
          </p:cNvPr>
          <p:cNvSpPr>
            <a:spLocks noGrp="1"/>
          </p:cNvSpPr>
          <p:nvPr>
            <p:ph type="ftr" sz="quarter" idx="11"/>
          </p:nvPr>
        </p:nvSpPr>
        <p:spPr/>
        <p:txBody>
          <a:bodyPr/>
          <a:lstStyle/>
          <a:p>
            <a:endParaRPr lang="en-US"/>
          </a:p>
        </p:txBody>
      </p:sp>
      <p:sp>
        <p:nvSpPr>
          <p:cNvPr id="5" name="Marcador de número de diapositiva 4">
            <a:extLst>
              <a:ext uri="{FF2B5EF4-FFF2-40B4-BE49-F238E27FC236}">
                <a16:creationId xmlns:a16="http://schemas.microsoft.com/office/drawing/2014/main" id="{BE419621-E693-022F-7EA2-883035CE2EB4}"/>
              </a:ext>
            </a:extLst>
          </p:cNvPr>
          <p:cNvSpPr>
            <a:spLocks noGrp="1"/>
          </p:cNvSpPr>
          <p:nvPr>
            <p:ph type="sldNum" sz="quarter" idx="12"/>
          </p:nvPr>
        </p:nvSpPr>
        <p:spPr/>
        <p:txBody>
          <a:bodyPr/>
          <a:lstStyle/>
          <a:p>
            <a:fld id="{1E9B18B4-1CDB-4C59-B238-B385A623B2C3}" type="slidenum">
              <a:rPr lang="en-US" smtClean="0"/>
              <a:t>‹Nº›</a:t>
            </a:fld>
            <a:endParaRPr lang="en-US"/>
          </a:p>
        </p:txBody>
      </p:sp>
    </p:spTree>
    <p:extLst>
      <p:ext uri="{BB962C8B-B14F-4D97-AF65-F5344CB8AC3E}">
        <p14:creationId xmlns:p14="http://schemas.microsoft.com/office/powerpoint/2010/main" val="16163204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FD86CA40-B84D-FB74-DD08-18337715636D}"/>
              </a:ext>
            </a:extLst>
          </p:cNvPr>
          <p:cNvSpPr>
            <a:spLocks noGrp="1"/>
          </p:cNvSpPr>
          <p:nvPr>
            <p:ph type="dt" sz="half" idx="10"/>
          </p:nvPr>
        </p:nvSpPr>
        <p:spPr/>
        <p:txBody>
          <a:bodyPr/>
          <a:lstStyle/>
          <a:p>
            <a:fld id="{312429AB-AEE0-4EA6-8DB4-11C2984AD178}" type="datetimeFigureOut">
              <a:rPr lang="en-US" smtClean="0"/>
              <a:t>10/26/2024</a:t>
            </a:fld>
            <a:endParaRPr lang="en-US"/>
          </a:p>
        </p:txBody>
      </p:sp>
      <p:sp>
        <p:nvSpPr>
          <p:cNvPr id="3" name="Marcador de pie de página 2">
            <a:extLst>
              <a:ext uri="{FF2B5EF4-FFF2-40B4-BE49-F238E27FC236}">
                <a16:creationId xmlns:a16="http://schemas.microsoft.com/office/drawing/2014/main" id="{E0D2F590-34EF-A107-E280-762E7616A950}"/>
              </a:ext>
            </a:extLst>
          </p:cNvPr>
          <p:cNvSpPr>
            <a:spLocks noGrp="1"/>
          </p:cNvSpPr>
          <p:nvPr>
            <p:ph type="ftr" sz="quarter" idx="11"/>
          </p:nvPr>
        </p:nvSpPr>
        <p:spPr/>
        <p:txBody>
          <a:bodyPr/>
          <a:lstStyle/>
          <a:p>
            <a:endParaRPr lang="en-US"/>
          </a:p>
        </p:txBody>
      </p:sp>
      <p:sp>
        <p:nvSpPr>
          <p:cNvPr id="4" name="Marcador de número de diapositiva 3">
            <a:extLst>
              <a:ext uri="{FF2B5EF4-FFF2-40B4-BE49-F238E27FC236}">
                <a16:creationId xmlns:a16="http://schemas.microsoft.com/office/drawing/2014/main" id="{F8BFB303-EF90-46B0-8361-0917EE8EE2B7}"/>
              </a:ext>
            </a:extLst>
          </p:cNvPr>
          <p:cNvSpPr>
            <a:spLocks noGrp="1"/>
          </p:cNvSpPr>
          <p:nvPr>
            <p:ph type="sldNum" sz="quarter" idx="12"/>
          </p:nvPr>
        </p:nvSpPr>
        <p:spPr/>
        <p:txBody>
          <a:bodyPr/>
          <a:lstStyle/>
          <a:p>
            <a:fld id="{1E9B18B4-1CDB-4C59-B238-B385A623B2C3}" type="slidenum">
              <a:rPr lang="en-US" smtClean="0"/>
              <a:t>‹Nº›</a:t>
            </a:fld>
            <a:endParaRPr lang="en-US"/>
          </a:p>
        </p:txBody>
      </p:sp>
    </p:spTree>
    <p:extLst>
      <p:ext uri="{BB962C8B-B14F-4D97-AF65-F5344CB8AC3E}">
        <p14:creationId xmlns:p14="http://schemas.microsoft.com/office/powerpoint/2010/main" val="3838450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27F797D-9B01-7507-1DF9-446ECFD7DE7D}"/>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n-US"/>
          </a:p>
        </p:txBody>
      </p:sp>
      <p:sp>
        <p:nvSpPr>
          <p:cNvPr id="3" name="Marcador de contenido 2">
            <a:extLst>
              <a:ext uri="{FF2B5EF4-FFF2-40B4-BE49-F238E27FC236}">
                <a16:creationId xmlns:a16="http://schemas.microsoft.com/office/drawing/2014/main" id="{F8D81FAC-447D-2E41-2021-DAB1C653170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Marcador de texto 3">
            <a:extLst>
              <a:ext uri="{FF2B5EF4-FFF2-40B4-BE49-F238E27FC236}">
                <a16:creationId xmlns:a16="http://schemas.microsoft.com/office/drawing/2014/main" id="{EEE50EC7-9421-D4C9-E748-561AFDB5426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CA724D31-4DDD-D995-12C3-A659C152D7CB}"/>
              </a:ext>
            </a:extLst>
          </p:cNvPr>
          <p:cNvSpPr>
            <a:spLocks noGrp="1"/>
          </p:cNvSpPr>
          <p:nvPr>
            <p:ph type="dt" sz="half" idx="10"/>
          </p:nvPr>
        </p:nvSpPr>
        <p:spPr/>
        <p:txBody>
          <a:bodyPr/>
          <a:lstStyle/>
          <a:p>
            <a:fld id="{312429AB-AEE0-4EA6-8DB4-11C2984AD178}" type="datetimeFigureOut">
              <a:rPr lang="en-US" smtClean="0"/>
              <a:t>10/26/2024</a:t>
            </a:fld>
            <a:endParaRPr lang="en-US"/>
          </a:p>
        </p:txBody>
      </p:sp>
      <p:sp>
        <p:nvSpPr>
          <p:cNvPr id="6" name="Marcador de pie de página 5">
            <a:extLst>
              <a:ext uri="{FF2B5EF4-FFF2-40B4-BE49-F238E27FC236}">
                <a16:creationId xmlns:a16="http://schemas.microsoft.com/office/drawing/2014/main" id="{B69E6C83-698B-23ED-884E-80F4C2F5DED9}"/>
              </a:ext>
            </a:extLst>
          </p:cNvPr>
          <p:cNvSpPr>
            <a:spLocks noGrp="1"/>
          </p:cNvSpPr>
          <p:nvPr>
            <p:ph type="ftr" sz="quarter" idx="11"/>
          </p:nvPr>
        </p:nvSpPr>
        <p:spPr/>
        <p:txBody>
          <a:bodyPr/>
          <a:lstStyle/>
          <a:p>
            <a:endParaRPr lang="en-US"/>
          </a:p>
        </p:txBody>
      </p:sp>
      <p:sp>
        <p:nvSpPr>
          <p:cNvPr id="7" name="Marcador de número de diapositiva 6">
            <a:extLst>
              <a:ext uri="{FF2B5EF4-FFF2-40B4-BE49-F238E27FC236}">
                <a16:creationId xmlns:a16="http://schemas.microsoft.com/office/drawing/2014/main" id="{7C5F9123-E447-41C6-F1B0-172E062B8611}"/>
              </a:ext>
            </a:extLst>
          </p:cNvPr>
          <p:cNvSpPr>
            <a:spLocks noGrp="1"/>
          </p:cNvSpPr>
          <p:nvPr>
            <p:ph type="sldNum" sz="quarter" idx="12"/>
          </p:nvPr>
        </p:nvSpPr>
        <p:spPr/>
        <p:txBody>
          <a:bodyPr/>
          <a:lstStyle/>
          <a:p>
            <a:fld id="{1E9B18B4-1CDB-4C59-B238-B385A623B2C3}" type="slidenum">
              <a:rPr lang="en-US" smtClean="0"/>
              <a:t>‹Nº›</a:t>
            </a:fld>
            <a:endParaRPr lang="en-US"/>
          </a:p>
        </p:txBody>
      </p:sp>
    </p:spTree>
    <p:extLst>
      <p:ext uri="{BB962C8B-B14F-4D97-AF65-F5344CB8AC3E}">
        <p14:creationId xmlns:p14="http://schemas.microsoft.com/office/powerpoint/2010/main" val="17688083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142E1D1-8521-68C3-1D72-F78F1ED33189}"/>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n-US"/>
          </a:p>
        </p:txBody>
      </p:sp>
      <p:sp>
        <p:nvSpPr>
          <p:cNvPr id="3" name="Marcador de posición de imagen 2">
            <a:extLst>
              <a:ext uri="{FF2B5EF4-FFF2-40B4-BE49-F238E27FC236}">
                <a16:creationId xmlns:a16="http://schemas.microsoft.com/office/drawing/2014/main" id="{9043A6A8-7CDC-E6C1-B8BF-F0DE32A656F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Marcador de texto 3">
            <a:extLst>
              <a:ext uri="{FF2B5EF4-FFF2-40B4-BE49-F238E27FC236}">
                <a16:creationId xmlns:a16="http://schemas.microsoft.com/office/drawing/2014/main" id="{78A91D76-B70B-239E-FE39-AE0070BFFC4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DF33A8D1-BE75-BD40-8A07-7A94A6680529}"/>
              </a:ext>
            </a:extLst>
          </p:cNvPr>
          <p:cNvSpPr>
            <a:spLocks noGrp="1"/>
          </p:cNvSpPr>
          <p:nvPr>
            <p:ph type="dt" sz="half" idx="10"/>
          </p:nvPr>
        </p:nvSpPr>
        <p:spPr/>
        <p:txBody>
          <a:bodyPr/>
          <a:lstStyle/>
          <a:p>
            <a:fld id="{312429AB-AEE0-4EA6-8DB4-11C2984AD178}" type="datetimeFigureOut">
              <a:rPr lang="en-US" smtClean="0"/>
              <a:t>10/26/2024</a:t>
            </a:fld>
            <a:endParaRPr lang="en-US"/>
          </a:p>
        </p:txBody>
      </p:sp>
      <p:sp>
        <p:nvSpPr>
          <p:cNvPr id="6" name="Marcador de pie de página 5">
            <a:extLst>
              <a:ext uri="{FF2B5EF4-FFF2-40B4-BE49-F238E27FC236}">
                <a16:creationId xmlns:a16="http://schemas.microsoft.com/office/drawing/2014/main" id="{7EFC6307-C798-8C7C-2751-FEF0AF2685F0}"/>
              </a:ext>
            </a:extLst>
          </p:cNvPr>
          <p:cNvSpPr>
            <a:spLocks noGrp="1"/>
          </p:cNvSpPr>
          <p:nvPr>
            <p:ph type="ftr" sz="quarter" idx="11"/>
          </p:nvPr>
        </p:nvSpPr>
        <p:spPr/>
        <p:txBody>
          <a:bodyPr/>
          <a:lstStyle/>
          <a:p>
            <a:endParaRPr lang="en-US"/>
          </a:p>
        </p:txBody>
      </p:sp>
      <p:sp>
        <p:nvSpPr>
          <p:cNvPr id="7" name="Marcador de número de diapositiva 6">
            <a:extLst>
              <a:ext uri="{FF2B5EF4-FFF2-40B4-BE49-F238E27FC236}">
                <a16:creationId xmlns:a16="http://schemas.microsoft.com/office/drawing/2014/main" id="{C981EF65-8A63-DF24-3279-8662236F968E}"/>
              </a:ext>
            </a:extLst>
          </p:cNvPr>
          <p:cNvSpPr>
            <a:spLocks noGrp="1"/>
          </p:cNvSpPr>
          <p:nvPr>
            <p:ph type="sldNum" sz="quarter" idx="12"/>
          </p:nvPr>
        </p:nvSpPr>
        <p:spPr/>
        <p:txBody>
          <a:bodyPr/>
          <a:lstStyle/>
          <a:p>
            <a:fld id="{1E9B18B4-1CDB-4C59-B238-B385A623B2C3}" type="slidenum">
              <a:rPr lang="en-US" smtClean="0"/>
              <a:t>‹Nº›</a:t>
            </a:fld>
            <a:endParaRPr lang="en-US"/>
          </a:p>
        </p:txBody>
      </p:sp>
    </p:spTree>
    <p:extLst>
      <p:ext uri="{BB962C8B-B14F-4D97-AF65-F5344CB8AC3E}">
        <p14:creationId xmlns:p14="http://schemas.microsoft.com/office/powerpoint/2010/main" val="8181887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17" Type="http://schemas.openxmlformats.org/officeDocument/2006/relationships/theme" Target="../theme/theme2.xml"/><Relationship Id="rId2" Type="http://schemas.openxmlformats.org/officeDocument/2006/relationships/slideLayout" Target="../slideLayouts/slideLayout13.xml"/><Relationship Id="rId16" Type="http://schemas.openxmlformats.org/officeDocument/2006/relationships/slideLayout" Target="../slideLayouts/slideLayout27.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9AC72159-B4E0-B148-9367-BA784DAF639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n-US"/>
          </a:p>
        </p:txBody>
      </p:sp>
      <p:sp>
        <p:nvSpPr>
          <p:cNvPr id="3" name="Marcador de texto 2">
            <a:extLst>
              <a:ext uri="{FF2B5EF4-FFF2-40B4-BE49-F238E27FC236}">
                <a16:creationId xmlns:a16="http://schemas.microsoft.com/office/drawing/2014/main" id="{29B6F2C0-E873-098E-3D39-55A0B3B2DCB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Marcador de fecha 3">
            <a:extLst>
              <a:ext uri="{FF2B5EF4-FFF2-40B4-BE49-F238E27FC236}">
                <a16:creationId xmlns:a16="http://schemas.microsoft.com/office/drawing/2014/main" id="{2FA2575F-19B4-67FD-A995-6CC95ADF23D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12429AB-AEE0-4EA6-8DB4-11C2984AD178}" type="datetimeFigureOut">
              <a:rPr lang="en-US" smtClean="0"/>
              <a:t>10/26/2024</a:t>
            </a:fld>
            <a:endParaRPr lang="en-US"/>
          </a:p>
        </p:txBody>
      </p:sp>
      <p:sp>
        <p:nvSpPr>
          <p:cNvPr id="5" name="Marcador de pie de página 4">
            <a:extLst>
              <a:ext uri="{FF2B5EF4-FFF2-40B4-BE49-F238E27FC236}">
                <a16:creationId xmlns:a16="http://schemas.microsoft.com/office/drawing/2014/main" id="{965DFC8C-EE85-8CC6-9D18-1ACB49E2DE1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Marcador de número de diapositiva 5">
            <a:extLst>
              <a:ext uri="{FF2B5EF4-FFF2-40B4-BE49-F238E27FC236}">
                <a16:creationId xmlns:a16="http://schemas.microsoft.com/office/drawing/2014/main" id="{D5E245C9-591C-572B-F269-17805F07358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E9B18B4-1CDB-4C59-B238-B385A623B2C3}" type="slidenum">
              <a:rPr lang="en-US" smtClean="0"/>
              <a:t>‹Nº›</a:t>
            </a:fld>
            <a:endParaRPr lang="en-US"/>
          </a:p>
        </p:txBody>
      </p:sp>
    </p:spTree>
    <p:extLst>
      <p:ext uri="{BB962C8B-B14F-4D97-AF65-F5344CB8AC3E}">
        <p14:creationId xmlns:p14="http://schemas.microsoft.com/office/powerpoint/2010/main" val="26019412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FE21F380-D111-421A-91A2-26DA4A7CA4E8}" type="datetimeFigureOut">
              <a:rPr lang="en-US" smtClean="0"/>
              <a:t>10/25/2024</a:t>
            </a:fld>
            <a:endParaRPr lang="en-US"/>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29089115-57A5-4D38-8C6C-979316F4F5C8}" type="slidenum">
              <a:rPr lang="en-US" smtClean="0"/>
              <a:t>‹Nº›</a:t>
            </a:fld>
            <a:endParaRPr lang="en-US"/>
          </a:p>
        </p:txBody>
      </p:sp>
    </p:spTree>
    <p:extLst>
      <p:ext uri="{BB962C8B-B14F-4D97-AF65-F5344CB8AC3E}">
        <p14:creationId xmlns:p14="http://schemas.microsoft.com/office/powerpoint/2010/main" val="15117399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eje.pe/wps/wcm/connect/eje/s_eje2/as_info/as_quees" TargetMode="External"/><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0620CFE-247A-59C5-C65F-89F4957DC873}"/>
              </a:ext>
            </a:extLst>
          </p:cNvPr>
          <p:cNvSpPr>
            <a:spLocks noGrp="1"/>
          </p:cNvSpPr>
          <p:nvPr>
            <p:ph type="ctrTitle"/>
          </p:nvPr>
        </p:nvSpPr>
        <p:spPr/>
        <p:txBody>
          <a:bodyPr/>
          <a:lstStyle/>
          <a:p>
            <a:endParaRPr lang="en-US"/>
          </a:p>
        </p:txBody>
      </p:sp>
      <p:sp>
        <p:nvSpPr>
          <p:cNvPr id="3" name="Subtítulo 2">
            <a:extLst>
              <a:ext uri="{FF2B5EF4-FFF2-40B4-BE49-F238E27FC236}">
                <a16:creationId xmlns:a16="http://schemas.microsoft.com/office/drawing/2014/main" id="{5A42CFDA-6D00-635A-B729-EED830570C6D}"/>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394087950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a:extLst>
              <a:ext uri="{FF2B5EF4-FFF2-40B4-BE49-F238E27FC236}">
                <a16:creationId xmlns:a16="http://schemas.microsoft.com/office/drawing/2014/main" id="{E2B13065-90FA-627C-F394-5D7396739048}"/>
              </a:ext>
            </a:extLst>
          </p:cNvPr>
          <p:cNvPicPr>
            <a:picLocks noChangeAspect="1"/>
          </p:cNvPicPr>
          <p:nvPr/>
        </p:nvPicPr>
        <p:blipFill>
          <a:blip r:embed="rId2"/>
          <a:stretch>
            <a:fillRect/>
          </a:stretch>
        </p:blipFill>
        <p:spPr>
          <a:xfrm>
            <a:off x="1895705" y="766855"/>
            <a:ext cx="9335309" cy="5182049"/>
          </a:xfrm>
          <a:prstGeom prst="rect">
            <a:avLst/>
          </a:prstGeom>
        </p:spPr>
      </p:pic>
      <p:sp>
        <p:nvSpPr>
          <p:cNvPr id="6" name="CuadroTexto 5">
            <a:extLst>
              <a:ext uri="{FF2B5EF4-FFF2-40B4-BE49-F238E27FC236}">
                <a16:creationId xmlns:a16="http://schemas.microsoft.com/office/drawing/2014/main" id="{6F9DE223-DC5F-28B7-1906-1B665EF52E2B}"/>
              </a:ext>
            </a:extLst>
          </p:cNvPr>
          <p:cNvSpPr txBox="1"/>
          <p:nvPr/>
        </p:nvSpPr>
        <p:spPr>
          <a:xfrm>
            <a:off x="406400" y="6431280"/>
            <a:ext cx="10911840"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s-PE" sz="1800" b="0" i="0" u="none" strike="noStrike" kern="1200" cap="none" spc="0" normalizeH="0" baseline="0" noProof="0" dirty="0">
                <a:ln>
                  <a:noFill/>
                </a:ln>
                <a:solidFill>
                  <a:prstClr val="black"/>
                </a:solidFill>
                <a:effectLst/>
                <a:uLnTx/>
                <a:uFillTx/>
                <a:latin typeface="Century Gothic" panose="020B0502020202020204"/>
                <a:ea typeface="+mn-ea"/>
                <a:cs typeface="+mn-cs"/>
              </a:rPr>
              <a:t>Fuente: </a:t>
            </a:r>
            <a:r>
              <a:rPr kumimoji="0" lang="es-PE" sz="1800" b="0" i="0" u="none" strike="noStrike" kern="1200" cap="none" spc="0" normalizeH="0" baseline="0" noProof="0" dirty="0">
                <a:ln>
                  <a:noFill/>
                </a:ln>
                <a:solidFill>
                  <a:prstClr val="black"/>
                </a:solidFill>
                <a:effectLst/>
                <a:uLnTx/>
                <a:uFillTx/>
                <a:latin typeface="Century Gothic" panose="020B0502020202020204"/>
                <a:ea typeface="+mn-ea"/>
                <a:cs typeface="+mn-cs"/>
                <a:hlinkClick r:id="rId3"/>
              </a:rPr>
              <a:t>https://eje.pe/wps/wcm/connect/eje/s_eje2/as_info/as_quees</a:t>
            </a:r>
            <a:endParaRPr kumimoji="0" lang="es-PE" sz="1800" b="0" i="0" u="none" strike="noStrike" kern="1200" cap="none" spc="0" normalizeH="0" baseline="0" noProof="0" dirty="0">
              <a:ln>
                <a:noFill/>
              </a:ln>
              <a:solidFill>
                <a:prstClr val="black"/>
              </a:solidFill>
              <a:effectLst/>
              <a:uLnTx/>
              <a:uFillTx/>
              <a:latin typeface="Century Gothic" panose="020B0502020202020204"/>
              <a:ea typeface="+mn-ea"/>
              <a:cs typeface="+mn-cs"/>
            </a:endParaRPr>
          </a:p>
        </p:txBody>
      </p:sp>
    </p:spTree>
    <p:extLst>
      <p:ext uri="{BB962C8B-B14F-4D97-AF65-F5344CB8AC3E}">
        <p14:creationId xmlns:p14="http://schemas.microsoft.com/office/powerpoint/2010/main" val="14473513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CE828B9E-9901-F064-F292-1F81280EF2EF}"/>
              </a:ext>
            </a:extLst>
          </p:cNvPr>
          <p:cNvSpPr txBox="1"/>
          <p:nvPr/>
        </p:nvSpPr>
        <p:spPr>
          <a:xfrm>
            <a:off x="5123030" y="1251473"/>
            <a:ext cx="2171850"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s-PE" sz="1800" b="1" i="0" u="none" strike="noStrike" kern="1200" cap="none" spc="0" normalizeH="0" baseline="0" noProof="0" dirty="0">
                <a:ln>
                  <a:noFill/>
                </a:ln>
                <a:solidFill>
                  <a:prstClr val="black"/>
                </a:solidFill>
                <a:effectLst/>
                <a:uLnTx/>
                <a:uFillTx/>
                <a:latin typeface="Century Gothic" panose="020B0502020202020204"/>
                <a:ea typeface="+mn-ea"/>
                <a:cs typeface="+mn-cs"/>
              </a:rPr>
              <a:t>CONCLUSIONES</a:t>
            </a:r>
            <a:endParaRPr kumimoji="0" lang="en-US" sz="1800" b="1" i="0" u="none" strike="noStrike" kern="1200" cap="none" spc="0" normalizeH="0" baseline="0" noProof="0" dirty="0">
              <a:ln>
                <a:noFill/>
              </a:ln>
              <a:solidFill>
                <a:prstClr val="black"/>
              </a:solidFill>
              <a:effectLst/>
              <a:uLnTx/>
              <a:uFillTx/>
              <a:latin typeface="Century Gothic" panose="020B0502020202020204"/>
              <a:ea typeface="+mn-ea"/>
              <a:cs typeface="+mn-cs"/>
            </a:endParaRPr>
          </a:p>
        </p:txBody>
      </p:sp>
      <p:sp>
        <p:nvSpPr>
          <p:cNvPr id="11" name="CuadroTexto 10">
            <a:extLst>
              <a:ext uri="{FF2B5EF4-FFF2-40B4-BE49-F238E27FC236}">
                <a16:creationId xmlns:a16="http://schemas.microsoft.com/office/drawing/2014/main" id="{503B19EB-C48E-9D09-FDD5-AB6258ADFECA}"/>
              </a:ext>
            </a:extLst>
          </p:cNvPr>
          <p:cNvSpPr txBox="1"/>
          <p:nvPr/>
        </p:nvSpPr>
        <p:spPr>
          <a:xfrm>
            <a:off x="2361901" y="1968649"/>
            <a:ext cx="8256494" cy="646331"/>
          </a:xfrm>
          <a:prstGeom prst="rect">
            <a:avLst/>
          </a:prstGeom>
          <a:noFill/>
        </p:spPr>
        <p:txBody>
          <a:bodyPr wrap="square" rtlCol="0">
            <a:spAutoFit/>
          </a:bodyPr>
          <a:lstStyle/>
          <a:p>
            <a:pPr marL="0" marR="0" lvl="0" indent="0" algn="just" defTabSz="457200" rtl="0" eaLnBrk="1" fontAlgn="auto" latinLnBrk="0" hangingPunct="1">
              <a:lnSpc>
                <a:spcPct val="100000"/>
              </a:lnSpc>
              <a:spcBef>
                <a:spcPts val="0"/>
              </a:spcBef>
              <a:spcAft>
                <a:spcPts val="0"/>
              </a:spcAft>
              <a:buClrTx/>
              <a:buSzTx/>
              <a:buFontTx/>
              <a:buNone/>
              <a:tabLst/>
              <a:defRPr/>
            </a:pPr>
            <a:r>
              <a:rPr kumimoji="0" lang="es-PE" sz="1800" b="0" i="0" u="none" strike="noStrike" kern="1200" cap="none" spc="0" normalizeH="0" baseline="0" noProof="0" dirty="0">
                <a:ln>
                  <a:noFill/>
                </a:ln>
                <a:solidFill>
                  <a:prstClr val="black"/>
                </a:solidFill>
                <a:effectLst/>
                <a:uLnTx/>
                <a:uFillTx/>
                <a:latin typeface="Century Gothic" panose="020B0502020202020204"/>
                <a:ea typeface="+mn-ea"/>
                <a:cs typeface="+mn-cs"/>
              </a:rPr>
              <a:t>Con el Expediente Judicial Electrónico las labores de los auxiliares jurisdiccionales se ha visto modificado de manera significativa </a:t>
            </a:r>
            <a:endParaRPr kumimoji="0" lang="en-US" sz="1800" b="0" i="0" u="none" strike="noStrike" kern="1200" cap="none" spc="0" normalizeH="0" baseline="0" noProof="0" dirty="0">
              <a:ln>
                <a:noFill/>
              </a:ln>
              <a:solidFill>
                <a:prstClr val="black"/>
              </a:solidFill>
              <a:effectLst/>
              <a:uLnTx/>
              <a:uFillTx/>
              <a:latin typeface="Century Gothic" panose="020B0502020202020204"/>
              <a:ea typeface="+mn-ea"/>
              <a:cs typeface="+mn-cs"/>
            </a:endParaRPr>
          </a:p>
        </p:txBody>
      </p:sp>
      <p:sp>
        <p:nvSpPr>
          <p:cNvPr id="12" name="CuadroTexto 11">
            <a:extLst>
              <a:ext uri="{FF2B5EF4-FFF2-40B4-BE49-F238E27FC236}">
                <a16:creationId xmlns:a16="http://schemas.microsoft.com/office/drawing/2014/main" id="{1BA98556-06BD-334B-6840-969C865EA8C7}"/>
              </a:ext>
            </a:extLst>
          </p:cNvPr>
          <p:cNvSpPr txBox="1"/>
          <p:nvPr/>
        </p:nvSpPr>
        <p:spPr>
          <a:xfrm>
            <a:off x="2361901" y="2872566"/>
            <a:ext cx="8256494" cy="923330"/>
          </a:xfrm>
          <a:prstGeom prst="rect">
            <a:avLst/>
          </a:prstGeom>
          <a:noFill/>
        </p:spPr>
        <p:txBody>
          <a:bodyPr wrap="square" rtlCol="0">
            <a:spAutoFit/>
          </a:bodyPr>
          <a:lstStyle/>
          <a:p>
            <a:pPr marL="0" marR="0" lvl="0" indent="0" algn="just" defTabSz="457200" rtl="0" eaLnBrk="1" fontAlgn="auto" latinLnBrk="0" hangingPunct="1">
              <a:lnSpc>
                <a:spcPct val="100000"/>
              </a:lnSpc>
              <a:spcBef>
                <a:spcPts val="0"/>
              </a:spcBef>
              <a:spcAft>
                <a:spcPts val="0"/>
              </a:spcAft>
              <a:buClrTx/>
              <a:buSzTx/>
              <a:buFontTx/>
              <a:buNone/>
              <a:tabLst/>
              <a:defRPr/>
            </a:pPr>
            <a:r>
              <a:rPr kumimoji="0" lang="es-PE" sz="1800" b="0" i="0" u="none" strike="noStrike" kern="1200" cap="none" spc="0" normalizeH="0" baseline="0" noProof="0" dirty="0">
                <a:ln>
                  <a:noFill/>
                </a:ln>
                <a:solidFill>
                  <a:prstClr val="black"/>
                </a:solidFill>
                <a:effectLst/>
                <a:uLnTx/>
                <a:uFillTx/>
                <a:latin typeface="Century Gothic" panose="020B0502020202020204"/>
                <a:ea typeface="+mn-ea"/>
                <a:cs typeface="+mn-cs"/>
              </a:rPr>
              <a:t>Las funciones de los auxiliares jurisdiccionales con el Expediente Judicial Electrónico se ve mucho más optimizado, pues la formalidad de un cuaderno con todas las actuaciones ya no resulta ser necesario.</a:t>
            </a:r>
            <a:endParaRPr kumimoji="0" lang="en-US" sz="1800" b="0" i="0" u="none" strike="noStrike" kern="1200" cap="none" spc="0" normalizeH="0" baseline="0" noProof="0" dirty="0">
              <a:ln>
                <a:noFill/>
              </a:ln>
              <a:solidFill>
                <a:prstClr val="black"/>
              </a:solidFill>
              <a:effectLst/>
              <a:uLnTx/>
              <a:uFillTx/>
              <a:latin typeface="Century Gothic" panose="020B0502020202020204"/>
              <a:ea typeface="+mn-ea"/>
              <a:cs typeface="+mn-cs"/>
            </a:endParaRPr>
          </a:p>
        </p:txBody>
      </p:sp>
      <p:sp>
        <p:nvSpPr>
          <p:cNvPr id="13" name="CuadroTexto 12">
            <a:extLst>
              <a:ext uri="{FF2B5EF4-FFF2-40B4-BE49-F238E27FC236}">
                <a16:creationId xmlns:a16="http://schemas.microsoft.com/office/drawing/2014/main" id="{F0628946-4B96-18CA-06E3-3CE9C72F35EF}"/>
              </a:ext>
            </a:extLst>
          </p:cNvPr>
          <p:cNvSpPr txBox="1"/>
          <p:nvPr/>
        </p:nvSpPr>
        <p:spPr>
          <a:xfrm>
            <a:off x="2361901" y="4110737"/>
            <a:ext cx="8256494" cy="923330"/>
          </a:xfrm>
          <a:prstGeom prst="rect">
            <a:avLst/>
          </a:prstGeom>
          <a:noFill/>
        </p:spPr>
        <p:txBody>
          <a:bodyPr wrap="square" rtlCol="0">
            <a:spAutoFit/>
          </a:bodyPr>
          <a:lstStyle/>
          <a:p>
            <a:pPr marL="0" marR="0" lvl="0" indent="0" algn="just" defTabSz="457200" rtl="0" eaLnBrk="1" fontAlgn="auto" latinLnBrk="0" hangingPunct="1">
              <a:lnSpc>
                <a:spcPct val="100000"/>
              </a:lnSpc>
              <a:spcBef>
                <a:spcPts val="0"/>
              </a:spcBef>
              <a:spcAft>
                <a:spcPts val="0"/>
              </a:spcAft>
              <a:buClrTx/>
              <a:buSzTx/>
              <a:buFontTx/>
              <a:buNone/>
              <a:tabLst/>
              <a:defRPr/>
            </a:pPr>
            <a:r>
              <a:rPr kumimoji="0" lang="es-PE" sz="1800" b="0" i="0" u="none" strike="noStrike" kern="1200" cap="none" spc="0" normalizeH="0" baseline="0" noProof="0" dirty="0">
                <a:ln>
                  <a:noFill/>
                </a:ln>
                <a:solidFill>
                  <a:prstClr val="black"/>
                </a:solidFill>
                <a:effectLst/>
                <a:uLnTx/>
                <a:uFillTx/>
                <a:latin typeface="Century Gothic" panose="020B0502020202020204"/>
                <a:ea typeface="+mn-ea"/>
                <a:cs typeface="+mn-cs"/>
              </a:rPr>
              <a:t>Con el Expediente Judicial Electrónica se podrá reducir el retraso que pueda existir y permitir así acercarnos a respetar más los plazos procesales para expedir las resoluciones respectivas.</a:t>
            </a:r>
            <a:endParaRPr kumimoji="0" lang="en-US" sz="1800" b="0" i="0" u="none" strike="noStrike" kern="1200" cap="none" spc="0" normalizeH="0" baseline="0" noProof="0" dirty="0">
              <a:ln>
                <a:noFill/>
              </a:ln>
              <a:solidFill>
                <a:prstClr val="black"/>
              </a:solidFill>
              <a:effectLst/>
              <a:uLnTx/>
              <a:uFillTx/>
              <a:latin typeface="Century Gothic" panose="020B0502020202020204"/>
              <a:ea typeface="+mn-ea"/>
              <a:cs typeface="+mn-cs"/>
            </a:endParaRPr>
          </a:p>
        </p:txBody>
      </p:sp>
    </p:spTree>
    <p:extLst>
      <p:ext uri="{BB962C8B-B14F-4D97-AF65-F5344CB8AC3E}">
        <p14:creationId xmlns:p14="http://schemas.microsoft.com/office/powerpoint/2010/main" val="2378522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CuadroTexto 5"/>
          <p:cNvSpPr txBox="1">
            <a:spLocks noChangeArrowheads="1"/>
          </p:cNvSpPr>
          <p:nvPr/>
        </p:nvSpPr>
        <p:spPr bwMode="auto">
          <a:xfrm>
            <a:off x="6345238" y="4864100"/>
            <a:ext cx="5290950"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s-PE" sz="1600" b="0" i="0" u="none" strike="noStrike" kern="1200" cap="none" spc="0" normalizeH="0" baseline="0" noProof="0" dirty="0">
                <a:ln>
                  <a:noFill/>
                </a:ln>
                <a:solidFill>
                  <a:prstClr val="black"/>
                </a:solidFill>
                <a:effectLst/>
                <a:uLnTx/>
                <a:uFillTx/>
                <a:latin typeface="Calibri" panose="020F0502020204030204" pitchFamily="34" charset="0"/>
                <a:ea typeface="+mn-ea"/>
                <a:cs typeface="+mn-cs"/>
              </a:rPr>
              <a:t>Ponente: Carlos Alfonso Jesús Diez Canseco Solano</a:t>
            </a:r>
          </a:p>
        </p:txBody>
      </p:sp>
      <p:sp>
        <p:nvSpPr>
          <p:cNvPr id="2" name="CuadroTexto 1">
            <a:extLst>
              <a:ext uri="{FF2B5EF4-FFF2-40B4-BE49-F238E27FC236}">
                <a16:creationId xmlns:a16="http://schemas.microsoft.com/office/drawing/2014/main" id="{D79B3445-9978-B858-F662-8E216EE044CA}"/>
              </a:ext>
            </a:extLst>
          </p:cNvPr>
          <p:cNvSpPr txBox="1"/>
          <p:nvPr/>
        </p:nvSpPr>
        <p:spPr>
          <a:xfrm>
            <a:off x="2734235" y="2420470"/>
            <a:ext cx="7306235" cy="1200329"/>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s-PE" sz="2400" b="1" i="0" u="none" strike="noStrike" kern="1200" cap="none" spc="0" normalizeH="0" baseline="0" noProof="0" dirty="0">
                <a:ln>
                  <a:noFill/>
                </a:ln>
                <a:solidFill>
                  <a:prstClr val="black"/>
                </a:solidFill>
                <a:effectLst/>
                <a:uLnTx/>
                <a:uFillTx/>
                <a:latin typeface="Century Gothic" panose="020B0502020202020204"/>
                <a:ea typeface="+mn-ea"/>
                <a:cs typeface="+mn-cs"/>
              </a:rPr>
              <a:t>FUNCIONES DE LOS ASISTENTES Y AUXILIARES JURISDICCIONALES EN EL EXPEDIENTE JUDICIAL ELECTRÓNICO</a:t>
            </a:r>
            <a:endParaRPr kumimoji="0" lang="en-US" sz="2400" b="1" i="0" u="none" strike="noStrike" kern="1200" cap="none" spc="0" normalizeH="0" baseline="0" noProof="0" dirty="0">
              <a:ln>
                <a:noFill/>
              </a:ln>
              <a:solidFill>
                <a:prstClr val="black"/>
              </a:solidFill>
              <a:effectLst/>
              <a:uLnTx/>
              <a:uFillTx/>
              <a:latin typeface="Century Gothic" panose="020B0502020202020204"/>
              <a:ea typeface="+mn-ea"/>
              <a:cs typeface="+mn-cs"/>
            </a:endParaRPr>
          </a:p>
        </p:txBody>
      </p:sp>
    </p:spTree>
    <p:extLst>
      <p:ext uri="{BB962C8B-B14F-4D97-AF65-F5344CB8AC3E}">
        <p14:creationId xmlns:p14="http://schemas.microsoft.com/office/powerpoint/2010/main" val="26398910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392C330A-7083-D2A4-BB39-107ABAF40FF7}"/>
              </a:ext>
            </a:extLst>
          </p:cNvPr>
          <p:cNvSpPr txBox="1"/>
          <p:nvPr/>
        </p:nvSpPr>
        <p:spPr>
          <a:xfrm>
            <a:off x="4643718" y="1075764"/>
            <a:ext cx="3388659" cy="523220"/>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s-PE" sz="2800" b="1" i="0" u="none" strike="noStrike" kern="1200" cap="none" spc="0" normalizeH="0" baseline="0" noProof="0" dirty="0">
                <a:ln>
                  <a:noFill/>
                </a:ln>
                <a:solidFill>
                  <a:prstClr val="black"/>
                </a:solidFill>
                <a:effectLst/>
                <a:uLnTx/>
                <a:uFillTx/>
                <a:latin typeface="Century Gothic" panose="020B0502020202020204"/>
                <a:ea typeface="+mn-ea"/>
                <a:cs typeface="+mn-cs"/>
              </a:rPr>
              <a:t>BASE NORMATIVA</a:t>
            </a:r>
            <a:endParaRPr kumimoji="0" lang="en-US" sz="2800" b="1" i="0" u="none" strike="noStrike" kern="1200" cap="none" spc="0" normalizeH="0" baseline="0" noProof="0" dirty="0">
              <a:ln>
                <a:noFill/>
              </a:ln>
              <a:solidFill>
                <a:prstClr val="black"/>
              </a:solidFill>
              <a:effectLst/>
              <a:uLnTx/>
              <a:uFillTx/>
              <a:latin typeface="Century Gothic" panose="020B0502020202020204"/>
              <a:ea typeface="+mn-ea"/>
              <a:cs typeface="+mn-cs"/>
            </a:endParaRPr>
          </a:p>
        </p:txBody>
      </p:sp>
      <p:sp>
        <p:nvSpPr>
          <p:cNvPr id="3" name="CuadroTexto 2">
            <a:extLst>
              <a:ext uri="{FF2B5EF4-FFF2-40B4-BE49-F238E27FC236}">
                <a16:creationId xmlns:a16="http://schemas.microsoft.com/office/drawing/2014/main" id="{9E5853EF-A08A-A684-AEAB-262A13242FC9}"/>
              </a:ext>
            </a:extLst>
          </p:cNvPr>
          <p:cNvSpPr txBox="1"/>
          <p:nvPr/>
        </p:nvSpPr>
        <p:spPr>
          <a:xfrm>
            <a:off x="2626659" y="2402541"/>
            <a:ext cx="9341223" cy="3693319"/>
          </a:xfrm>
          <a:prstGeom prst="rect">
            <a:avLst/>
          </a:prstGeom>
          <a:noFill/>
        </p:spPr>
        <p:txBody>
          <a:bodyPr wrap="square" rtlCol="0">
            <a:spAutoFit/>
          </a:bodyPr>
          <a:lstStyle/>
          <a:p>
            <a:pPr marL="285750" marR="0" lvl="0" indent="-285750" algn="l" defTabSz="457200" rtl="0" eaLnBrk="1" fontAlgn="auto" latinLnBrk="0" hangingPunct="1">
              <a:lnSpc>
                <a:spcPct val="100000"/>
              </a:lnSpc>
              <a:spcBef>
                <a:spcPts val="0"/>
              </a:spcBef>
              <a:spcAft>
                <a:spcPts val="0"/>
              </a:spcAft>
              <a:buClrTx/>
              <a:buSzTx/>
              <a:buFontTx/>
              <a:buChar char="-"/>
              <a:tabLst/>
              <a:defRPr/>
            </a:pPr>
            <a:r>
              <a:rPr kumimoji="0" lang="es-PE" sz="1800" b="0" i="0" u="none" strike="noStrike" kern="1200" cap="none" spc="0" normalizeH="0" baseline="0" noProof="0" dirty="0">
                <a:ln>
                  <a:noFill/>
                </a:ln>
                <a:solidFill>
                  <a:prstClr val="black"/>
                </a:solidFill>
                <a:effectLst/>
                <a:uLnTx/>
                <a:uFillTx/>
                <a:latin typeface="Century Gothic" panose="020B0502020202020204"/>
                <a:ea typeface="+mn-ea"/>
                <a:cs typeface="+mn-cs"/>
              </a:rPr>
              <a:t>TUO DE LA LEY ORGÁNICA DEL PODER JUDICIAL, APROBADO POR D.S. 017-93-JUS</a:t>
            </a:r>
          </a:p>
          <a:p>
            <a:pPr marL="285750" marR="0" lvl="0" indent="-285750" algn="l" defTabSz="457200" rtl="0" eaLnBrk="1" fontAlgn="auto" latinLnBrk="0" hangingPunct="1">
              <a:lnSpc>
                <a:spcPct val="100000"/>
              </a:lnSpc>
              <a:spcBef>
                <a:spcPts val="0"/>
              </a:spcBef>
              <a:spcAft>
                <a:spcPts val="0"/>
              </a:spcAft>
              <a:buClrTx/>
              <a:buSzTx/>
              <a:buFontTx/>
              <a:buChar char="-"/>
              <a:tabLst/>
              <a:defRPr/>
            </a:pPr>
            <a:endParaRPr kumimoji="0" lang="es-PE" sz="1800" b="0" i="0" u="none" strike="noStrike" kern="1200" cap="none" spc="0" normalizeH="0" baseline="0" noProof="0" dirty="0">
              <a:ln>
                <a:noFill/>
              </a:ln>
              <a:solidFill>
                <a:prstClr val="black"/>
              </a:solidFill>
              <a:effectLst/>
              <a:uLnTx/>
              <a:uFillTx/>
              <a:latin typeface="Century Gothic" panose="020B0502020202020204"/>
              <a:ea typeface="+mn-ea"/>
              <a:cs typeface="+mn-cs"/>
            </a:endParaRPr>
          </a:p>
          <a:p>
            <a:pPr marL="285750" marR="0" lvl="0" indent="-285750" algn="l" defTabSz="457200" rtl="0" eaLnBrk="1" fontAlgn="auto" latinLnBrk="0" hangingPunct="1">
              <a:lnSpc>
                <a:spcPct val="100000"/>
              </a:lnSpc>
              <a:spcBef>
                <a:spcPts val="0"/>
              </a:spcBef>
              <a:spcAft>
                <a:spcPts val="0"/>
              </a:spcAft>
              <a:buClrTx/>
              <a:buSzTx/>
              <a:buFontTx/>
              <a:buChar char="-"/>
              <a:tabLst/>
              <a:defRPr/>
            </a:pPr>
            <a:r>
              <a:rPr kumimoji="0" lang="es-PE" sz="1800" b="0" i="0" u="none" strike="noStrike" kern="1200" cap="none" spc="0" normalizeH="0" baseline="0" noProof="0" dirty="0">
                <a:ln>
                  <a:noFill/>
                </a:ln>
                <a:solidFill>
                  <a:prstClr val="black"/>
                </a:solidFill>
                <a:effectLst/>
                <a:uLnTx/>
                <a:uFillTx/>
                <a:latin typeface="Century Gothic" panose="020B0502020202020204"/>
                <a:ea typeface="+mn-ea"/>
                <a:cs typeface="+mn-cs"/>
              </a:rPr>
              <a:t>MANUAL DE ORGANIZACIÓN Y FUNCIONES – GENERAL Y LOS QUE CORRESPONDAN A LOS MÓDULOS CORPORATIVOS</a:t>
            </a:r>
          </a:p>
          <a:p>
            <a:pPr marL="285750" marR="0" lvl="0" indent="-285750" algn="l" defTabSz="457200" rtl="0" eaLnBrk="1" fontAlgn="auto" latinLnBrk="0" hangingPunct="1">
              <a:lnSpc>
                <a:spcPct val="100000"/>
              </a:lnSpc>
              <a:spcBef>
                <a:spcPts val="0"/>
              </a:spcBef>
              <a:spcAft>
                <a:spcPts val="0"/>
              </a:spcAft>
              <a:buClrTx/>
              <a:buSzTx/>
              <a:buFontTx/>
              <a:buChar char="-"/>
              <a:tabLst/>
              <a:defRPr/>
            </a:pPr>
            <a:endParaRPr kumimoji="0" lang="es-PE" sz="1800" b="0" i="0" u="none" strike="noStrike" kern="1200" cap="none" spc="0" normalizeH="0" baseline="0" noProof="0" dirty="0">
              <a:ln>
                <a:noFill/>
              </a:ln>
              <a:solidFill>
                <a:prstClr val="black"/>
              </a:solidFill>
              <a:effectLst/>
              <a:uLnTx/>
              <a:uFillTx/>
              <a:latin typeface="Century Gothic" panose="020B0502020202020204"/>
              <a:ea typeface="+mn-ea"/>
              <a:cs typeface="+mn-cs"/>
            </a:endParaRPr>
          </a:p>
          <a:p>
            <a:pPr marL="285750" marR="0" lvl="0" indent="-285750" algn="l" defTabSz="457200" rtl="0" eaLnBrk="1" fontAlgn="auto" latinLnBrk="0" hangingPunct="1">
              <a:lnSpc>
                <a:spcPct val="100000"/>
              </a:lnSpc>
              <a:spcBef>
                <a:spcPts val="0"/>
              </a:spcBef>
              <a:spcAft>
                <a:spcPts val="0"/>
              </a:spcAft>
              <a:buClrTx/>
              <a:buSzTx/>
              <a:buFontTx/>
              <a:buChar char="-"/>
              <a:tabLst/>
              <a:defRPr/>
            </a:pPr>
            <a:r>
              <a:rPr kumimoji="0" lang="es-PE" sz="1800" b="0" i="0" u="none" strike="noStrike" kern="1200" cap="none" spc="0" normalizeH="0" baseline="0" noProof="0" dirty="0">
                <a:ln>
                  <a:noFill/>
                </a:ln>
                <a:solidFill>
                  <a:prstClr val="black"/>
                </a:solidFill>
                <a:effectLst/>
                <a:uLnTx/>
                <a:uFillTx/>
                <a:latin typeface="Century Gothic" panose="020B0502020202020204"/>
                <a:ea typeface="+mn-ea"/>
                <a:cs typeface="+mn-cs"/>
              </a:rPr>
              <a:t>REGLAMENTO DE ORGANIZACIÓN Y FUNCIONES</a:t>
            </a:r>
          </a:p>
          <a:p>
            <a:pPr marL="285750" marR="0" lvl="0" indent="-285750" algn="l" defTabSz="457200" rtl="0" eaLnBrk="1" fontAlgn="auto" latinLnBrk="0" hangingPunct="1">
              <a:lnSpc>
                <a:spcPct val="100000"/>
              </a:lnSpc>
              <a:spcBef>
                <a:spcPts val="0"/>
              </a:spcBef>
              <a:spcAft>
                <a:spcPts val="0"/>
              </a:spcAft>
              <a:buClrTx/>
              <a:buSzTx/>
              <a:buFontTx/>
              <a:buChar char="-"/>
              <a:tabLst/>
              <a:defRPr/>
            </a:pPr>
            <a:endParaRPr kumimoji="0" lang="es-PE" sz="1800" b="0" i="0" u="none" strike="noStrike" kern="1200" cap="none" spc="0" normalizeH="0" baseline="0" noProof="0" dirty="0">
              <a:ln>
                <a:noFill/>
              </a:ln>
              <a:solidFill>
                <a:prstClr val="black"/>
              </a:solidFill>
              <a:effectLst/>
              <a:uLnTx/>
              <a:uFillTx/>
              <a:latin typeface="Century Gothic" panose="020B0502020202020204"/>
              <a:ea typeface="+mn-ea"/>
              <a:cs typeface="+mn-cs"/>
            </a:endParaRPr>
          </a:p>
          <a:p>
            <a:pPr marL="285750" marR="0" lvl="0" indent="-285750" algn="l" defTabSz="457200" rtl="0" eaLnBrk="1" fontAlgn="auto" latinLnBrk="0" hangingPunct="1">
              <a:lnSpc>
                <a:spcPct val="100000"/>
              </a:lnSpc>
              <a:spcBef>
                <a:spcPts val="0"/>
              </a:spcBef>
              <a:spcAft>
                <a:spcPts val="0"/>
              </a:spcAft>
              <a:buClrTx/>
              <a:buSzTx/>
              <a:buFontTx/>
              <a:buChar char="-"/>
              <a:tabLst/>
              <a:defRPr/>
            </a:pPr>
            <a:r>
              <a:rPr kumimoji="0" lang="en-US" sz="1800" b="0" i="0" u="none" strike="noStrike" kern="1200" cap="none" spc="0" normalizeH="0" baseline="0" noProof="0" dirty="0">
                <a:ln>
                  <a:noFill/>
                </a:ln>
                <a:solidFill>
                  <a:prstClr val="black"/>
                </a:solidFill>
                <a:effectLst/>
                <a:uLnTx/>
                <a:uFillTx/>
                <a:latin typeface="Century Gothic" panose="020B0502020202020204"/>
                <a:ea typeface="+mn-ea"/>
                <a:cs typeface="+mn-cs"/>
              </a:rPr>
              <a:t>CLASIFICADOR DE CARGOS</a:t>
            </a:r>
          </a:p>
          <a:p>
            <a:pPr marL="285750" marR="0" lvl="0" indent="-285750" algn="l" defTabSz="457200" rtl="0" eaLnBrk="1" fontAlgn="auto" latinLnBrk="0" hangingPunct="1">
              <a:lnSpc>
                <a:spcPct val="100000"/>
              </a:lnSpc>
              <a:spcBef>
                <a:spcPts val="0"/>
              </a:spcBef>
              <a:spcAft>
                <a:spcPts val="0"/>
              </a:spcAft>
              <a:buClrTx/>
              <a:buSzTx/>
              <a:buFontTx/>
              <a:buChar char="-"/>
              <a:tabLst/>
              <a:defRPr/>
            </a:pPr>
            <a:endParaRPr kumimoji="0" lang="en-US" sz="1800" b="0" i="0" u="none" strike="noStrike" kern="1200" cap="none" spc="0" normalizeH="0" baseline="0" noProof="0" dirty="0">
              <a:ln>
                <a:noFill/>
              </a:ln>
              <a:solidFill>
                <a:prstClr val="black"/>
              </a:solidFill>
              <a:effectLst/>
              <a:uLnTx/>
              <a:uFillTx/>
              <a:latin typeface="Century Gothic" panose="020B0502020202020204"/>
              <a:ea typeface="+mn-ea"/>
              <a:cs typeface="+mn-cs"/>
            </a:endParaRPr>
          </a:p>
          <a:p>
            <a:pPr marL="285750" marR="0" lvl="0" indent="-285750" algn="l" defTabSz="457200" rtl="0" eaLnBrk="1" fontAlgn="auto" latinLnBrk="0" hangingPunct="1">
              <a:lnSpc>
                <a:spcPct val="100000"/>
              </a:lnSpc>
              <a:spcBef>
                <a:spcPts val="0"/>
              </a:spcBef>
              <a:spcAft>
                <a:spcPts val="0"/>
              </a:spcAft>
              <a:buClrTx/>
              <a:buSzTx/>
              <a:buFontTx/>
              <a:buChar char="-"/>
              <a:tabLst/>
              <a:defRPr/>
            </a:pPr>
            <a:r>
              <a:rPr kumimoji="0" lang="en-US" sz="1800" b="0" i="0" u="none" strike="noStrike" kern="1200" cap="none" spc="0" normalizeH="0" baseline="0" noProof="0" dirty="0">
                <a:ln>
                  <a:noFill/>
                </a:ln>
                <a:solidFill>
                  <a:prstClr val="black"/>
                </a:solidFill>
                <a:effectLst/>
                <a:uLnTx/>
                <a:uFillTx/>
                <a:latin typeface="Century Gothic" panose="020B0502020202020204"/>
                <a:ea typeface="+mn-ea"/>
                <a:cs typeface="+mn-cs"/>
              </a:rPr>
              <a:t>CÓDIGO PROCESAL CIVIL Y DE LAS ESPECIALIDADES SEGÚN CORRESPONDA</a:t>
            </a:r>
          </a:p>
          <a:p>
            <a:pPr marL="285750" marR="0" lvl="0" indent="-285750" algn="l" defTabSz="457200" rtl="0" eaLnBrk="1" fontAlgn="auto" latinLnBrk="0" hangingPunct="1">
              <a:lnSpc>
                <a:spcPct val="100000"/>
              </a:lnSpc>
              <a:spcBef>
                <a:spcPts val="0"/>
              </a:spcBef>
              <a:spcAft>
                <a:spcPts val="0"/>
              </a:spcAft>
              <a:buClrTx/>
              <a:buSzTx/>
              <a:buFontTx/>
              <a:buChar char="-"/>
              <a:tabLst/>
              <a:defRPr/>
            </a:pPr>
            <a:endParaRPr kumimoji="0" lang="en-US" sz="1800" b="0" i="0" u="none" strike="noStrike" kern="1200" cap="none" spc="0" normalizeH="0" baseline="0" noProof="0" dirty="0">
              <a:ln>
                <a:noFill/>
              </a:ln>
              <a:solidFill>
                <a:prstClr val="black"/>
              </a:solidFill>
              <a:effectLst/>
              <a:uLnTx/>
              <a:uFillTx/>
              <a:latin typeface="Century Gothic" panose="020B0502020202020204"/>
              <a:ea typeface="+mn-ea"/>
              <a:cs typeface="+mn-cs"/>
            </a:endParaRPr>
          </a:p>
          <a:p>
            <a:pPr marL="285750" marR="0" lvl="0" indent="-285750" algn="l" defTabSz="457200" rtl="0" eaLnBrk="1" fontAlgn="auto" latinLnBrk="0" hangingPunct="1">
              <a:lnSpc>
                <a:spcPct val="100000"/>
              </a:lnSpc>
              <a:spcBef>
                <a:spcPts val="0"/>
              </a:spcBef>
              <a:spcAft>
                <a:spcPts val="0"/>
              </a:spcAft>
              <a:buClrTx/>
              <a:buSzTx/>
              <a:buFontTx/>
              <a:buChar char="-"/>
              <a:tabLst/>
              <a:defRPr/>
            </a:pPr>
            <a:r>
              <a:rPr kumimoji="0" lang="en-US" sz="1800" b="0" i="0" u="none" strike="noStrike" kern="1200" cap="none" spc="0" normalizeH="0" baseline="0" noProof="0" dirty="0">
                <a:ln>
                  <a:noFill/>
                </a:ln>
                <a:solidFill>
                  <a:prstClr val="black"/>
                </a:solidFill>
                <a:effectLst/>
                <a:uLnTx/>
                <a:uFillTx/>
                <a:latin typeface="Century Gothic" panose="020B0502020202020204"/>
                <a:ea typeface="+mn-ea"/>
                <a:cs typeface="+mn-cs"/>
              </a:rPr>
              <a:t>REGLAMENTO INTERNO DE TRABAJO, APROBADO POR R.A. 000099-2022-CE-PJ</a:t>
            </a:r>
          </a:p>
        </p:txBody>
      </p:sp>
    </p:spTree>
    <p:extLst>
      <p:ext uri="{BB962C8B-B14F-4D97-AF65-F5344CB8AC3E}">
        <p14:creationId xmlns:p14="http://schemas.microsoft.com/office/powerpoint/2010/main" val="21649341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B03AF3AF-DD25-0A9E-BAAB-CBE9C66570A7}"/>
              </a:ext>
            </a:extLst>
          </p:cNvPr>
          <p:cNvSpPr txBox="1"/>
          <p:nvPr/>
        </p:nvSpPr>
        <p:spPr>
          <a:xfrm>
            <a:off x="3783105" y="181247"/>
            <a:ext cx="4625789" cy="1200329"/>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s-PE" sz="2400" b="1" i="0" u="none" strike="noStrike" kern="1200" cap="none" spc="0" normalizeH="0" baseline="0" noProof="0" dirty="0">
                <a:ln>
                  <a:noFill/>
                </a:ln>
                <a:solidFill>
                  <a:prstClr val="black"/>
                </a:solidFill>
                <a:effectLst/>
                <a:uLnTx/>
                <a:uFillTx/>
                <a:latin typeface="Century Gothic" panose="020B0502020202020204"/>
                <a:ea typeface="+mn-ea"/>
                <a:cs typeface="+mn-cs"/>
              </a:rPr>
              <a:t>SEGÚN EL CLASIFICADOR DE CARGOS</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s-PE" sz="2400" b="1" i="0" u="none" strike="noStrike" kern="1200" cap="none" spc="0" normalizeH="0" baseline="0" noProof="0" dirty="0">
                <a:ln>
                  <a:noFill/>
                </a:ln>
                <a:solidFill>
                  <a:prstClr val="black"/>
                </a:solidFill>
                <a:effectLst/>
                <a:uLnTx/>
                <a:uFillTx/>
                <a:latin typeface="Century Gothic" panose="020B0502020202020204"/>
                <a:ea typeface="+mn-ea"/>
                <a:cs typeface="+mn-cs"/>
              </a:rPr>
              <a:t>ASISTENTE JUDICIAL</a:t>
            </a:r>
            <a:endParaRPr kumimoji="0" lang="en-US" sz="2400" b="1" i="0" u="none" strike="noStrike" kern="1200" cap="none" spc="0" normalizeH="0" baseline="0" noProof="0" dirty="0">
              <a:ln>
                <a:noFill/>
              </a:ln>
              <a:solidFill>
                <a:prstClr val="black"/>
              </a:solidFill>
              <a:effectLst/>
              <a:uLnTx/>
              <a:uFillTx/>
              <a:latin typeface="Century Gothic" panose="020B0502020202020204"/>
              <a:ea typeface="+mn-ea"/>
              <a:cs typeface="+mn-cs"/>
            </a:endParaRPr>
          </a:p>
        </p:txBody>
      </p:sp>
      <p:sp>
        <p:nvSpPr>
          <p:cNvPr id="5" name="CuadroTexto 4">
            <a:extLst>
              <a:ext uri="{FF2B5EF4-FFF2-40B4-BE49-F238E27FC236}">
                <a16:creationId xmlns:a16="http://schemas.microsoft.com/office/drawing/2014/main" id="{38F82A7F-AAE2-5CAA-EB48-0D77FA64DF69}"/>
              </a:ext>
            </a:extLst>
          </p:cNvPr>
          <p:cNvSpPr txBox="1"/>
          <p:nvPr/>
        </p:nvSpPr>
        <p:spPr>
          <a:xfrm>
            <a:off x="1604683" y="1846729"/>
            <a:ext cx="2312894" cy="369332"/>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s-PE" sz="1800" b="0" i="0" u="none" strike="noStrike" kern="1200" cap="none" spc="0" normalizeH="0" baseline="0" noProof="0" dirty="0">
                <a:ln>
                  <a:noFill/>
                </a:ln>
                <a:solidFill>
                  <a:prstClr val="black"/>
                </a:solidFill>
                <a:effectLst/>
                <a:uLnTx/>
                <a:uFillTx/>
                <a:latin typeface="Century Gothic" panose="020B0502020202020204"/>
                <a:ea typeface="+mn-ea"/>
                <a:cs typeface="+mn-cs"/>
              </a:rPr>
              <a:t>EN SALA SUPERIOR</a:t>
            </a:r>
            <a:endParaRPr kumimoji="0" lang="en-US" sz="1800" b="0" i="0" u="none" strike="noStrike" kern="1200" cap="none" spc="0" normalizeH="0" baseline="0" noProof="0" dirty="0">
              <a:ln>
                <a:noFill/>
              </a:ln>
              <a:solidFill>
                <a:prstClr val="black"/>
              </a:solidFill>
              <a:effectLst/>
              <a:uLnTx/>
              <a:uFillTx/>
              <a:latin typeface="Century Gothic" panose="020B0502020202020204"/>
              <a:ea typeface="+mn-ea"/>
              <a:cs typeface="+mn-cs"/>
            </a:endParaRPr>
          </a:p>
        </p:txBody>
      </p:sp>
      <p:sp>
        <p:nvSpPr>
          <p:cNvPr id="6" name="CuadroTexto 5">
            <a:extLst>
              <a:ext uri="{FF2B5EF4-FFF2-40B4-BE49-F238E27FC236}">
                <a16:creationId xmlns:a16="http://schemas.microsoft.com/office/drawing/2014/main" id="{0967437C-1242-5CFA-8ACE-D8D7F348DBF6}"/>
              </a:ext>
            </a:extLst>
          </p:cNvPr>
          <p:cNvSpPr txBox="1"/>
          <p:nvPr/>
        </p:nvSpPr>
        <p:spPr>
          <a:xfrm>
            <a:off x="7458636" y="1846729"/>
            <a:ext cx="2312894" cy="369332"/>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s-PE" sz="1800" b="0" i="0" u="none" strike="noStrike" kern="1200" cap="none" spc="0" normalizeH="0" baseline="0" noProof="0" dirty="0">
                <a:ln>
                  <a:noFill/>
                </a:ln>
                <a:solidFill>
                  <a:prstClr val="black"/>
                </a:solidFill>
                <a:effectLst/>
                <a:uLnTx/>
                <a:uFillTx/>
                <a:latin typeface="Century Gothic" panose="020B0502020202020204"/>
                <a:ea typeface="+mn-ea"/>
                <a:cs typeface="+mn-cs"/>
              </a:rPr>
              <a:t>EN JUZGADO</a:t>
            </a:r>
            <a:endParaRPr kumimoji="0" lang="en-US" sz="1800" b="0" i="0" u="none" strike="noStrike" kern="1200" cap="none" spc="0" normalizeH="0" baseline="0" noProof="0" dirty="0">
              <a:ln>
                <a:noFill/>
              </a:ln>
              <a:solidFill>
                <a:prstClr val="black"/>
              </a:solidFill>
              <a:effectLst/>
              <a:uLnTx/>
              <a:uFillTx/>
              <a:latin typeface="Century Gothic" panose="020B0502020202020204"/>
              <a:ea typeface="+mn-ea"/>
              <a:cs typeface="+mn-cs"/>
            </a:endParaRPr>
          </a:p>
        </p:txBody>
      </p:sp>
      <p:sp>
        <p:nvSpPr>
          <p:cNvPr id="7" name="CuadroTexto 6">
            <a:extLst>
              <a:ext uri="{FF2B5EF4-FFF2-40B4-BE49-F238E27FC236}">
                <a16:creationId xmlns:a16="http://schemas.microsoft.com/office/drawing/2014/main" id="{8F658D2C-0FD5-DF50-3CBA-F6F9ED7EF4CF}"/>
              </a:ext>
            </a:extLst>
          </p:cNvPr>
          <p:cNvSpPr txBox="1"/>
          <p:nvPr/>
        </p:nvSpPr>
        <p:spPr>
          <a:xfrm>
            <a:off x="528918" y="2429435"/>
            <a:ext cx="5746376" cy="1200329"/>
          </a:xfrm>
          <a:prstGeom prst="rect">
            <a:avLst/>
          </a:prstGeom>
          <a:noFill/>
        </p:spPr>
        <p:txBody>
          <a:bodyPr wrap="square" rtlCol="0">
            <a:spAutoFit/>
          </a:bodyPr>
          <a:lstStyle/>
          <a:p>
            <a:pPr marL="0" marR="0" lvl="0" indent="0" algn="just" defTabSz="457200" rtl="0" eaLnBrk="1" fontAlgn="auto" latinLnBrk="0" hangingPunct="1">
              <a:lnSpc>
                <a:spcPct val="100000"/>
              </a:lnSpc>
              <a:spcBef>
                <a:spcPts val="0"/>
              </a:spcBef>
              <a:spcAft>
                <a:spcPts val="0"/>
              </a:spcAft>
              <a:buClrTx/>
              <a:buSzTx/>
              <a:buFontTx/>
              <a:buNone/>
              <a:tabLst/>
              <a:defRPr/>
            </a:pPr>
            <a:r>
              <a:rPr kumimoji="0" lang="es-ES" sz="1800" b="0" i="0" u="none" strike="noStrike" kern="1200" cap="none" spc="0" normalizeH="0" baseline="0" noProof="0" dirty="0">
                <a:ln>
                  <a:noFill/>
                </a:ln>
                <a:solidFill>
                  <a:prstClr val="black"/>
                </a:solidFill>
                <a:effectLst/>
                <a:uLnTx/>
                <a:uFillTx/>
                <a:latin typeface="Century Gothic" panose="020B0502020202020204"/>
                <a:ea typeface="+mn-ea"/>
                <a:cs typeface="+mn-cs"/>
              </a:rPr>
              <a:t>Sortear los cuadernillos y expedientes en presencia del colegiado, registrar su distribución entre los ponentes y su devolución, así como los votos, en caso de discordia</a:t>
            </a:r>
            <a:endParaRPr kumimoji="0" lang="en-US" sz="1800" b="0" i="0" u="none" strike="noStrike" kern="1200" cap="none" spc="0" normalizeH="0" baseline="0" noProof="0" dirty="0">
              <a:ln>
                <a:noFill/>
              </a:ln>
              <a:solidFill>
                <a:prstClr val="black"/>
              </a:solidFill>
              <a:effectLst/>
              <a:uLnTx/>
              <a:uFillTx/>
              <a:latin typeface="Century Gothic" panose="020B0502020202020204"/>
              <a:ea typeface="+mn-ea"/>
              <a:cs typeface="+mn-cs"/>
            </a:endParaRPr>
          </a:p>
        </p:txBody>
      </p:sp>
      <p:sp>
        <p:nvSpPr>
          <p:cNvPr id="8" name="CuadroTexto 7">
            <a:extLst>
              <a:ext uri="{FF2B5EF4-FFF2-40B4-BE49-F238E27FC236}">
                <a16:creationId xmlns:a16="http://schemas.microsoft.com/office/drawing/2014/main" id="{3CC4770C-E496-4975-F197-DAEDCCBE6DD1}"/>
              </a:ext>
            </a:extLst>
          </p:cNvPr>
          <p:cNvSpPr txBox="1"/>
          <p:nvPr/>
        </p:nvSpPr>
        <p:spPr>
          <a:xfrm>
            <a:off x="528918" y="3629764"/>
            <a:ext cx="5746376" cy="1200329"/>
          </a:xfrm>
          <a:prstGeom prst="rect">
            <a:avLst/>
          </a:prstGeom>
          <a:noFill/>
        </p:spPr>
        <p:txBody>
          <a:bodyPr wrap="square" rtlCol="0">
            <a:spAutoFit/>
          </a:bodyPr>
          <a:lstStyle/>
          <a:p>
            <a:pPr marL="0" marR="0" lvl="0" indent="0" algn="just" defTabSz="457200" rtl="0" eaLnBrk="1" fontAlgn="auto" latinLnBrk="0" hangingPunct="1">
              <a:lnSpc>
                <a:spcPct val="100000"/>
              </a:lnSpc>
              <a:spcBef>
                <a:spcPts val="0"/>
              </a:spcBef>
              <a:spcAft>
                <a:spcPts val="0"/>
              </a:spcAft>
              <a:buClrTx/>
              <a:buSzTx/>
              <a:buFontTx/>
              <a:buNone/>
              <a:tabLst/>
              <a:defRPr/>
            </a:pPr>
            <a:r>
              <a:rPr kumimoji="0" lang="es-ES" sz="1800" b="0" i="0" u="none" strike="noStrike" kern="1200" cap="none" spc="0" normalizeH="0" baseline="0" noProof="0" dirty="0">
                <a:ln>
                  <a:noFill/>
                </a:ln>
                <a:solidFill>
                  <a:prstClr val="black"/>
                </a:solidFill>
                <a:effectLst/>
                <a:uLnTx/>
                <a:uFillTx/>
                <a:latin typeface="Century Gothic" panose="020B0502020202020204"/>
                <a:ea typeface="+mn-ea"/>
                <a:cs typeface="+mn-cs"/>
              </a:rPr>
              <a:t>Elaborar oficios y demás comunicaciones que emita la Sala en relación al trámite de los expedientes y una vez firmados, remitir los mismos. </a:t>
            </a:r>
            <a:endParaRPr kumimoji="0" lang="en-US" sz="1800" b="0" i="0" u="none" strike="noStrike" kern="1200" cap="none" spc="0" normalizeH="0" baseline="0" noProof="0" dirty="0">
              <a:ln>
                <a:noFill/>
              </a:ln>
              <a:solidFill>
                <a:prstClr val="black"/>
              </a:solidFill>
              <a:effectLst/>
              <a:uLnTx/>
              <a:uFillTx/>
              <a:latin typeface="Century Gothic" panose="020B0502020202020204"/>
              <a:ea typeface="+mn-ea"/>
              <a:cs typeface="+mn-cs"/>
            </a:endParaRPr>
          </a:p>
        </p:txBody>
      </p:sp>
      <p:sp>
        <p:nvSpPr>
          <p:cNvPr id="9" name="CuadroTexto 8">
            <a:extLst>
              <a:ext uri="{FF2B5EF4-FFF2-40B4-BE49-F238E27FC236}">
                <a16:creationId xmlns:a16="http://schemas.microsoft.com/office/drawing/2014/main" id="{9AF4D22C-F03A-7A31-8950-4364D4B48CCD}"/>
              </a:ext>
            </a:extLst>
          </p:cNvPr>
          <p:cNvSpPr txBox="1"/>
          <p:nvPr/>
        </p:nvSpPr>
        <p:spPr>
          <a:xfrm>
            <a:off x="528918" y="4830093"/>
            <a:ext cx="5746376" cy="646331"/>
          </a:xfrm>
          <a:prstGeom prst="rect">
            <a:avLst/>
          </a:prstGeom>
          <a:noFill/>
        </p:spPr>
        <p:txBody>
          <a:bodyPr wrap="square" rtlCol="0">
            <a:spAutoFit/>
          </a:bodyPr>
          <a:lstStyle/>
          <a:p>
            <a:pPr marL="0" marR="0" lvl="0" indent="0" algn="just" defTabSz="457200" rtl="0" eaLnBrk="1" fontAlgn="auto" latinLnBrk="0" hangingPunct="1">
              <a:lnSpc>
                <a:spcPct val="100000"/>
              </a:lnSpc>
              <a:spcBef>
                <a:spcPts val="0"/>
              </a:spcBef>
              <a:spcAft>
                <a:spcPts val="0"/>
              </a:spcAft>
              <a:buClrTx/>
              <a:buSzTx/>
              <a:buFontTx/>
              <a:buNone/>
              <a:tabLst/>
              <a:defRPr/>
            </a:pPr>
            <a:r>
              <a:rPr kumimoji="0" lang="es-ES" sz="1800" b="0" i="0" u="none" strike="noStrike" kern="1200" cap="none" spc="0" normalizeH="0" baseline="0" noProof="0" dirty="0">
                <a:ln>
                  <a:noFill/>
                </a:ln>
                <a:solidFill>
                  <a:prstClr val="black"/>
                </a:solidFill>
                <a:effectLst/>
                <a:uLnTx/>
                <a:uFillTx/>
                <a:latin typeface="Century Gothic" panose="020B0502020202020204"/>
                <a:ea typeface="+mn-ea"/>
                <a:cs typeface="+mn-cs"/>
              </a:rPr>
              <a:t>Coser y foliar los expedientes que se encuentran en Secretaría de Sala.</a:t>
            </a:r>
            <a:endParaRPr kumimoji="0" lang="en-US" sz="1800" b="0" i="0" u="none" strike="noStrike" kern="1200" cap="none" spc="0" normalizeH="0" baseline="0" noProof="0" dirty="0">
              <a:ln>
                <a:noFill/>
              </a:ln>
              <a:solidFill>
                <a:prstClr val="black"/>
              </a:solidFill>
              <a:effectLst/>
              <a:uLnTx/>
              <a:uFillTx/>
              <a:latin typeface="Century Gothic" panose="020B0502020202020204"/>
              <a:ea typeface="+mn-ea"/>
              <a:cs typeface="+mn-cs"/>
            </a:endParaRPr>
          </a:p>
        </p:txBody>
      </p:sp>
      <p:sp>
        <p:nvSpPr>
          <p:cNvPr id="10" name="CuadroTexto 9">
            <a:extLst>
              <a:ext uri="{FF2B5EF4-FFF2-40B4-BE49-F238E27FC236}">
                <a16:creationId xmlns:a16="http://schemas.microsoft.com/office/drawing/2014/main" id="{4BF50212-A1C8-CE74-FAF5-EF3716A8527D}"/>
              </a:ext>
            </a:extLst>
          </p:cNvPr>
          <p:cNvSpPr txBox="1"/>
          <p:nvPr/>
        </p:nvSpPr>
        <p:spPr>
          <a:xfrm>
            <a:off x="528918" y="5520236"/>
            <a:ext cx="5746376" cy="646331"/>
          </a:xfrm>
          <a:prstGeom prst="rect">
            <a:avLst/>
          </a:prstGeom>
          <a:noFill/>
        </p:spPr>
        <p:txBody>
          <a:bodyPr wrap="square" rtlCol="0">
            <a:spAutoFit/>
          </a:bodyPr>
          <a:lstStyle/>
          <a:p>
            <a:pPr marL="0" marR="0" lvl="0" indent="0" algn="just" defTabSz="457200" rtl="0" eaLnBrk="1" fontAlgn="auto" latinLnBrk="0" hangingPunct="1">
              <a:lnSpc>
                <a:spcPct val="100000"/>
              </a:lnSpc>
              <a:spcBef>
                <a:spcPts val="0"/>
              </a:spcBef>
              <a:spcAft>
                <a:spcPts val="0"/>
              </a:spcAft>
              <a:buClrTx/>
              <a:buSzTx/>
              <a:buFontTx/>
              <a:buNone/>
              <a:tabLst/>
              <a:defRPr/>
            </a:pPr>
            <a:r>
              <a:rPr kumimoji="0" lang="es-ES" sz="1800" b="0" i="0" u="none" strike="noStrike" kern="1200" cap="none" spc="0" normalizeH="0" baseline="0" noProof="0" dirty="0">
                <a:ln>
                  <a:noFill/>
                </a:ln>
                <a:solidFill>
                  <a:prstClr val="black"/>
                </a:solidFill>
                <a:effectLst/>
                <a:uLnTx/>
                <a:uFillTx/>
                <a:latin typeface="Century Gothic" panose="020B0502020202020204"/>
                <a:ea typeface="+mn-ea"/>
                <a:cs typeface="+mn-cs"/>
              </a:rPr>
              <a:t>Recibir y verificar las cedulas notificadas y agregarlas a los expedientes</a:t>
            </a:r>
            <a:endParaRPr kumimoji="0" lang="en-US" sz="1800" b="0" i="0" u="none" strike="noStrike" kern="1200" cap="none" spc="0" normalizeH="0" baseline="0" noProof="0" dirty="0">
              <a:ln>
                <a:noFill/>
              </a:ln>
              <a:solidFill>
                <a:prstClr val="black"/>
              </a:solidFill>
              <a:effectLst/>
              <a:uLnTx/>
              <a:uFillTx/>
              <a:latin typeface="Century Gothic" panose="020B0502020202020204"/>
              <a:ea typeface="+mn-ea"/>
              <a:cs typeface="+mn-cs"/>
            </a:endParaRPr>
          </a:p>
        </p:txBody>
      </p:sp>
      <p:sp>
        <p:nvSpPr>
          <p:cNvPr id="11" name="CuadroTexto 10">
            <a:extLst>
              <a:ext uri="{FF2B5EF4-FFF2-40B4-BE49-F238E27FC236}">
                <a16:creationId xmlns:a16="http://schemas.microsoft.com/office/drawing/2014/main" id="{82EF21C5-2E43-E200-68D6-8FE81072C39E}"/>
              </a:ext>
            </a:extLst>
          </p:cNvPr>
          <p:cNvSpPr txBox="1"/>
          <p:nvPr/>
        </p:nvSpPr>
        <p:spPr>
          <a:xfrm>
            <a:off x="528918" y="6156452"/>
            <a:ext cx="5746376" cy="369332"/>
          </a:xfrm>
          <a:prstGeom prst="rect">
            <a:avLst/>
          </a:prstGeom>
          <a:noFill/>
        </p:spPr>
        <p:txBody>
          <a:bodyPr wrap="square" rtlCol="0">
            <a:spAutoFit/>
          </a:bodyPr>
          <a:lstStyle/>
          <a:p>
            <a:pPr marL="0" marR="0" lvl="0" indent="0" algn="just" defTabSz="457200" rtl="0" eaLnBrk="1" fontAlgn="auto" latinLnBrk="0" hangingPunct="1">
              <a:lnSpc>
                <a:spcPct val="100000"/>
              </a:lnSpc>
              <a:spcBef>
                <a:spcPts val="0"/>
              </a:spcBef>
              <a:spcAft>
                <a:spcPts val="0"/>
              </a:spcAft>
              <a:buClrTx/>
              <a:buSzTx/>
              <a:buFontTx/>
              <a:buNone/>
              <a:tabLst/>
              <a:defRPr/>
            </a:pPr>
            <a:r>
              <a:rPr kumimoji="0" lang="es-ES" sz="1800" b="0" i="0" u="none" strike="noStrike" kern="1200" cap="none" spc="0" normalizeH="0" baseline="0" noProof="0" dirty="0">
                <a:ln>
                  <a:noFill/>
                </a:ln>
                <a:solidFill>
                  <a:prstClr val="black"/>
                </a:solidFill>
                <a:effectLst/>
                <a:uLnTx/>
                <a:uFillTx/>
                <a:latin typeface="Century Gothic" panose="020B0502020202020204"/>
                <a:ea typeface="+mn-ea"/>
                <a:cs typeface="+mn-cs"/>
              </a:rPr>
              <a:t>Remitir los expedientes, según lo dispuesto.</a:t>
            </a:r>
            <a:endParaRPr kumimoji="0" lang="en-US" sz="1800" b="0" i="0" u="none" strike="noStrike" kern="1200" cap="none" spc="0" normalizeH="0" baseline="0" noProof="0" dirty="0">
              <a:ln>
                <a:noFill/>
              </a:ln>
              <a:solidFill>
                <a:prstClr val="black"/>
              </a:solidFill>
              <a:effectLst/>
              <a:uLnTx/>
              <a:uFillTx/>
              <a:latin typeface="Century Gothic" panose="020B0502020202020204"/>
              <a:ea typeface="+mn-ea"/>
              <a:cs typeface="+mn-cs"/>
            </a:endParaRPr>
          </a:p>
        </p:txBody>
      </p:sp>
      <p:sp>
        <p:nvSpPr>
          <p:cNvPr id="12" name="CuadroTexto 11">
            <a:extLst>
              <a:ext uri="{FF2B5EF4-FFF2-40B4-BE49-F238E27FC236}">
                <a16:creationId xmlns:a16="http://schemas.microsoft.com/office/drawing/2014/main" id="{EC8EE0B7-6714-FA99-857C-B065B4B5552B}"/>
              </a:ext>
            </a:extLst>
          </p:cNvPr>
          <p:cNvSpPr txBox="1"/>
          <p:nvPr/>
        </p:nvSpPr>
        <p:spPr>
          <a:xfrm>
            <a:off x="6445624" y="2429434"/>
            <a:ext cx="5746376" cy="646331"/>
          </a:xfrm>
          <a:prstGeom prst="rect">
            <a:avLst/>
          </a:prstGeom>
          <a:noFill/>
        </p:spPr>
        <p:txBody>
          <a:bodyPr wrap="square" rtlCol="0">
            <a:spAutoFit/>
          </a:bodyPr>
          <a:lstStyle/>
          <a:p>
            <a:pPr marL="0" marR="0" lvl="0" indent="0" algn="just" defTabSz="457200" rtl="0" eaLnBrk="1" fontAlgn="auto" latinLnBrk="0" hangingPunct="1">
              <a:lnSpc>
                <a:spcPct val="100000"/>
              </a:lnSpc>
              <a:spcBef>
                <a:spcPts val="0"/>
              </a:spcBef>
              <a:spcAft>
                <a:spcPts val="0"/>
              </a:spcAft>
              <a:buClrTx/>
              <a:buSzTx/>
              <a:buFontTx/>
              <a:buNone/>
              <a:tabLst/>
              <a:defRPr/>
            </a:pPr>
            <a:r>
              <a:rPr kumimoji="0" lang="es-ES" sz="1800" b="0" i="0" u="none" strike="noStrike" kern="1200" cap="none" spc="0" normalizeH="0" baseline="0" noProof="0" dirty="0">
                <a:ln>
                  <a:noFill/>
                </a:ln>
                <a:solidFill>
                  <a:prstClr val="black"/>
                </a:solidFill>
                <a:effectLst/>
                <a:uLnTx/>
                <a:uFillTx/>
                <a:latin typeface="Century Gothic" panose="020B0502020202020204"/>
                <a:ea typeface="+mn-ea"/>
                <a:cs typeface="+mn-cs"/>
              </a:rPr>
              <a:t>Apoyar en la elaboración de los decretos y proyección de resoluciones.</a:t>
            </a:r>
            <a:endParaRPr kumimoji="0" lang="en-US" sz="1800" b="0" i="0" u="none" strike="noStrike" kern="1200" cap="none" spc="0" normalizeH="0" baseline="0" noProof="0" dirty="0">
              <a:ln>
                <a:noFill/>
              </a:ln>
              <a:solidFill>
                <a:prstClr val="black"/>
              </a:solidFill>
              <a:effectLst/>
              <a:uLnTx/>
              <a:uFillTx/>
              <a:latin typeface="Century Gothic" panose="020B0502020202020204"/>
              <a:ea typeface="+mn-ea"/>
              <a:cs typeface="+mn-cs"/>
            </a:endParaRPr>
          </a:p>
        </p:txBody>
      </p:sp>
      <p:sp>
        <p:nvSpPr>
          <p:cNvPr id="13" name="CuadroTexto 12">
            <a:extLst>
              <a:ext uri="{FF2B5EF4-FFF2-40B4-BE49-F238E27FC236}">
                <a16:creationId xmlns:a16="http://schemas.microsoft.com/office/drawing/2014/main" id="{396ACBA7-230E-C1E2-FBFB-7BD6F445AB17}"/>
              </a:ext>
            </a:extLst>
          </p:cNvPr>
          <p:cNvSpPr txBox="1"/>
          <p:nvPr/>
        </p:nvSpPr>
        <p:spPr>
          <a:xfrm>
            <a:off x="6445624" y="2429435"/>
            <a:ext cx="5746376" cy="646331"/>
          </a:xfrm>
          <a:prstGeom prst="rect">
            <a:avLst/>
          </a:prstGeom>
          <a:noFill/>
        </p:spPr>
        <p:txBody>
          <a:bodyPr wrap="square" rtlCol="0">
            <a:spAutoFit/>
          </a:bodyPr>
          <a:lstStyle/>
          <a:p>
            <a:pPr marL="0" marR="0" lvl="0" indent="0" algn="just" defTabSz="457200" rtl="0" eaLnBrk="1" fontAlgn="auto" latinLnBrk="0" hangingPunct="1">
              <a:lnSpc>
                <a:spcPct val="100000"/>
              </a:lnSpc>
              <a:spcBef>
                <a:spcPts val="0"/>
              </a:spcBef>
              <a:spcAft>
                <a:spcPts val="0"/>
              </a:spcAft>
              <a:buClrTx/>
              <a:buSzTx/>
              <a:buFontTx/>
              <a:buNone/>
              <a:tabLst/>
              <a:defRPr/>
            </a:pPr>
            <a:r>
              <a:rPr kumimoji="0" lang="es-ES" sz="1800" b="0" i="0" u="none" strike="noStrike" kern="1200" cap="none" spc="0" normalizeH="0" baseline="0" noProof="0" dirty="0">
                <a:ln>
                  <a:noFill/>
                </a:ln>
                <a:solidFill>
                  <a:prstClr val="black"/>
                </a:solidFill>
                <a:effectLst/>
                <a:uLnTx/>
                <a:uFillTx/>
                <a:latin typeface="Century Gothic" panose="020B0502020202020204"/>
                <a:ea typeface="+mn-ea"/>
                <a:cs typeface="+mn-cs"/>
              </a:rPr>
              <a:t>Apoyar en la elaboración de los decretos y proyección de resoluciones.</a:t>
            </a:r>
            <a:endParaRPr kumimoji="0" lang="en-US" sz="1800" b="0" i="0" u="none" strike="noStrike" kern="1200" cap="none" spc="0" normalizeH="0" baseline="0" noProof="0" dirty="0">
              <a:ln>
                <a:noFill/>
              </a:ln>
              <a:solidFill>
                <a:prstClr val="black"/>
              </a:solidFill>
              <a:effectLst/>
              <a:uLnTx/>
              <a:uFillTx/>
              <a:latin typeface="Century Gothic" panose="020B0502020202020204"/>
              <a:ea typeface="+mn-ea"/>
              <a:cs typeface="+mn-cs"/>
            </a:endParaRPr>
          </a:p>
        </p:txBody>
      </p:sp>
      <p:sp>
        <p:nvSpPr>
          <p:cNvPr id="14" name="CuadroTexto 13">
            <a:extLst>
              <a:ext uri="{FF2B5EF4-FFF2-40B4-BE49-F238E27FC236}">
                <a16:creationId xmlns:a16="http://schemas.microsoft.com/office/drawing/2014/main" id="{C75B0470-4BA1-7081-88BE-199F2BE1BD34}"/>
              </a:ext>
            </a:extLst>
          </p:cNvPr>
          <p:cNvSpPr txBox="1"/>
          <p:nvPr/>
        </p:nvSpPr>
        <p:spPr>
          <a:xfrm>
            <a:off x="6445624" y="3105834"/>
            <a:ext cx="5746376" cy="369332"/>
          </a:xfrm>
          <a:prstGeom prst="rect">
            <a:avLst/>
          </a:prstGeom>
          <a:noFill/>
        </p:spPr>
        <p:txBody>
          <a:bodyPr wrap="square" rtlCol="0">
            <a:spAutoFit/>
          </a:bodyPr>
          <a:lstStyle/>
          <a:p>
            <a:pPr marL="0" marR="0" lvl="0" indent="0" algn="just" defTabSz="457200" rtl="0" eaLnBrk="1" fontAlgn="auto" latinLnBrk="0" hangingPunct="1">
              <a:lnSpc>
                <a:spcPct val="100000"/>
              </a:lnSpc>
              <a:spcBef>
                <a:spcPts val="0"/>
              </a:spcBef>
              <a:spcAft>
                <a:spcPts val="0"/>
              </a:spcAft>
              <a:buClrTx/>
              <a:buSzTx/>
              <a:buFontTx/>
              <a:buNone/>
              <a:tabLst/>
              <a:defRPr/>
            </a:pPr>
            <a:r>
              <a:rPr kumimoji="0" lang="es-ES" sz="1800" b="0" i="0" u="none" strike="noStrike" kern="1200" cap="none" spc="0" normalizeH="0" baseline="0" noProof="0" dirty="0">
                <a:ln>
                  <a:noFill/>
                </a:ln>
                <a:solidFill>
                  <a:prstClr val="black"/>
                </a:solidFill>
                <a:effectLst/>
                <a:uLnTx/>
                <a:uFillTx/>
                <a:latin typeface="Century Gothic" panose="020B0502020202020204"/>
                <a:ea typeface="+mn-ea"/>
                <a:cs typeface="+mn-cs"/>
              </a:rPr>
              <a:t>Informar al juez/a sobre las audiencias.</a:t>
            </a:r>
            <a:endParaRPr kumimoji="0" lang="en-US" sz="1800" b="0" i="0" u="none" strike="noStrike" kern="1200" cap="none" spc="0" normalizeH="0" baseline="0" noProof="0" dirty="0">
              <a:ln>
                <a:noFill/>
              </a:ln>
              <a:solidFill>
                <a:prstClr val="black"/>
              </a:solidFill>
              <a:effectLst/>
              <a:uLnTx/>
              <a:uFillTx/>
              <a:latin typeface="Century Gothic" panose="020B0502020202020204"/>
              <a:ea typeface="+mn-ea"/>
              <a:cs typeface="+mn-cs"/>
            </a:endParaRPr>
          </a:p>
        </p:txBody>
      </p:sp>
      <p:sp>
        <p:nvSpPr>
          <p:cNvPr id="16" name="CuadroTexto 15">
            <a:extLst>
              <a:ext uri="{FF2B5EF4-FFF2-40B4-BE49-F238E27FC236}">
                <a16:creationId xmlns:a16="http://schemas.microsoft.com/office/drawing/2014/main" id="{1AC693CF-8E10-C74D-6024-9FACEBB89F0F}"/>
              </a:ext>
            </a:extLst>
          </p:cNvPr>
          <p:cNvSpPr txBox="1"/>
          <p:nvPr/>
        </p:nvSpPr>
        <p:spPr>
          <a:xfrm>
            <a:off x="6445624" y="3480989"/>
            <a:ext cx="5746376" cy="646331"/>
          </a:xfrm>
          <a:prstGeom prst="rect">
            <a:avLst/>
          </a:prstGeom>
          <a:noFill/>
        </p:spPr>
        <p:txBody>
          <a:bodyPr wrap="square" rtlCol="0">
            <a:spAutoFit/>
          </a:bodyPr>
          <a:lstStyle/>
          <a:p>
            <a:pPr marL="0" marR="0" lvl="0" indent="0" algn="just" defTabSz="457200" rtl="0" eaLnBrk="1" fontAlgn="auto" latinLnBrk="0" hangingPunct="1">
              <a:lnSpc>
                <a:spcPct val="100000"/>
              </a:lnSpc>
              <a:spcBef>
                <a:spcPts val="0"/>
              </a:spcBef>
              <a:spcAft>
                <a:spcPts val="0"/>
              </a:spcAft>
              <a:buClrTx/>
              <a:buSzTx/>
              <a:buFontTx/>
              <a:buNone/>
              <a:tabLst/>
              <a:defRPr/>
            </a:pPr>
            <a:r>
              <a:rPr kumimoji="0" lang="es-ES" sz="1800" b="0" i="0" u="none" strike="noStrike" kern="1200" cap="none" spc="0" normalizeH="0" baseline="0" noProof="0" dirty="0">
                <a:ln>
                  <a:noFill/>
                </a:ln>
                <a:solidFill>
                  <a:prstClr val="black"/>
                </a:solidFill>
                <a:effectLst/>
                <a:uLnTx/>
                <a:uFillTx/>
                <a:latin typeface="Century Gothic" panose="020B0502020202020204"/>
                <a:ea typeface="+mn-ea"/>
                <a:cs typeface="+mn-cs"/>
              </a:rPr>
              <a:t>Compaginar escritos y demás documentos presentados a fin que sean proveídos</a:t>
            </a:r>
            <a:endParaRPr kumimoji="0" lang="en-US" sz="1800" b="0" i="0" u="none" strike="noStrike" kern="1200" cap="none" spc="0" normalizeH="0" baseline="0" noProof="0" dirty="0">
              <a:ln>
                <a:noFill/>
              </a:ln>
              <a:solidFill>
                <a:prstClr val="black"/>
              </a:solidFill>
              <a:effectLst/>
              <a:uLnTx/>
              <a:uFillTx/>
              <a:latin typeface="Century Gothic" panose="020B0502020202020204"/>
              <a:ea typeface="+mn-ea"/>
              <a:cs typeface="+mn-cs"/>
            </a:endParaRPr>
          </a:p>
        </p:txBody>
      </p:sp>
      <p:sp>
        <p:nvSpPr>
          <p:cNvPr id="17" name="CuadroTexto 16">
            <a:extLst>
              <a:ext uri="{FF2B5EF4-FFF2-40B4-BE49-F238E27FC236}">
                <a16:creationId xmlns:a16="http://schemas.microsoft.com/office/drawing/2014/main" id="{52F9BE91-0FCC-8807-62C0-84604632306F}"/>
              </a:ext>
            </a:extLst>
          </p:cNvPr>
          <p:cNvSpPr txBox="1"/>
          <p:nvPr/>
        </p:nvSpPr>
        <p:spPr>
          <a:xfrm>
            <a:off x="6445624" y="3475166"/>
            <a:ext cx="5746376" cy="646331"/>
          </a:xfrm>
          <a:prstGeom prst="rect">
            <a:avLst/>
          </a:prstGeom>
          <a:noFill/>
        </p:spPr>
        <p:txBody>
          <a:bodyPr wrap="square" rtlCol="0">
            <a:spAutoFit/>
          </a:bodyPr>
          <a:lstStyle/>
          <a:p>
            <a:pPr marL="0" marR="0" lvl="0" indent="0" algn="just" defTabSz="457200" rtl="0" eaLnBrk="1" fontAlgn="auto" latinLnBrk="0" hangingPunct="1">
              <a:lnSpc>
                <a:spcPct val="100000"/>
              </a:lnSpc>
              <a:spcBef>
                <a:spcPts val="0"/>
              </a:spcBef>
              <a:spcAft>
                <a:spcPts val="0"/>
              </a:spcAft>
              <a:buClrTx/>
              <a:buSzTx/>
              <a:buFontTx/>
              <a:buNone/>
              <a:tabLst/>
              <a:defRPr/>
            </a:pPr>
            <a:r>
              <a:rPr kumimoji="0" lang="es-ES" sz="1800" b="0" i="0" u="none" strike="noStrike" kern="1200" cap="none" spc="0" normalizeH="0" baseline="0" noProof="0" dirty="0">
                <a:ln>
                  <a:noFill/>
                </a:ln>
                <a:solidFill>
                  <a:prstClr val="black"/>
                </a:solidFill>
                <a:effectLst/>
                <a:uLnTx/>
                <a:uFillTx/>
                <a:latin typeface="Century Gothic" panose="020B0502020202020204"/>
                <a:ea typeface="+mn-ea"/>
                <a:cs typeface="+mn-cs"/>
              </a:rPr>
              <a:t>Compaginar escritos y demás documentos presentados a fin que sean proveídos</a:t>
            </a:r>
            <a:endParaRPr kumimoji="0" lang="en-US" sz="1800" b="0" i="0" u="none" strike="noStrike" kern="1200" cap="none" spc="0" normalizeH="0" baseline="0" noProof="0" dirty="0">
              <a:ln>
                <a:noFill/>
              </a:ln>
              <a:solidFill>
                <a:prstClr val="black"/>
              </a:solidFill>
              <a:effectLst/>
              <a:uLnTx/>
              <a:uFillTx/>
              <a:latin typeface="Century Gothic" panose="020B0502020202020204"/>
              <a:ea typeface="+mn-ea"/>
              <a:cs typeface="+mn-cs"/>
            </a:endParaRPr>
          </a:p>
        </p:txBody>
      </p:sp>
      <p:sp>
        <p:nvSpPr>
          <p:cNvPr id="18" name="CuadroTexto 17">
            <a:extLst>
              <a:ext uri="{FF2B5EF4-FFF2-40B4-BE49-F238E27FC236}">
                <a16:creationId xmlns:a16="http://schemas.microsoft.com/office/drawing/2014/main" id="{D51658A0-8296-5A5D-4A8F-AE0515AAC195}"/>
              </a:ext>
            </a:extLst>
          </p:cNvPr>
          <p:cNvSpPr txBox="1"/>
          <p:nvPr/>
        </p:nvSpPr>
        <p:spPr>
          <a:xfrm>
            <a:off x="6445624" y="4107123"/>
            <a:ext cx="5746376" cy="1200329"/>
          </a:xfrm>
          <a:prstGeom prst="rect">
            <a:avLst/>
          </a:prstGeom>
          <a:noFill/>
        </p:spPr>
        <p:txBody>
          <a:bodyPr wrap="square" rtlCol="0">
            <a:spAutoFit/>
          </a:bodyPr>
          <a:lstStyle/>
          <a:p>
            <a:pPr marL="0" marR="0" lvl="0" indent="0" algn="just" defTabSz="457200" rtl="0" eaLnBrk="1" fontAlgn="auto" latinLnBrk="0" hangingPunct="1">
              <a:lnSpc>
                <a:spcPct val="100000"/>
              </a:lnSpc>
              <a:spcBef>
                <a:spcPts val="0"/>
              </a:spcBef>
              <a:spcAft>
                <a:spcPts val="0"/>
              </a:spcAft>
              <a:buClrTx/>
              <a:buSzTx/>
              <a:buFontTx/>
              <a:buNone/>
              <a:tabLst/>
              <a:defRPr/>
            </a:pPr>
            <a:r>
              <a:rPr kumimoji="0" lang="es-ES" sz="1800" b="0" i="0" u="none" strike="noStrike" kern="1200" cap="none" spc="0" normalizeH="0" baseline="0" noProof="0" dirty="0">
                <a:ln>
                  <a:noFill/>
                </a:ln>
                <a:solidFill>
                  <a:prstClr val="black"/>
                </a:solidFill>
                <a:effectLst/>
                <a:uLnTx/>
                <a:uFillTx/>
                <a:latin typeface="Century Gothic" panose="020B0502020202020204"/>
                <a:ea typeface="+mn-ea"/>
                <a:cs typeface="+mn-cs"/>
              </a:rPr>
              <a:t>Apoyar en la elaboración de las cédulas de notificaciones, fotocopiado de anexos y remisión, según corresponda; así como, compaginándolas una vez devueltas, de ser el caso</a:t>
            </a:r>
            <a:endParaRPr kumimoji="0" lang="en-US" sz="1800" b="0" i="0" u="none" strike="noStrike" kern="1200" cap="none" spc="0" normalizeH="0" baseline="0" noProof="0" dirty="0">
              <a:ln>
                <a:noFill/>
              </a:ln>
              <a:solidFill>
                <a:prstClr val="black"/>
              </a:solidFill>
              <a:effectLst/>
              <a:uLnTx/>
              <a:uFillTx/>
              <a:latin typeface="Century Gothic" panose="020B0502020202020204"/>
              <a:ea typeface="+mn-ea"/>
              <a:cs typeface="+mn-cs"/>
            </a:endParaRPr>
          </a:p>
        </p:txBody>
      </p:sp>
      <p:sp>
        <p:nvSpPr>
          <p:cNvPr id="19" name="CuadroTexto 18">
            <a:extLst>
              <a:ext uri="{FF2B5EF4-FFF2-40B4-BE49-F238E27FC236}">
                <a16:creationId xmlns:a16="http://schemas.microsoft.com/office/drawing/2014/main" id="{A0AB23C9-C624-B10C-6DA4-46B5493AFDD1}"/>
              </a:ext>
            </a:extLst>
          </p:cNvPr>
          <p:cNvSpPr txBox="1"/>
          <p:nvPr/>
        </p:nvSpPr>
        <p:spPr>
          <a:xfrm>
            <a:off x="6445624" y="5243236"/>
            <a:ext cx="5746376" cy="646331"/>
          </a:xfrm>
          <a:prstGeom prst="rect">
            <a:avLst/>
          </a:prstGeom>
          <a:noFill/>
        </p:spPr>
        <p:txBody>
          <a:bodyPr wrap="square" rtlCol="0">
            <a:spAutoFit/>
          </a:bodyPr>
          <a:lstStyle/>
          <a:p>
            <a:pPr marL="0" marR="0" lvl="0" indent="0" algn="just" defTabSz="457200" rtl="0" eaLnBrk="1" fontAlgn="auto" latinLnBrk="0" hangingPunct="1">
              <a:lnSpc>
                <a:spcPct val="100000"/>
              </a:lnSpc>
              <a:spcBef>
                <a:spcPts val="0"/>
              </a:spcBef>
              <a:spcAft>
                <a:spcPts val="0"/>
              </a:spcAft>
              <a:buClrTx/>
              <a:buSzTx/>
              <a:buFontTx/>
              <a:buNone/>
              <a:tabLst/>
              <a:defRPr/>
            </a:pPr>
            <a:r>
              <a:rPr kumimoji="0" lang="es-ES" sz="1800" b="0" i="0" u="none" strike="noStrike" kern="1200" cap="none" spc="0" normalizeH="0" baseline="0" noProof="0" dirty="0">
                <a:ln>
                  <a:noFill/>
                </a:ln>
                <a:solidFill>
                  <a:prstClr val="black"/>
                </a:solidFill>
                <a:effectLst/>
                <a:uLnTx/>
                <a:uFillTx/>
                <a:latin typeface="Century Gothic" panose="020B0502020202020204"/>
                <a:ea typeface="+mn-ea"/>
                <a:cs typeface="+mn-cs"/>
              </a:rPr>
              <a:t>Apoyar en el </a:t>
            </a:r>
            <a:r>
              <a:rPr kumimoji="0" lang="es-ES" sz="1800" b="0" i="0" u="none" strike="noStrike" kern="1200" cap="none" spc="0" normalizeH="0" baseline="0" noProof="0" dirty="0" err="1">
                <a:ln>
                  <a:noFill/>
                </a:ln>
                <a:solidFill>
                  <a:prstClr val="black"/>
                </a:solidFill>
                <a:effectLst/>
                <a:uLnTx/>
                <a:uFillTx/>
                <a:latin typeface="Century Gothic" panose="020B0502020202020204"/>
                <a:ea typeface="+mn-ea"/>
                <a:cs typeface="+mn-cs"/>
              </a:rPr>
              <a:t>facilitamiento</a:t>
            </a:r>
            <a:r>
              <a:rPr kumimoji="0" lang="es-ES" sz="1800" b="0" i="0" u="none" strike="noStrike" kern="1200" cap="none" spc="0" normalizeH="0" baseline="0" noProof="0" dirty="0">
                <a:ln>
                  <a:noFill/>
                </a:ln>
                <a:solidFill>
                  <a:prstClr val="black"/>
                </a:solidFill>
                <a:effectLst/>
                <a:uLnTx/>
                <a:uFillTx/>
                <a:latin typeface="Century Gothic" panose="020B0502020202020204"/>
                <a:ea typeface="+mn-ea"/>
                <a:cs typeface="+mn-cs"/>
              </a:rPr>
              <a:t>, a los interesados y a sus abogados, de los expedientes para lectura.</a:t>
            </a:r>
            <a:endParaRPr kumimoji="0" lang="en-US" sz="1800" b="0" i="0" u="none" strike="noStrike" kern="1200" cap="none" spc="0" normalizeH="0" baseline="0" noProof="0" dirty="0">
              <a:ln>
                <a:noFill/>
              </a:ln>
              <a:solidFill>
                <a:prstClr val="black"/>
              </a:solidFill>
              <a:effectLst/>
              <a:uLnTx/>
              <a:uFillTx/>
              <a:latin typeface="Century Gothic" panose="020B0502020202020204"/>
              <a:ea typeface="+mn-ea"/>
              <a:cs typeface="+mn-cs"/>
            </a:endParaRPr>
          </a:p>
        </p:txBody>
      </p:sp>
      <p:sp>
        <p:nvSpPr>
          <p:cNvPr id="20" name="CuadroTexto 19">
            <a:extLst>
              <a:ext uri="{FF2B5EF4-FFF2-40B4-BE49-F238E27FC236}">
                <a16:creationId xmlns:a16="http://schemas.microsoft.com/office/drawing/2014/main" id="{ED7CC77D-C318-5343-2FFA-25E3DC0C027F}"/>
              </a:ext>
            </a:extLst>
          </p:cNvPr>
          <p:cNvSpPr txBox="1"/>
          <p:nvPr/>
        </p:nvSpPr>
        <p:spPr>
          <a:xfrm>
            <a:off x="6445624" y="5231880"/>
            <a:ext cx="5746376" cy="646331"/>
          </a:xfrm>
          <a:prstGeom prst="rect">
            <a:avLst/>
          </a:prstGeom>
          <a:noFill/>
        </p:spPr>
        <p:txBody>
          <a:bodyPr wrap="square" rtlCol="0">
            <a:spAutoFit/>
          </a:bodyPr>
          <a:lstStyle/>
          <a:p>
            <a:pPr marL="0" marR="0" lvl="0" indent="0" algn="just" defTabSz="457200" rtl="0" eaLnBrk="1" fontAlgn="auto" latinLnBrk="0" hangingPunct="1">
              <a:lnSpc>
                <a:spcPct val="100000"/>
              </a:lnSpc>
              <a:spcBef>
                <a:spcPts val="0"/>
              </a:spcBef>
              <a:spcAft>
                <a:spcPts val="0"/>
              </a:spcAft>
              <a:buClrTx/>
              <a:buSzTx/>
              <a:buFontTx/>
              <a:buNone/>
              <a:tabLst/>
              <a:defRPr/>
            </a:pPr>
            <a:r>
              <a:rPr kumimoji="0" lang="es-ES" sz="1800" b="0" i="0" u="none" strike="noStrike" kern="1200" cap="none" spc="0" normalizeH="0" baseline="0" noProof="0" dirty="0">
                <a:ln>
                  <a:noFill/>
                </a:ln>
                <a:solidFill>
                  <a:prstClr val="black"/>
                </a:solidFill>
                <a:effectLst/>
                <a:uLnTx/>
                <a:uFillTx/>
                <a:latin typeface="Century Gothic" panose="020B0502020202020204"/>
                <a:ea typeface="+mn-ea"/>
                <a:cs typeface="+mn-cs"/>
              </a:rPr>
              <a:t>Apoyar en el </a:t>
            </a:r>
            <a:r>
              <a:rPr kumimoji="0" lang="es-ES" sz="1800" b="0" i="0" u="none" strike="noStrike" kern="1200" cap="none" spc="0" normalizeH="0" baseline="0" noProof="0" dirty="0" err="1">
                <a:ln>
                  <a:noFill/>
                </a:ln>
                <a:solidFill>
                  <a:prstClr val="black"/>
                </a:solidFill>
                <a:effectLst/>
                <a:uLnTx/>
                <a:uFillTx/>
                <a:latin typeface="Century Gothic" panose="020B0502020202020204"/>
                <a:ea typeface="+mn-ea"/>
                <a:cs typeface="+mn-cs"/>
              </a:rPr>
              <a:t>facilitamiento</a:t>
            </a:r>
            <a:r>
              <a:rPr kumimoji="0" lang="es-ES" sz="1800" b="0" i="0" u="none" strike="noStrike" kern="1200" cap="none" spc="0" normalizeH="0" baseline="0" noProof="0" dirty="0">
                <a:ln>
                  <a:noFill/>
                </a:ln>
                <a:solidFill>
                  <a:prstClr val="black"/>
                </a:solidFill>
                <a:effectLst/>
                <a:uLnTx/>
                <a:uFillTx/>
                <a:latin typeface="Century Gothic" panose="020B0502020202020204"/>
                <a:ea typeface="+mn-ea"/>
                <a:cs typeface="+mn-cs"/>
              </a:rPr>
              <a:t>, a los interesados y a sus abogados, de los expedientes para lectura.</a:t>
            </a:r>
            <a:endParaRPr kumimoji="0" lang="en-US" sz="1800" b="0" i="0" u="none" strike="noStrike" kern="1200" cap="none" spc="0" normalizeH="0" baseline="0" noProof="0" dirty="0">
              <a:ln>
                <a:noFill/>
              </a:ln>
              <a:solidFill>
                <a:prstClr val="black"/>
              </a:solidFill>
              <a:effectLst/>
              <a:uLnTx/>
              <a:uFillTx/>
              <a:latin typeface="Century Gothic" panose="020B0502020202020204"/>
              <a:ea typeface="+mn-ea"/>
              <a:cs typeface="+mn-cs"/>
            </a:endParaRPr>
          </a:p>
        </p:txBody>
      </p:sp>
      <p:sp>
        <p:nvSpPr>
          <p:cNvPr id="21" name="CuadroTexto 20">
            <a:extLst>
              <a:ext uri="{FF2B5EF4-FFF2-40B4-BE49-F238E27FC236}">
                <a16:creationId xmlns:a16="http://schemas.microsoft.com/office/drawing/2014/main" id="{CFA587BD-2096-369F-D09E-D0E26CD220FD}"/>
              </a:ext>
            </a:extLst>
          </p:cNvPr>
          <p:cNvSpPr txBox="1"/>
          <p:nvPr/>
        </p:nvSpPr>
        <p:spPr>
          <a:xfrm>
            <a:off x="6445624" y="5833286"/>
            <a:ext cx="5746376" cy="646331"/>
          </a:xfrm>
          <a:prstGeom prst="rect">
            <a:avLst/>
          </a:prstGeom>
          <a:noFill/>
        </p:spPr>
        <p:txBody>
          <a:bodyPr wrap="square" rtlCol="0">
            <a:spAutoFit/>
          </a:bodyPr>
          <a:lstStyle/>
          <a:p>
            <a:pPr marL="0" marR="0" lvl="0" indent="0" algn="just" defTabSz="457200" rtl="0" eaLnBrk="1" fontAlgn="auto" latinLnBrk="0" hangingPunct="1">
              <a:lnSpc>
                <a:spcPct val="100000"/>
              </a:lnSpc>
              <a:spcBef>
                <a:spcPts val="0"/>
              </a:spcBef>
              <a:spcAft>
                <a:spcPts val="0"/>
              </a:spcAft>
              <a:buClrTx/>
              <a:buSzTx/>
              <a:buFontTx/>
              <a:buNone/>
              <a:tabLst/>
              <a:defRPr/>
            </a:pPr>
            <a:r>
              <a:rPr kumimoji="0" lang="es-ES" sz="1800" b="0" i="0" u="none" strike="noStrike" kern="1200" cap="none" spc="0" normalizeH="0" baseline="0" noProof="0" dirty="0">
                <a:ln>
                  <a:noFill/>
                </a:ln>
                <a:solidFill>
                  <a:prstClr val="black"/>
                </a:solidFill>
                <a:effectLst/>
                <a:uLnTx/>
                <a:uFillTx/>
                <a:latin typeface="Century Gothic" panose="020B0502020202020204"/>
                <a:ea typeface="+mn-ea"/>
                <a:cs typeface="+mn-cs"/>
              </a:rPr>
              <a:t>Formar los cuadernos de incidentes; así como coser y foliar expedientes.</a:t>
            </a:r>
            <a:endParaRPr kumimoji="0" lang="en-US" sz="1800" b="0" i="0" u="none" strike="noStrike" kern="1200" cap="none" spc="0" normalizeH="0" baseline="0" noProof="0" dirty="0">
              <a:ln>
                <a:noFill/>
              </a:ln>
              <a:solidFill>
                <a:prstClr val="black"/>
              </a:solidFill>
              <a:effectLst/>
              <a:uLnTx/>
              <a:uFillTx/>
              <a:latin typeface="Century Gothic" panose="020B0502020202020204"/>
              <a:ea typeface="+mn-ea"/>
              <a:cs typeface="+mn-cs"/>
            </a:endParaRPr>
          </a:p>
        </p:txBody>
      </p:sp>
    </p:spTree>
    <p:extLst>
      <p:ext uri="{BB962C8B-B14F-4D97-AF65-F5344CB8AC3E}">
        <p14:creationId xmlns:p14="http://schemas.microsoft.com/office/powerpoint/2010/main" val="28741066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B03AF3AF-DD25-0A9E-BAAB-CBE9C66570A7}"/>
              </a:ext>
            </a:extLst>
          </p:cNvPr>
          <p:cNvSpPr txBox="1"/>
          <p:nvPr/>
        </p:nvSpPr>
        <p:spPr>
          <a:xfrm>
            <a:off x="3827929" y="797859"/>
            <a:ext cx="4625789" cy="830997"/>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s-PE" sz="2400" b="1" i="0" u="none" strike="noStrike" kern="1200" cap="none" spc="0" normalizeH="0" baseline="0" noProof="0" dirty="0">
                <a:ln>
                  <a:noFill/>
                </a:ln>
                <a:solidFill>
                  <a:prstClr val="black"/>
                </a:solidFill>
                <a:effectLst/>
                <a:uLnTx/>
                <a:uFillTx/>
                <a:latin typeface="Century Gothic" panose="020B0502020202020204"/>
                <a:ea typeface="+mn-ea"/>
                <a:cs typeface="+mn-cs"/>
              </a:rPr>
              <a:t>SEGÚN EL CLASIFICADOR DE CARGOS</a:t>
            </a:r>
            <a:endParaRPr kumimoji="0" lang="en-US" sz="2400" b="1" i="0" u="none" strike="noStrike" kern="1200" cap="none" spc="0" normalizeH="0" baseline="0" noProof="0" dirty="0">
              <a:ln>
                <a:noFill/>
              </a:ln>
              <a:solidFill>
                <a:prstClr val="black"/>
              </a:solidFill>
              <a:effectLst/>
              <a:uLnTx/>
              <a:uFillTx/>
              <a:latin typeface="Century Gothic" panose="020B0502020202020204"/>
              <a:ea typeface="+mn-ea"/>
              <a:cs typeface="+mn-cs"/>
            </a:endParaRPr>
          </a:p>
        </p:txBody>
      </p:sp>
      <p:sp>
        <p:nvSpPr>
          <p:cNvPr id="5" name="CuadroTexto 4">
            <a:extLst>
              <a:ext uri="{FF2B5EF4-FFF2-40B4-BE49-F238E27FC236}">
                <a16:creationId xmlns:a16="http://schemas.microsoft.com/office/drawing/2014/main" id="{38F82A7F-AAE2-5CAA-EB48-0D77FA64DF69}"/>
              </a:ext>
            </a:extLst>
          </p:cNvPr>
          <p:cNvSpPr txBox="1"/>
          <p:nvPr/>
        </p:nvSpPr>
        <p:spPr>
          <a:xfrm>
            <a:off x="1604683" y="1846729"/>
            <a:ext cx="2312894" cy="369332"/>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s-PE" sz="1800" b="0" i="0" u="none" strike="noStrike" kern="1200" cap="none" spc="0" normalizeH="0" baseline="0" noProof="0" dirty="0">
                <a:ln>
                  <a:noFill/>
                </a:ln>
                <a:solidFill>
                  <a:prstClr val="black"/>
                </a:solidFill>
                <a:effectLst/>
                <a:uLnTx/>
                <a:uFillTx/>
                <a:latin typeface="Century Gothic" panose="020B0502020202020204"/>
                <a:ea typeface="+mn-ea"/>
                <a:cs typeface="+mn-cs"/>
              </a:rPr>
              <a:t>EN SALA SUPERIOR</a:t>
            </a:r>
            <a:endParaRPr kumimoji="0" lang="en-US" sz="1800" b="0" i="0" u="none" strike="noStrike" kern="1200" cap="none" spc="0" normalizeH="0" baseline="0" noProof="0" dirty="0">
              <a:ln>
                <a:noFill/>
              </a:ln>
              <a:solidFill>
                <a:prstClr val="black"/>
              </a:solidFill>
              <a:effectLst/>
              <a:uLnTx/>
              <a:uFillTx/>
              <a:latin typeface="Century Gothic" panose="020B0502020202020204"/>
              <a:ea typeface="+mn-ea"/>
              <a:cs typeface="+mn-cs"/>
            </a:endParaRPr>
          </a:p>
        </p:txBody>
      </p:sp>
      <p:sp>
        <p:nvSpPr>
          <p:cNvPr id="6" name="CuadroTexto 5">
            <a:extLst>
              <a:ext uri="{FF2B5EF4-FFF2-40B4-BE49-F238E27FC236}">
                <a16:creationId xmlns:a16="http://schemas.microsoft.com/office/drawing/2014/main" id="{0967437C-1242-5CFA-8ACE-D8D7F348DBF6}"/>
              </a:ext>
            </a:extLst>
          </p:cNvPr>
          <p:cNvSpPr txBox="1"/>
          <p:nvPr/>
        </p:nvSpPr>
        <p:spPr>
          <a:xfrm>
            <a:off x="7458636" y="1846729"/>
            <a:ext cx="2312894" cy="369332"/>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s-PE" sz="1800" b="0" i="0" u="none" strike="noStrike" kern="1200" cap="none" spc="0" normalizeH="0" baseline="0" noProof="0" dirty="0">
                <a:ln>
                  <a:noFill/>
                </a:ln>
                <a:solidFill>
                  <a:prstClr val="black"/>
                </a:solidFill>
                <a:effectLst/>
                <a:uLnTx/>
                <a:uFillTx/>
                <a:latin typeface="Century Gothic" panose="020B0502020202020204"/>
                <a:ea typeface="+mn-ea"/>
                <a:cs typeface="+mn-cs"/>
              </a:rPr>
              <a:t>EN JUZGADO</a:t>
            </a:r>
            <a:endParaRPr kumimoji="0" lang="en-US" sz="1800" b="0" i="0" u="none" strike="noStrike" kern="1200" cap="none" spc="0" normalizeH="0" baseline="0" noProof="0" dirty="0">
              <a:ln>
                <a:noFill/>
              </a:ln>
              <a:solidFill>
                <a:prstClr val="black"/>
              </a:solidFill>
              <a:effectLst/>
              <a:uLnTx/>
              <a:uFillTx/>
              <a:latin typeface="Century Gothic" panose="020B0502020202020204"/>
              <a:ea typeface="+mn-ea"/>
              <a:cs typeface="+mn-cs"/>
            </a:endParaRPr>
          </a:p>
        </p:txBody>
      </p:sp>
      <p:sp>
        <p:nvSpPr>
          <p:cNvPr id="7" name="CuadroTexto 6">
            <a:extLst>
              <a:ext uri="{FF2B5EF4-FFF2-40B4-BE49-F238E27FC236}">
                <a16:creationId xmlns:a16="http://schemas.microsoft.com/office/drawing/2014/main" id="{8F658D2C-0FD5-DF50-3CBA-F6F9ED7EF4CF}"/>
              </a:ext>
            </a:extLst>
          </p:cNvPr>
          <p:cNvSpPr txBox="1"/>
          <p:nvPr/>
        </p:nvSpPr>
        <p:spPr>
          <a:xfrm>
            <a:off x="528918" y="2429435"/>
            <a:ext cx="5746376" cy="369332"/>
          </a:xfrm>
          <a:prstGeom prst="rect">
            <a:avLst/>
          </a:prstGeom>
          <a:noFill/>
        </p:spPr>
        <p:txBody>
          <a:bodyPr wrap="square" rtlCol="0">
            <a:spAutoFit/>
          </a:bodyPr>
          <a:lstStyle/>
          <a:p>
            <a:pPr marL="0" marR="0" lvl="0" indent="0" algn="just" defTabSz="457200" rtl="0" eaLnBrk="1" fontAlgn="auto" latinLnBrk="0" hangingPunct="1">
              <a:lnSpc>
                <a:spcPct val="100000"/>
              </a:lnSpc>
              <a:spcBef>
                <a:spcPts val="0"/>
              </a:spcBef>
              <a:spcAft>
                <a:spcPts val="0"/>
              </a:spcAft>
              <a:buClrTx/>
              <a:buSzTx/>
              <a:buFontTx/>
              <a:buNone/>
              <a:tabLst/>
              <a:defRPr/>
            </a:pPr>
            <a:r>
              <a:rPr kumimoji="0" lang="es-ES" sz="1800" b="0" i="0" u="none" strike="noStrike" kern="1200" cap="none" spc="0" normalizeH="0" baseline="0" noProof="0" dirty="0">
                <a:ln>
                  <a:noFill/>
                </a:ln>
                <a:solidFill>
                  <a:prstClr val="black"/>
                </a:solidFill>
                <a:effectLst/>
                <a:uLnTx/>
                <a:uFillTx/>
                <a:latin typeface="Century Gothic" panose="020B0502020202020204"/>
                <a:ea typeface="+mn-ea"/>
                <a:cs typeface="+mn-cs"/>
              </a:rPr>
              <a:t>Descargar y archivar las resoluciones emitidas</a:t>
            </a:r>
            <a:endParaRPr kumimoji="0" lang="en-US" sz="1800" b="0" i="0" u="none" strike="noStrike" kern="1200" cap="none" spc="0" normalizeH="0" baseline="0" noProof="0" dirty="0">
              <a:ln>
                <a:noFill/>
              </a:ln>
              <a:solidFill>
                <a:prstClr val="black"/>
              </a:solidFill>
              <a:effectLst/>
              <a:uLnTx/>
              <a:uFillTx/>
              <a:latin typeface="Century Gothic" panose="020B0502020202020204"/>
              <a:ea typeface="+mn-ea"/>
              <a:cs typeface="+mn-cs"/>
            </a:endParaRPr>
          </a:p>
        </p:txBody>
      </p:sp>
      <p:sp>
        <p:nvSpPr>
          <p:cNvPr id="9" name="CuadroTexto 8">
            <a:extLst>
              <a:ext uri="{FF2B5EF4-FFF2-40B4-BE49-F238E27FC236}">
                <a16:creationId xmlns:a16="http://schemas.microsoft.com/office/drawing/2014/main" id="{9AF4D22C-F03A-7A31-8950-4364D4B48CCD}"/>
              </a:ext>
            </a:extLst>
          </p:cNvPr>
          <p:cNvSpPr txBox="1"/>
          <p:nvPr/>
        </p:nvSpPr>
        <p:spPr>
          <a:xfrm>
            <a:off x="537883" y="3552830"/>
            <a:ext cx="5746376" cy="646331"/>
          </a:xfrm>
          <a:prstGeom prst="rect">
            <a:avLst/>
          </a:prstGeom>
          <a:noFill/>
        </p:spPr>
        <p:txBody>
          <a:bodyPr wrap="square" rtlCol="0">
            <a:spAutoFit/>
          </a:bodyPr>
          <a:lstStyle/>
          <a:p>
            <a:pPr marL="0" marR="0" lvl="0" indent="0" algn="just" defTabSz="457200" rtl="0" eaLnBrk="1" fontAlgn="auto" latinLnBrk="0" hangingPunct="1">
              <a:lnSpc>
                <a:spcPct val="100000"/>
              </a:lnSpc>
              <a:spcBef>
                <a:spcPts val="0"/>
              </a:spcBef>
              <a:spcAft>
                <a:spcPts val="0"/>
              </a:spcAft>
              <a:buClrTx/>
              <a:buSzTx/>
              <a:buFontTx/>
              <a:buNone/>
              <a:tabLst/>
              <a:defRPr/>
            </a:pPr>
            <a:r>
              <a:rPr kumimoji="0" lang="es-ES" sz="1800" b="0" i="0" u="none" strike="noStrike" kern="1200" cap="none" spc="0" normalizeH="0" baseline="0" noProof="0" dirty="0">
                <a:ln>
                  <a:noFill/>
                </a:ln>
                <a:solidFill>
                  <a:prstClr val="black"/>
                </a:solidFill>
                <a:effectLst/>
                <a:uLnTx/>
                <a:uFillTx/>
                <a:latin typeface="Century Gothic" panose="020B0502020202020204"/>
                <a:ea typeface="+mn-ea"/>
                <a:cs typeface="+mn-cs"/>
              </a:rPr>
              <a:t>Hacer firmar a los/las jueces/as integrantes de la Sala, los formatos de asistencia diaria y remitirlos.</a:t>
            </a:r>
            <a:endParaRPr kumimoji="0" lang="en-US" sz="1800" b="0" i="0" u="none" strike="noStrike" kern="1200" cap="none" spc="0" normalizeH="0" baseline="0" noProof="0" dirty="0">
              <a:ln>
                <a:noFill/>
              </a:ln>
              <a:solidFill>
                <a:prstClr val="black"/>
              </a:solidFill>
              <a:effectLst/>
              <a:uLnTx/>
              <a:uFillTx/>
              <a:latin typeface="Century Gothic" panose="020B0502020202020204"/>
              <a:ea typeface="+mn-ea"/>
              <a:cs typeface="+mn-cs"/>
            </a:endParaRPr>
          </a:p>
        </p:txBody>
      </p:sp>
      <p:sp>
        <p:nvSpPr>
          <p:cNvPr id="10" name="CuadroTexto 9">
            <a:extLst>
              <a:ext uri="{FF2B5EF4-FFF2-40B4-BE49-F238E27FC236}">
                <a16:creationId xmlns:a16="http://schemas.microsoft.com/office/drawing/2014/main" id="{4BF50212-A1C8-CE74-FAF5-EF3716A8527D}"/>
              </a:ext>
            </a:extLst>
          </p:cNvPr>
          <p:cNvSpPr txBox="1"/>
          <p:nvPr/>
        </p:nvSpPr>
        <p:spPr>
          <a:xfrm>
            <a:off x="528918" y="4873905"/>
            <a:ext cx="5746376" cy="1200329"/>
          </a:xfrm>
          <a:prstGeom prst="rect">
            <a:avLst/>
          </a:prstGeom>
          <a:noFill/>
        </p:spPr>
        <p:txBody>
          <a:bodyPr wrap="square" rtlCol="0">
            <a:spAutoFit/>
          </a:bodyPr>
          <a:lstStyle/>
          <a:p>
            <a:pPr marL="0" marR="0" lvl="0" indent="0" algn="just" defTabSz="457200" rtl="0" eaLnBrk="1" fontAlgn="auto" latinLnBrk="0" hangingPunct="1">
              <a:lnSpc>
                <a:spcPct val="100000"/>
              </a:lnSpc>
              <a:spcBef>
                <a:spcPts val="0"/>
              </a:spcBef>
              <a:spcAft>
                <a:spcPts val="0"/>
              </a:spcAft>
              <a:buClrTx/>
              <a:buSzTx/>
              <a:buFontTx/>
              <a:buNone/>
              <a:tabLst/>
              <a:defRPr/>
            </a:pPr>
            <a:r>
              <a:rPr kumimoji="0" lang="es-ES" sz="1800" b="0" i="0" u="none" strike="noStrike" kern="1200" cap="none" spc="0" normalizeH="0" baseline="0" noProof="0" dirty="0">
                <a:ln>
                  <a:noFill/>
                </a:ln>
                <a:solidFill>
                  <a:prstClr val="black"/>
                </a:solidFill>
                <a:effectLst/>
                <a:uLnTx/>
                <a:uFillTx/>
                <a:latin typeface="Century Gothic" panose="020B0502020202020204"/>
                <a:ea typeface="+mn-ea"/>
                <a:cs typeface="+mn-cs"/>
              </a:rPr>
              <a:t>. Cumplir las demás funciones afines inherentes a su cargo, que imponen las normas y/o que le asigne el/la juez/a superior/a, en el ámbito de su competencia</a:t>
            </a:r>
            <a:endParaRPr kumimoji="0" lang="en-US" sz="1800" b="0" i="0" u="none" strike="noStrike" kern="1200" cap="none" spc="0" normalizeH="0" baseline="0" noProof="0" dirty="0">
              <a:ln>
                <a:noFill/>
              </a:ln>
              <a:solidFill>
                <a:prstClr val="black"/>
              </a:solidFill>
              <a:effectLst/>
              <a:uLnTx/>
              <a:uFillTx/>
              <a:latin typeface="Century Gothic" panose="020B0502020202020204"/>
              <a:ea typeface="+mn-ea"/>
              <a:cs typeface="+mn-cs"/>
            </a:endParaRPr>
          </a:p>
        </p:txBody>
      </p:sp>
      <p:sp>
        <p:nvSpPr>
          <p:cNvPr id="2" name="CuadroTexto 1">
            <a:extLst>
              <a:ext uri="{FF2B5EF4-FFF2-40B4-BE49-F238E27FC236}">
                <a16:creationId xmlns:a16="http://schemas.microsoft.com/office/drawing/2014/main" id="{C73A99DC-7E01-A06B-1E8A-43358587A34D}"/>
              </a:ext>
            </a:extLst>
          </p:cNvPr>
          <p:cNvSpPr txBox="1"/>
          <p:nvPr/>
        </p:nvSpPr>
        <p:spPr>
          <a:xfrm>
            <a:off x="528918" y="2798767"/>
            <a:ext cx="5746376" cy="369332"/>
          </a:xfrm>
          <a:prstGeom prst="rect">
            <a:avLst/>
          </a:prstGeom>
          <a:noFill/>
        </p:spPr>
        <p:txBody>
          <a:bodyPr wrap="square" rtlCol="0">
            <a:spAutoFit/>
          </a:bodyPr>
          <a:lstStyle/>
          <a:p>
            <a:pPr marL="0" marR="0" lvl="0" indent="0" algn="just" defTabSz="457200" rtl="0" eaLnBrk="1" fontAlgn="auto" latinLnBrk="0" hangingPunct="1">
              <a:lnSpc>
                <a:spcPct val="100000"/>
              </a:lnSpc>
              <a:spcBef>
                <a:spcPts val="0"/>
              </a:spcBef>
              <a:spcAft>
                <a:spcPts val="0"/>
              </a:spcAft>
              <a:buClrTx/>
              <a:buSzTx/>
              <a:buFontTx/>
              <a:buNone/>
              <a:tabLst/>
              <a:defRPr/>
            </a:pPr>
            <a:r>
              <a:rPr kumimoji="0" lang="es-ES" sz="1800" b="0" i="0" u="none" strike="noStrike" kern="1200" cap="none" spc="0" normalizeH="0" baseline="0" noProof="0" dirty="0">
                <a:ln>
                  <a:noFill/>
                </a:ln>
                <a:solidFill>
                  <a:prstClr val="black"/>
                </a:solidFill>
                <a:effectLst/>
                <a:uLnTx/>
                <a:uFillTx/>
                <a:latin typeface="Century Gothic" panose="020B0502020202020204"/>
                <a:ea typeface="+mn-ea"/>
                <a:cs typeface="+mn-cs"/>
              </a:rPr>
              <a:t>Elaborar cuadros estadísticos y de audiencia</a:t>
            </a:r>
            <a:endParaRPr kumimoji="0" lang="en-US" sz="1800" b="0" i="0" u="none" strike="noStrike" kern="1200" cap="none" spc="0" normalizeH="0" baseline="0" noProof="0" dirty="0">
              <a:ln>
                <a:noFill/>
              </a:ln>
              <a:solidFill>
                <a:prstClr val="black"/>
              </a:solidFill>
              <a:effectLst/>
              <a:uLnTx/>
              <a:uFillTx/>
              <a:latin typeface="Century Gothic" panose="020B0502020202020204"/>
              <a:ea typeface="+mn-ea"/>
              <a:cs typeface="+mn-cs"/>
            </a:endParaRPr>
          </a:p>
        </p:txBody>
      </p:sp>
      <p:sp>
        <p:nvSpPr>
          <p:cNvPr id="3" name="CuadroTexto 2">
            <a:extLst>
              <a:ext uri="{FF2B5EF4-FFF2-40B4-BE49-F238E27FC236}">
                <a16:creationId xmlns:a16="http://schemas.microsoft.com/office/drawing/2014/main" id="{26BFBBBF-69D1-E30F-D17C-FC683EEDDC49}"/>
              </a:ext>
            </a:extLst>
          </p:cNvPr>
          <p:cNvSpPr txBox="1"/>
          <p:nvPr/>
        </p:nvSpPr>
        <p:spPr>
          <a:xfrm>
            <a:off x="528918" y="3183498"/>
            <a:ext cx="5746376" cy="369332"/>
          </a:xfrm>
          <a:prstGeom prst="rect">
            <a:avLst/>
          </a:prstGeom>
          <a:noFill/>
        </p:spPr>
        <p:txBody>
          <a:bodyPr wrap="square" rtlCol="0">
            <a:spAutoFit/>
          </a:bodyPr>
          <a:lstStyle/>
          <a:p>
            <a:pPr marL="0" marR="0" lvl="0" indent="0" algn="just" defTabSz="457200" rtl="0" eaLnBrk="1" fontAlgn="auto" latinLnBrk="0" hangingPunct="1">
              <a:lnSpc>
                <a:spcPct val="100000"/>
              </a:lnSpc>
              <a:spcBef>
                <a:spcPts val="0"/>
              </a:spcBef>
              <a:spcAft>
                <a:spcPts val="0"/>
              </a:spcAft>
              <a:buClrTx/>
              <a:buSzTx/>
              <a:buFontTx/>
              <a:buNone/>
              <a:tabLst/>
              <a:defRPr/>
            </a:pPr>
            <a:r>
              <a:rPr kumimoji="0" lang="es-ES" sz="1800" b="0" i="0" u="none" strike="noStrike" kern="1200" cap="none" spc="0" normalizeH="0" baseline="0" noProof="0" dirty="0">
                <a:ln>
                  <a:noFill/>
                </a:ln>
                <a:solidFill>
                  <a:prstClr val="black"/>
                </a:solidFill>
                <a:effectLst/>
                <a:uLnTx/>
                <a:uFillTx/>
                <a:latin typeface="Century Gothic" panose="020B0502020202020204"/>
                <a:ea typeface="+mn-ea"/>
                <a:cs typeface="+mn-cs"/>
              </a:rPr>
              <a:t>Redactar las actas de audiencia</a:t>
            </a:r>
            <a:endParaRPr kumimoji="0" lang="en-US" sz="1800" b="0" i="0" u="none" strike="noStrike" kern="1200" cap="none" spc="0" normalizeH="0" baseline="0" noProof="0" dirty="0">
              <a:ln>
                <a:noFill/>
              </a:ln>
              <a:solidFill>
                <a:prstClr val="black"/>
              </a:solidFill>
              <a:effectLst/>
              <a:uLnTx/>
              <a:uFillTx/>
              <a:latin typeface="Century Gothic" panose="020B0502020202020204"/>
              <a:ea typeface="+mn-ea"/>
              <a:cs typeface="+mn-cs"/>
            </a:endParaRPr>
          </a:p>
        </p:txBody>
      </p:sp>
      <p:sp>
        <p:nvSpPr>
          <p:cNvPr id="12" name="CuadroTexto 11">
            <a:extLst>
              <a:ext uri="{FF2B5EF4-FFF2-40B4-BE49-F238E27FC236}">
                <a16:creationId xmlns:a16="http://schemas.microsoft.com/office/drawing/2014/main" id="{044F420D-B42A-E689-1FBE-6BE81DAC0431}"/>
              </a:ext>
            </a:extLst>
          </p:cNvPr>
          <p:cNvSpPr txBox="1"/>
          <p:nvPr/>
        </p:nvSpPr>
        <p:spPr>
          <a:xfrm>
            <a:off x="555813" y="4189046"/>
            <a:ext cx="5746376" cy="646331"/>
          </a:xfrm>
          <a:prstGeom prst="rect">
            <a:avLst/>
          </a:prstGeom>
          <a:noFill/>
        </p:spPr>
        <p:txBody>
          <a:bodyPr wrap="square" rtlCol="0">
            <a:spAutoFit/>
          </a:bodyPr>
          <a:lstStyle/>
          <a:p>
            <a:pPr marL="0" marR="0" lvl="0" indent="0" algn="just" defTabSz="457200" rtl="0" eaLnBrk="1" fontAlgn="auto" latinLnBrk="0" hangingPunct="1">
              <a:lnSpc>
                <a:spcPct val="100000"/>
              </a:lnSpc>
              <a:spcBef>
                <a:spcPts val="0"/>
              </a:spcBef>
              <a:spcAft>
                <a:spcPts val="0"/>
              </a:spcAft>
              <a:buClrTx/>
              <a:buSzTx/>
              <a:buFontTx/>
              <a:buNone/>
              <a:tabLst/>
              <a:defRPr/>
            </a:pPr>
            <a:r>
              <a:rPr kumimoji="0" lang="es-ES" sz="1800" b="0" i="0" u="none" strike="noStrike" kern="1200" cap="none" spc="0" normalizeH="0" baseline="0" noProof="0" dirty="0">
                <a:ln>
                  <a:noFill/>
                </a:ln>
                <a:solidFill>
                  <a:prstClr val="black"/>
                </a:solidFill>
                <a:effectLst/>
                <a:uLnTx/>
                <a:uFillTx/>
                <a:latin typeface="Century Gothic" panose="020B0502020202020204"/>
                <a:ea typeface="+mn-ea"/>
                <a:cs typeface="+mn-cs"/>
              </a:rPr>
              <a:t>Mantener actualizada la información del sistema de requisitorias</a:t>
            </a:r>
            <a:endParaRPr kumimoji="0" lang="en-US" sz="1800" b="0" i="0" u="none" strike="noStrike" kern="1200" cap="none" spc="0" normalizeH="0" baseline="0" noProof="0" dirty="0">
              <a:ln>
                <a:noFill/>
              </a:ln>
              <a:solidFill>
                <a:prstClr val="black"/>
              </a:solidFill>
              <a:effectLst/>
              <a:uLnTx/>
              <a:uFillTx/>
              <a:latin typeface="Century Gothic" panose="020B0502020202020204"/>
              <a:ea typeface="+mn-ea"/>
              <a:cs typeface="+mn-cs"/>
            </a:endParaRPr>
          </a:p>
        </p:txBody>
      </p:sp>
      <p:sp>
        <p:nvSpPr>
          <p:cNvPr id="13" name="CuadroTexto 12">
            <a:extLst>
              <a:ext uri="{FF2B5EF4-FFF2-40B4-BE49-F238E27FC236}">
                <a16:creationId xmlns:a16="http://schemas.microsoft.com/office/drawing/2014/main" id="{39FD4EF2-023C-6F3D-6C60-A14E7AFD7B73}"/>
              </a:ext>
            </a:extLst>
          </p:cNvPr>
          <p:cNvSpPr txBox="1"/>
          <p:nvPr/>
        </p:nvSpPr>
        <p:spPr>
          <a:xfrm>
            <a:off x="6692154" y="2429435"/>
            <a:ext cx="5499846" cy="646331"/>
          </a:xfrm>
          <a:prstGeom prst="rect">
            <a:avLst/>
          </a:prstGeom>
          <a:noFill/>
        </p:spPr>
        <p:txBody>
          <a:bodyPr wrap="square" rtlCol="0">
            <a:spAutoFit/>
          </a:bodyPr>
          <a:lstStyle/>
          <a:p>
            <a:pPr marL="0" marR="0" lvl="0" indent="0" algn="just" defTabSz="457200" rtl="0" eaLnBrk="1" fontAlgn="auto" latinLnBrk="0" hangingPunct="1">
              <a:lnSpc>
                <a:spcPct val="100000"/>
              </a:lnSpc>
              <a:spcBef>
                <a:spcPts val="0"/>
              </a:spcBef>
              <a:spcAft>
                <a:spcPts val="0"/>
              </a:spcAft>
              <a:buClrTx/>
              <a:buSzTx/>
              <a:buFontTx/>
              <a:buNone/>
              <a:tabLst/>
              <a:defRPr/>
            </a:pPr>
            <a:r>
              <a:rPr kumimoji="0" lang="es-ES" sz="1800" b="0" i="0" u="none" strike="noStrike" kern="1200" cap="none" spc="0" normalizeH="0" baseline="0" noProof="0" dirty="0">
                <a:ln>
                  <a:noFill/>
                </a:ln>
                <a:solidFill>
                  <a:prstClr val="black"/>
                </a:solidFill>
                <a:effectLst/>
                <a:uLnTx/>
                <a:uFillTx/>
                <a:latin typeface="Century Gothic" panose="020B0502020202020204"/>
                <a:ea typeface="+mn-ea"/>
                <a:cs typeface="+mn-cs"/>
              </a:rPr>
              <a:t>Apoyar en la elaboración de los cuadros estadísticos</a:t>
            </a:r>
            <a:endParaRPr kumimoji="0" lang="en-US" sz="1800" b="0" i="0" u="none" strike="noStrike" kern="1200" cap="none" spc="0" normalizeH="0" baseline="0" noProof="0" dirty="0">
              <a:ln>
                <a:noFill/>
              </a:ln>
              <a:solidFill>
                <a:prstClr val="black"/>
              </a:solidFill>
              <a:effectLst/>
              <a:uLnTx/>
              <a:uFillTx/>
              <a:latin typeface="Century Gothic" panose="020B0502020202020204"/>
              <a:ea typeface="+mn-ea"/>
              <a:cs typeface="+mn-cs"/>
            </a:endParaRPr>
          </a:p>
        </p:txBody>
      </p:sp>
      <p:sp>
        <p:nvSpPr>
          <p:cNvPr id="14" name="CuadroTexto 13">
            <a:extLst>
              <a:ext uri="{FF2B5EF4-FFF2-40B4-BE49-F238E27FC236}">
                <a16:creationId xmlns:a16="http://schemas.microsoft.com/office/drawing/2014/main" id="{76B57259-DD9C-3C1E-BAE0-4AEB52034F4E}"/>
              </a:ext>
            </a:extLst>
          </p:cNvPr>
          <p:cNvSpPr txBox="1"/>
          <p:nvPr/>
        </p:nvSpPr>
        <p:spPr>
          <a:xfrm>
            <a:off x="6692154" y="3044998"/>
            <a:ext cx="5499846" cy="369332"/>
          </a:xfrm>
          <a:prstGeom prst="rect">
            <a:avLst/>
          </a:prstGeom>
          <a:noFill/>
        </p:spPr>
        <p:txBody>
          <a:bodyPr wrap="square" rtlCol="0">
            <a:spAutoFit/>
          </a:bodyPr>
          <a:lstStyle/>
          <a:p>
            <a:pPr marL="0" marR="0" lvl="0" indent="0" algn="just"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err="1">
                <a:ln>
                  <a:noFill/>
                </a:ln>
                <a:solidFill>
                  <a:prstClr val="black"/>
                </a:solidFill>
                <a:effectLst/>
                <a:uLnTx/>
                <a:uFillTx/>
                <a:latin typeface="Century Gothic" panose="020B0502020202020204"/>
                <a:ea typeface="+mn-ea"/>
                <a:cs typeface="+mn-cs"/>
              </a:rPr>
              <a:t>Elaborar</a:t>
            </a:r>
            <a:r>
              <a:rPr kumimoji="0" lang="en-US" sz="1800" b="0" i="0" u="none" strike="noStrike" kern="1200" cap="none" spc="0" normalizeH="0" baseline="0" noProof="0" dirty="0">
                <a:ln>
                  <a:noFill/>
                </a:ln>
                <a:solidFill>
                  <a:prstClr val="black"/>
                </a:solidFill>
                <a:effectLst/>
                <a:uLnTx/>
                <a:uFillTx/>
                <a:latin typeface="Century Gothic" panose="020B0502020202020204"/>
                <a:ea typeface="+mn-ea"/>
                <a:cs typeface="+mn-cs"/>
              </a:rPr>
              <a:t> </a:t>
            </a:r>
            <a:r>
              <a:rPr kumimoji="0" lang="en-US" sz="1800" b="0" i="0" u="none" strike="noStrike" kern="1200" cap="none" spc="0" normalizeH="0" baseline="0" noProof="0" dirty="0" err="1">
                <a:ln>
                  <a:noFill/>
                </a:ln>
                <a:solidFill>
                  <a:prstClr val="black"/>
                </a:solidFill>
                <a:effectLst/>
                <a:uLnTx/>
                <a:uFillTx/>
                <a:latin typeface="Century Gothic" panose="020B0502020202020204"/>
                <a:ea typeface="+mn-ea"/>
                <a:cs typeface="+mn-cs"/>
              </a:rPr>
              <a:t>oficios</a:t>
            </a:r>
            <a:r>
              <a:rPr kumimoji="0" lang="en-US" sz="1800" b="0" i="0" u="none" strike="noStrike" kern="1200" cap="none" spc="0" normalizeH="0" baseline="0" noProof="0" dirty="0">
                <a:ln>
                  <a:noFill/>
                </a:ln>
                <a:solidFill>
                  <a:prstClr val="black"/>
                </a:solidFill>
                <a:effectLst/>
                <a:uLnTx/>
                <a:uFillTx/>
                <a:latin typeface="Century Gothic" panose="020B0502020202020204"/>
                <a:ea typeface="+mn-ea"/>
                <a:cs typeface="+mn-cs"/>
              </a:rPr>
              <a:t> y </a:t>
            </a:r>
            <a:r>
              <a:rPr kumimoji="0" lang="en-US" sz="1800" b="0" i="0" u="none" strike="noStrike" kern="1200" cap="none" spc="0" normalizeH="0" baseline="0" noProof="0" dirty="0" err="1">
                <a:ln>
                  <a:noFill/>
                </a:ln>
                <a:solidFill>
                  <a:prstClr val="black"/>
                </a:solidFill>
                <a:effectLst/>
                <a:uLnTx/>
                <a:uFillTx/>
                <a:latin typeface="Century Gothic" panose="020B0502020202020204"/>
                <a:ea typeface="+mn-ea"/>
                <a:cs typeface="+mn-cs"/>
              </a:rPr>
              <a:t>exhortos</a:t>
            </a:r>
            <a:r>
              <a:rPr kumimoji="0" lang="en-US" sz="1800" b="0" i="0" u="none" strike="noStrike" kern="1200" cap="none" spc="0" normalizeH="0" baseline="0" noProof="0" dirty="0">
                <a:ln>
                  <a:noFill/>
                </a:ln>
                <a:solidFill>
                  <a:prstClr val="black"/>
                </a:solidFill>
                <a:effectLst/>
                <a:uLnTx/>
                <a:uFillTx/>
                <a:latin typeface="Century Gothic" panose="020B0502020202020204"/>
                <a:ea typeface="+mn-ea"/>
                <a:cs typeface="+mn-cs"/>
              </a:rPr>
              <a:t>.</a:t>
            </a:r>
          </a:p>
        </p:txBody>
      </p:sp>
      <p:sp>
        <p:nvSpPr>
          <p:cNvPr id="15" name="CuadroTexto 14">
            <a:extLst>
              <a:ext uri="{FF2B5EF4-FFF2-40B4-BE49-F238E27FC236}">
                <a16:creationId xmlns:a16="http://schemas.microsoft.com/office/drawing/2014/main" id="{BB507672-B494-DA9B-1CE6-714942FD130E}"/>
              </a:ext>
            </a:extLst>
          </p:cNvPr>
          <p:cNvSpPr txBox="1"/>
          <p:nvPr/>
        </p:nvSpPr>
        <p:spPr>
          <a:xfrm>
            <a:off x="6692154" y="3379935"/>
            <a:ext cx="5499846" cy="923330"/>
          </a:xfrm>
          <a:prstGeom prst="rect">
            <a:avLst/>
          </a:prstGeom>
          <a:noFill/>
        </p:spPr>
        <p:txBody>
          <a:bodyPr wrap="square" rtlCol="0">
            <a:spAutoFit/>
          </a:bodyPr>
          <a:lstStyle/>
          <a:p>
            <a:pPr marL="0" marR="0" lvl="0" indent="0" algn="just" defTabSz="457200" rtl="0" eaLnBrk="1" fontAlgn="auto" latinLnBrk="0" hangingPunct="1">
              <a:lnSpc>
                <a:spcPct val="100000"/>
              </a:lnSpc>
              <a:spcBef>
                <a:spcPts val="0"/>
              </a:spcBef>
              <a:spcAft>
                <a:spcPts val="0"/>
              </a:spcAft>
              <a:buClrTx/>
              <a:buSzTx/>
              <a:buFontTx/>
              <a:buNone/>
              <a:tabLst/>
              <a:defRPr/>
            </a:pPr>
            <a:r>
              <a:rPr kumimoji="0" lang="es-ES" sz="1800" b="0" i="0" u="none" strike="noStrike" kern="1200" cap="none" spc="0" normalizeH="0" baseline="0" noProof="0" dirty="0">
                <a:ln>
                  <a:noFill/>
                </a:ln>
                <a:solidFill>
                  <a:prstClr val="black"/>
                </a:solidFill>
                <a:effectLst/>
                <a:uLnTx/>
                <a:uFillTx/>
                <a:latin typeface="Century Gothic" panose="020B0502020202020204"/>
                <a:ea typeface="+mn-ea"/>
                <a:cs typeface="+mn-cs"/>
              </a:rPr>
              <a:t>Remitir, devolver y/o llevar oficios y/o los expedientes, para continuar su tramitación, según corresponda.</a:t>
            </a:r>
            <a:endParaRPr kumimoji="0" lang="en-US" sz="1800" b="0" i="0" u="none" strike="noStrike" kern="1200" cap="none" spc="0" normalizeH="0" baseline="0" noProof="0" dirty="0">
              <a:ln>
                <a:noFill/>
              </a:ln>
              <a:solidFill>
                <a:prstClr val="black"/>
              </a:solidFill>
              <a:effectLst/>
              <a:uLnTx/>
              <a:uFillTx/>
              <a:latin typeface="Century Gothic" panose="020B0502020202020204"/>
              <a:ea typeface="+mn-ea"/>
              <a:cs typeface="+mn-cs"/>
            </a:endParaRPr>
          </a:p>
        </p:txBody>
      </p:sp>
      <p:sp>
        <p:nvSpPr>
          <p:cNvPr id="16" name="CuadroTexto 15">
            <a:extLst>
              <a:ext uri="{FF2B5EF4-FFF2-40B4-BE49-F238E27FC236}">
                <a16:creationId xmlns:a16="http://schemas.microsoft.com/office/drawing/2014/main" id="{605073E2-5324-E873-B385-CC118B4D6EE6}"/>
              </a:ext>
            </a:extLst>
          </p:cNvPr>
          <p:cNvSpPr txBox="1"/>
          <p:nvPr/>
        </p:nvSpPr>
        <p:spPr>
          <a:xfrm>
            <a:off x="6692154" y="3368164"/>
            <a:ext cx="5499846" cy="923330"/>
          </a:xfrm>
          <a:prstGeom prst="rect">
            <a:avLst/>
          </a:prstGeom>
          <a:noFill/>
        </p:spPr>
        <p:txBody>
          <a:bodyPr wrap="square" rtlCol="0">
            <a:spAutoFit/>
          </a:bodyPr>
          <a:lstStyle/>
          <a:p>
            <a:pPr marL="0" marR="0" lvl="0" indent="0" algn="just" defTabSz="457200" rtl="0" eaLnBrk="1" fontAlgn="auto" latinLnBrk="0" hangingPunct="1">
              <a:lnSpc>
                <a:spcPct val="100000"/>
              </a:lnSpc>
              <a:spcBef>
                <a:spcPts val="0"/>
              </a:spcBef>
              <a:spcAft>
                <a:spcPts val="0"/>
              </a:spcAft>
              <a:buClrTx/>
              <a:buSzTx/>
              <a:buFontTx/>
              <a:buNone/>
              <a:tabLst/>
              <a:defRPr/>
            </a:pPr>
            <a:r>
              <a:rPr kumimoji="0" lang="es-ES" sz="1800" b="0" i="0" u="none" strike="noStrike" kern="1200" cap="none" spc="0" normalizeH="0" baseline="0" noProof="0" dirty="0">
                <a:ln>
                  <a:noFill/>
                </a:ln>
                <a:solidFill>
                  <a:prstClr val="black"/>
                </a:solidFill>
                <a:effectLst/>
                <a:uLnTx/>
                <a:uFillTx/>
                <a:latin typeface="Century Gothic" panose="020B0502020202020204"/>
                <a:ea typeface="+mn-ea"/>
                <a:cs typeface="+mn-cs"/>
              </a:rPr>
              <a:t>Remitir, devolver y/o llevar oficios y/o los expedientes, para continuar su tramitación, según corresponda.</a:t>
            </a:r>
            <a:endParaRPr kumimoji="0" lang="en-US" sz="1800" b="0" i="0" u="none" strike="noStrike" kern="1200" cap="none" spc="0" normalizeH="0" baseline="0" noProof="0" dirty="0">
              <a:ln>
                <a:noFill/>
              </a:ln>
              <a:solidFill>
                <a:prstClr val="black"/>
              </a:solidFill>
              <a:effectLst/>
              <a:uLnTx/>
              <a:uFillTx/>
              <a:latin typeface="Century Gothic" panose="020B0502020202020204"/>
              <a:ea typeface="+mn-ea"/>
              <a:cs typeface="+mn-cs"/>
            </a:endParaRPr>
          </a:p>
        </p:txBody>
      </p:sp>
      <p:sp>
        <p:nvSpPr>
          <p:cNvPr id="17" name="CuadroTexto 16">
            <a:extLst>
              <a:ext uri="{FF2B5EF4-FFF2-40B4-BE49-F238E27FC236}">
                <a16:creationId xmlns:a16="http://schemas.microsoft.com/office/drawing/2014/main" id="{060F284F-EE35-0DA5-FAE4-8F7F8682343F}"/>
              </a:ext>
            </a:extLst>
          </p:cNvPr>
          <p:cNvSpPr txBox="1"/>
          <p:nvPr/>
        </p:nvSpPr>
        <p:spPr>
          <a:xfrm>
            <a:off x="6692154" y="4291494"/>
            <a:ext cx="5499846" cy="369332"/>
          </a:xfrm>
          <a:prstGeom prst="rect">
            <a:avLst/>
          </a:prstGeom>
          <a:noFill/>
        </p:spPr>
        <p:txBody>
          <a:bodyPr wrap="square" rtlCol="0">
            <a:spAutoFit/>
          </a:bodyPr>
          <a:lstStyle/>
          <a:p>
            <a:pPr marL="0" marR="0" lvl="0" indent="0" algn="just" defTabSz="457200" rtl="0" eaLnBrk="1" fontAlgn="auto" latinLnBrk="0" hangingPunct="1">
              <a:lnSpc>
                <a:spcPct val="100000"/>
              </a:lnSpc>
              <a:spcBef>
                <a:spcPts val="0"/>
              </a:spcBef>
              <a:spcAft>
                <a:spcPts val="0"/>
              </a:spcAft>
              <a:buClrTx/>
              <a:buSzTx/>
              <a:buFontTx/>
              <a:buNone/>
              <a:tabLst/>
              <a:defRPr/>
            </a:pPr>
            <a:r>
              <a:rPr kumimoji="0" lang="es-ES" sz="1800" b="0" i="0" u="none" strike="noStrike" kern="1200" cap="none" spc="0" normalizeH="0" baseline="0" noProof="0" dirty="0">
                <a:ln>
                  <a:noFill/>
                </a:ln>
                <a:solidFill>
                  <a:prstClr val="black"/>
                </a:solidFill>
                <a:effectLst/>
                <a:uLnTx/>
                <a:uFillTx/>
                <a:latin typeface="Century Gothic" panose="020B0502020202020204"/>
                <a:ea typeface="+mn-ea"/>
                <a:cs typeface="+mn-cs"/>
              </a:rPr>
              <a:t>Registrar las audiencias de conciliaciones</a:t>
            </a:r>
            <a:endParaRPr kumimoji="0" lang="en-US" sz="1800" b="0" i="0" u="none" strike="noStrike" kern="1200" cap="none" spc="0" normalizeH="0" baseline="0" noProof="0" dirty="0">
              <a:ln>
                <a:noFill/>
              </a:ln>
              <a:solidFill>
                <a:prstClr val="black"/>
              </a:solidFill>
              <a:effectLst/>
              <a:uLnTx/>
              <a:uFillTx/>
              <a:latin typeface="Century Gothic" panose="020B0502020202020204"/>
              <a:ea typeface="+mn-ea"/>
              <a:cs typeface="+mn-cs"/>
            </a:endParaRPr>
          </a:p>
        </p:txBody>
      </p:sp>
      <p:sp>
        <p:nvSpPr>
          <p:cNvPr id="18" name="CuadroTexto 17">
            <a:extLst>
              <a:ext uri="{FF2B5EF4-FFF2-40B4-BE49-F238E27FC236}">
                <a16:creationId xmlns:a16="http://schemas.microsoft.com/office/drawing/2014/main" id="{0F828B9C-08FB-6936-9F88-343D0B103693}"/>
              </a:ext>
            </a:extLst>
          </p:cNvPr>
          <p:cNvSpPr txBox="1"/>
          <p:nvPr/>
        </p:nvSpPr>
        <p:spPr>
          <a:xfrm>
            <a:off x="6692154" y="4660826"/>
            <a:ext cx="5499846" cy="369332"/>
          </a:xfrm>
          <a:prstGeom prst="rect">
            <a:avLst/>
          </a:prstGeom>
          <a:noFill/>
        </p:spPr>
        <p:txBody>
          <a:bodyPr wrap="square" rtlCol="0">
            <a:spAutoFit/>
          </a:bodyPr>
          <a:lstStyle/>
          <a:p>
            <a:pPr marL="0" marR="0" lvl="0" indent="0" algn="just"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err="1">
                <a:ln>
                  <a:noFill/>
                </a:ln>
                <a:solidFill>
                  <a:prstClr val="black"/>
                </a:solidFill>
                <a:effectLst/>
                <a:uLnTx/>
                <a:uFillTx/>
                <a:latin typeface="Century Gothic" panose="020B0502020202020204"/>
                <a:ea typeface="+mn-ea"/>
                <a:cs typeface="+mn-cs"/>
              </a:rPr>
              <a:t>Atender</a:t>
            </a:r>
            <a:r>
              <a:rPr kumimoji="0" lang="en-US" sz="1800" b="0" i="0" u="none" strike="noStrike" kern="1200" cap="none" spc="0" normalizeH="0" baseline="0" noProof="0" dirty="0">
                <a:ln>
                  <a:noFill/>
                </a:ln>
                <a:solidFill>
                  <a:prstClr val="black"/>
                </a:solidFill>
                <a:effectLst/>
                <a:uLnTx/>
                <a:uFillTx/>
                <a:latin typeface="Century Gothic" panose="020B0502020202020204"/>
                <a:ea typeface="+mn-ea"/>
                <a:cs typeface="+mn-cs"/>
              </a:rPr>
              <a:t> e </a:t>
            </a:r>
            <a:r>
              <a:rPr kumimoji="0" lang="en-US" sz="1800" b="0" i="0" u="none" strike="noStrike" kern="1200" cap="none" spc="0" normalizeH="0" baseline="0" noProof="0" dirty="0" err="1">
                <a:ln>
                  <a:noFill/>
                </a:ln>
                <a:solidFill>
                  <a:prstClr val="black"/>
                </a:solidFill>
                <a:effectLst/>
                <a:uLnTx/>
                <a:uFillTx/>
                <a:latin typeface="Century Gothic" panose="020B0502020202020204"/>
                <a:ea typeface="+mn-ea"/>
                <a:cs typeface="+mn-cs"/>
              </a:rPr>
              <a:t>informar</a:t>
            </a:r>
            <a:r>
              <a:rPr kumimoji="0" lang="en-US" sz="1800" b="0" i="0" u="none" strike="noStrike" kern="1200" cap="none" spc="0" normalizeH="0" baseline="0" noProof="0" dirty="0">
                <a:ln>
                  <a:noFill/>
                </a:ln>
                <a:solidFill>
                  <a:prstClr val="black"/>
                </a:solidFill>
                <a:effectLst/>
                <a:uLnTx/>
                <a:uFillTx/>
                <a:latin typeface="Century Gothic" panose="020B0502020202020204"/>
                <a:ea typeface="+mn-ea"/>
                <a:cs typeface="+mn-cs"/>
              </a:rPr>
              <a:t> a </a:t>
            </a:r>
            <a:r>
              <a:rPr kumimoji="0" lang="en-US" sz="1800" b="0" i="0" u="none" strike="noStrike" kern="1200" cap="none" spc="0" normalizeH="0" baseline="0" noProof="0" dirty="0" err="1">
                <a:ln>
                  <a:noFill/>
                </a:ln>
                <a:solidFill>
                  <a:prstClr val="black"/>
                </a:solidFill>
                <a:effectLst/>
                <a:uLnTx/>
                <a:uFillTx/>
                <a:latin typeface="Century Gothic" panose="020B0502020202020204"/>
                <a:ea typeface="+mn-ea"/>
                <a:cs typeface="+mn-cs"/>
              </a:rPr>
              <a:t>litigantes</a:t>
            </a:r>
            <a:r>
              <a:rPr kumimoji="0" lang="en-US" sz="1800" b="0" i="0" u="none" strike="noStrike" kern="1200" cap="none" spc="0" normalizeH="0" baseline="0" noProof="0" dirty="0">
                <a:ln>
                  <a:noFill/>
                </a:ln>
                <a:solidFill>
                  <a:prstClr val="black"/>
                </a:solidFill>
                <a:effectLst/>
                <a:uLnTx/>
                <a:uFillTx/>
                <a:latin typeface="Century Gothic" panose="020B0502020202020204"/>
                <a:ea typeface="+mn-ea"/>
                <a:cs typeface="+mn-cs"/>
              </a:rPr>
              <a:t> y abogados</a:t>
            </a:r>
          </a:p>
        </p:txBody>
      </p:sp>
      <p:sp>
        <p:nvSpPr>
          <p:cNvPr id="19" name="CuadroTexto 18">
            <a:extLst>
              <a:ext uri="{FF2B5EF4-FFF2-40B4-BE49-F238E27FC236}">
                <a16:creationId xmlns:a16="http://schemas.microsoft.com/office/drawing/2014/main" id="{3F6D519B-BD5C-3FDC-2DF3-D3EADCC479BE}"/>
              </a:ext>
            </a:extLst>
          </p:cNvPr>
          <p:cNvSpPr txBox="1"/>
          <p:nvPr/>
        </p:nvSpPr>
        <p:spPr>
          <a:xfrm>
            <a:off x="6692154" y="5085637"/>
            <a:ext cx="5499846" cy="369332"/>
          </a:xfrm>
          <a:prstGeom prst="rect">
            <a:avLst/>
          </a:prstGeom>
          <a:noFill/>
        </p:spPr>
        <p:txBody>
          <a:bodyPr wrap="square" rtlCol="0">
            <a:spAutoFit/>
          </a:bodyPr>
          <a:lstStyle/>
          <a:p>
            <a:pPr marL="0" marR="0" lvl="0" indent="0" algn="just" defTabSz="457200" rtl="0" eaLnBrk="1" fontAlgn="auto" latinLnBrk="0" hangingPunct="1">
              <a:lnSpc>
                <a:spcPct val="100000"/>
              </a:lnSpc>
              <a:spcBef>
                <a:spcPts val="0"/>
              </a:spcBef>
              <a:spcAft>
                <a:spcPts val="0"/>
              </a:spcAft>
              <a:buClrTx/>
              <a:buSzTx/>
              <a:buFontTx/>
              <a:buNone/>
              <a:tabLst/>
              <a:defRPr/>
            </a:pPr>
            <a:r>
              <a:rPr kumimoji="0" lang="es-ES" sz="1800" b="0" i="0" u="none" strike="noStrike" kern="1200" cap="none" spc="0" normalizeH="0" baseline="0" noProof="0" dirty="0">
                <a:ln>
                  <a:noFill/>
                </a:ln>
                <a:solidFill>
                  <a:prstClr val="black"/>
                </a:solidFill>
                <a:effectLst/>
                <a:uLnTx/>
                <a:uFillTx/>
                <a:latin typeface="Century Gothic" panose="020B0502020202020204"/>
                <a:ea typeface="+mn-ea"/>
                <a:cs typeface="+mn-cs"/>
              </a:rPr>
              <a:t>Apoyar en la toma de declaraciones</a:t>
            </a:r>
            <a:endParaRPr kumimoji="0" lang="en-US" sz="1800" b="0" i="0" u="none" strike="noStrike" kern="1200" cap="none" spc="0" normalizeH="0" baseline="0" noProof="0" dirty="0">
              <a:ln>
                <a:noFill/>
              </a:ln>
              <a:solidFill>
                <a:prstClr val="black"/>
              </a:solidFill>
              <a:effectLst/>
              <a:uLnTx/>
              <a:uFillTx/>
              <a:latin typeface="Century Gothic" panose="020B0502020202020204"/>
              <a:ea typeface="+mn-ea"/>
              <a:cs typeface="+mn-cs"/>
            </a:endParaRPr>
          </a:p>
        </p:txBody>
      </p:sp>
      <p:sp>
        <p:nvSpPr>
          <p:cNvPr id="20" name="CuadroTexto 19">
            <a:extLst>
              <a:ext uri="{FF2B5EF4-FFF2-40B4-BE49-F238E27FC236}">
                <a16:creationId xmlns:a16="http://schemas.microsoft.com/office/drawing/2014/main" id="{43063F67-6A05-5933-9A6E-43D0009A742C}"/>
              </a:ext>
            </a:extLst>
          </p:cNvPr>
          <p:cNvSpPr txBox="1"/>
          <p:nvPr/>
        </p:nvSpPr>
        <p:spPr>
          <a:xfrm>
            <a:off x="6692154" y="5454969"/>
            <a:ext cx="5499846" cy="1200329"/>
          </a:xfrm>
          <a:prstGeom prst="rect">
            <a:avLst/>
          </a:prstGeom>
          <a:noFill/>
        </p:spPr>
        <p:txBody>
          <a:bodyPr wrap="square" rtlCol="0">
            <a:spAutoFit/>
          </a:bodyPr>
          <a:lstStyle/>
          <a:p>
            <a:pPr marL="0" marR="0" lvl="0" indent="0" algn="just" defTabSz="457200" rtl="0" eaLnBrk="1" fontAlgn="auto" latinLnBrk="0" hangingPunct="1">
              <a:lnSpc>
                <a:spcPct val="100000"/>
              </a:lnSpc>
              <a:spcBef>
                <a:spcPts val="0"/>
              </a:spcBef>
              <a:spcAft>
                <a:spcPts val="0"/>
              </a:spcAft>
              <a:buClrTx/>
              <a:buSzTx/>
              <a:buFontTx/>
              <a:buNone/>
              <a:tabLst/>
              <a:defRPr/>
            </a:pPr>
            <a:r>
              <a:rPr kumimoji="0" lang="es-ES" sz="1800" b="0" i="0" u="none" strike="noStrike" kern="1200" cap="none" spc="0" normalizeH="0" baseline="0" noProof="0" dirty="0">
                <a:ln>
                  <a:noFill/>
                </a:ln>
                <a:solidFill>
                  <a:prstClr val="black"/>
                </a:solidFill>
                <a:effectLst/>
                <a:uLnTx/>
                <a:uFillTx/>
                <a:latin typeface="Century Gothic" panose="020B0502020202020204"/>
                <a:ea typeface="+mn-ea"/>
                <a:cs typeface="+mn-cs"/>
              </a:rPr>
              <a:t>Cumplir las demás funciones afines inherentes a su cargo, que imponen las normas y/o que le asigne su jefe/a inmediato/a, en el ámbito de su competencia</a:t>
            </a:r>
            <a:endParaRPr kumimoji="0" lang="en-US" sz="1800" b="0" i="0" u="none" strike="noStrike" kern="1200" cap="none" spc="0" normalizeH="0" baseline="0" noProof="0" dirty="0">
              <a:ln>
                <a:noFill/>
              </a:ln>
              <a:solidFill>
                <a:prstClr val="black"/>
              </a:solidFill>
              <a:effectLst/>
              <a:uLnTx/>
              <a:uFillTx/>
              <a:latin typeface="Century Gothic" panose="020B0502020202020204"/>
              <a:ea typeface="+mn-ea"/>
              <a:cs typeface="+mn-cs"/>
            </a:endParaRPr>
          </a:p>
        </p:txBody>
      </p:sp>
    </p:spTree>
    <p:extLst>
      <p:ext uri="{BB962C8B-B14F-4D97-AF65-F5344CB8AC3E}">
        <p14:creationId xmlns:p14="http://schemas.microsoft.com/office/powerpoint/2010/main" val="17368960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B03AF3AF-DD25-0A9E-BAAB-CBE9C66570A7}"/>
              </a:ext>
            </a:extLst>
          </p:cNvPr>
          <p:cNvSpPr txBox="1"/>
          <p:nvPr/>
        </p:nvSpPr>
        <p:spPr>
          <a:xfrm>
            <a:off x="3783105" y="181247"/>
            <a:ext cx="4625789" cy="1200329"/>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s-PE" sz="2400" b="1" i="0" u="none" strike="noStrike" kern="1200" cap="none" spc="0" normalizeH="0" baseline="0" noProof="0" dirty="0">
                <a:ln>
                  <a:noFill/>
                </a:ln>
                <a:solidFill>
                  <a:prstClr val="black"/>
                </a:solidFill>
                <a:effectLst/>
                <a:uLnTx/>
                <a:uFillTx/>
                <a:latin typeface="Century Gothic" panose="020B0502020202020204"/>
                <a:ea typeface="+mn-ea"/>
                <a:cs typeface="+mn-cs"/>
              </a:rPr>
              <a:t>SEGÚN EL CLASIFICADOR DE CARGOS</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s-PE" sz="2400" b="1" i="0" u="none" strike="noStrike" kern="1200" cap="none" spc="0" normalizeH="0" baseline="0" noProof="0" dirty="0">
                <a:ln>
                  <a:noFill/>
                </a:ln>
                <a:solidFill>
                  <a:prstClr val="black"/>
                </a:solidFill>
                <a:effectLst/>
                <a:uLnTx/>
                <a:uFillTx/>
                <a:latin typeface="Century Gothic" panose="020B0502020202020204"/>
                <a:ea typeface="+mn-ea"/>
                <a:cs typeface="+mn-cs"/>
              </a:rPr>
              <a:t>AUXILIAR JUDICIAL</a:t>
            </a:r>
            <a:endParaRPr kumimoji="0" lang="en-US" sz="2400" b="1" i="0" u="none" strike="noStrike" kern="1200" cap="none" spc="0" normalizeH="0" baseline="0" noProof="0" dirty="0">
              <a:ln>
                <a:noFill/>
              </a:ln>
              <a:solidFill>
                <a:prstClr val="black"/>
              </a:solidFill>
              <a:effectLst/>
              <a:uLnTx/>
              <a:uFillTx/>
              <a:latin typeface="Century Gothic" panose="020B0502020202020204"/>
              <a:ea typeface="+mn-ea"/>
              <a:cs typeface="+mn-cs"/>
            </a:endParaRPr>
          </a:p>
        </p:txBody>
      </p:sp>
      <p:sp>
        <p:nvSpPr>
          <p:cNvPr id="13" name="CuadroTexto 12">
            <a:extLst>
              <a:ext uri="{FF2B5EF4-FFF2-40B4-BE49-F238E27FC236}">
                <a16:creationId xmlns:a16="http://schemas.microsoft.com/office/drawing/2014/main" id="{396ACBA7-230E-C1E2-FBFB-7BD6F445AB17}"/>
              </a:ext>
            </a:extLst>
          </p:cNvPr>
          <p:cNvSpPr txBox="1"/>
          <p:nvPr/>
        </p:nvSpPr>
        <p:spPr>
          <a:xfrm>
            <a:off x="737345" y="1527077"/>
            <a:ext cx="10717307" cy="369332"/>
          </a:xfrm>
          <a:prstGeom prst="rect">
            <a:avLst/>
          </a:prstGeom>
          <a:noFill/>
        </p:spPr>
        <p:txBody>
          <a:bodyPr wrap="square" rtlCol="0">
            <a:spAutoFit/>
          </a:bodyPr>
          <a:lstStyle/>
          <a:p>
            <a:pPr marL="0" marR="0" lvl="0" indent="0" algn="just" defTabSz="457200" rtl="0" eaLnBrk="1" fontAlgn="auto" latinLnBrk="0" hangingPunct="1">
              <a:lnSpc>
                <a:spcPct val="100000"/>
              </a:lnSpc>
              <a:spcBef>
                <a:spcPts val="0"/>
              </a:spcBef>
              <a:spcAft>
                <a:spcPts val="0"/>
              </a:spcAft>
              <a:buClrTx/>
              <a:buSzTx/>
              <a:buFontTx/>
              <a:buNone/>
              <a:tabLst/>
              <a:defRPr/>
            </a:pPr>
            <a:r>
              <a:rPr kumimoji="0" lang="es-ES" sz="1800" b="0" i="0" u="none" strike="noStrike" kern="1200" cap="none" spc="0" normalizeH="0" baseline="0" noProof="0" dirty="0">
                <a:ln>
                  <a:noFill/>
                </a:ln>
                <a:solidFill>
                  <a:prstClr val="black"/>
                </a:solidFill>
                <a:effectLst/>
                <a:uLnTx/>
                <a:uFillTx/>
                <a:latin typeface="Century Gothic" panose="020B0502020202020204"/>
                <a:ea typeface="+mn-ea"/>
                <a:cs typeface="+mn-cs"/>
              </a:rPr>
              <a:t>Recibir y distribuir la documentación y/o expedientes remitidos al órgano jurisdiccional</a:t>
            </a:r>
            <a:endParaRPr kumimoji="0" lang="en-US" sz="1800" b="0" i="0" u="none" strike="noStrike" kern="1200" cap="none" spc="0" normalizeH="0" baseline="0" noProof="0" dirty="0">
              <a:ln>
                <a:noFill/>
              </a:ln>
              <a:solidFill>
                <a:prstClr val="black"/>
              </a:solidFill>
              <a:effectLst/>
              <a:uLnTx/>
              <a:uFillTx/>
              <a:latin typeface="Century Gothic" panose="020B0502020202020204"/>
              <a:ea typeface="+mn-ea"/>
              <a:cs typeface="+mn-cs"/>
            </a:endParaRPr>
          </a:p>
        </p:txBody>
      </p:sp>
      <p:sp>
        <p:nvSpPr>
          <p:cNvPr id="2" name="CuadroTexto 1">
            <a:extLst>
              <a:ext uri="{FF2B5EF4-FFF2-40B4-BE49-F238E27FC236}">
                <a16:creationId xmlns:a16="http://schemas.microsoft.com/office/drawing/2014/main" id="{F6F5A8F4-17DC-9EE2-0D59-3057A59C4183}"/>
              </a:ext>
            </a:extLst>
          </p:cNvPr>
          <p:cNvSpPr txBox="1"/>
          <p:nvPr/>
        </p:nvSpPr>
        <p:spPr>
          <a:xfrm>
            <a:off x="737337" y="1957119"/>
            <a:ext cx="10717307" cy="923330"/>
          </a:xfrm>
          <a:prstGeom prst="rect">
            <a:avLst/>
          </a:prstGeom>
          <a:noFill/>
        </p:spPr>
        <p:txBody>
          <a:bodyPr wrap="square" rtlCol="0">
            <a:spAutoFit/>
          </a:bodyPr>
          <a:lstStyle/>
          <a:p>
            <a:pPr marL="0" marR="0" lvl="0" indent="0" algn="just" defTabSz="457200" rtl="0" eaLnBrk="1" fontAlgn="auto" latinLnBrk="0" hangingPunct="1">
              <a:lnSpc>
                <a:spcPct val="100000"/>
              </a:lnSpc>
              <a:spcBef>
                <a:spcPts val="0"/>
              </a:spcBef>
              <a:spcAft>
                <a:spcPts val="0"/>
              </a:spcAft>
              <a:buClrTx/>
              <a:buSzTx/>
              <a:buFontTx/>
              <a:buNone/>
              <a:tabLst/>
              <a:defRPr/>
            </a:pPr>
            <a:r>
              <a:rPr kumimoji="0" lang="es-ES" sz="1800" b="0" i="0" u="none" strike="noStrike" kern="1200" cap="none" spc="0" normalizeH="0" baseline="0" noProof="0" dirty="0">
                <a:ln>
                  <a:noFill/>
                </a:ln>
                <a:solidFill>
                  <a:prstClr val="black"/>
                </a:solidFill>
                <a:effectLst/>
                <a:uLnTx/>
                <a:uFillTx/>
                <a:latin typeface="Century Gothic" panose="020B0502020202020204"/>
                <a:ea typeface="+mn-ea"/>
                <a:cs typeface="+mn-cs"/>
              </a:rPr>
              <a:t>Apoyar en la generación de la notificación electrónica y/o de ser el caso en la elaboración de la cédula de notificación física, entregándolas a la Central de Notificaciones para su diligenciamiento; y compaginarlas, una vez devueltas, de ser el caso</a:t>
            </a:r>
            <a:endParaRPr kumimoji="0" lang="en-US" sz="1800" b="0" i="0" u="none" strike="noStrike" kern="1200" cap="none" spc="0" normalizeH="0" baseline="0" noProof="0" dirty="0">
              <a:ln>
                <a:noFill/>
              </a:ln>
              <a:solidFill>
                <a:prstClr val="black"/>
              </a:solidFill>
              <a:effectLst/>
              <a:uLnTx/>
              <a:uFillTx/>
              <a:latin typeface="Century Gothic" panose="020B0502020202020204"/>
              <a:ea typeface="+mn-ea"/>
              <a:cs typeface="+mn-cs"/>
            </a:endParaRPr>
          </a:p>
        </p:txBody>
      </p:sp>
      <p:sp>
        <p:nvSpPr>
          <p:cNvPr id="3" name="CuadroTexto 2">
            <a:extLst>
              <a:ext uri="{FF2B5EF4-FFF2-40B4-BE49-F238E27FC236}">
                <a16:creationId xmlns:a16="http://schemas.microsoft.com/office/drawing/2014/main" id="{40B1E3E3-95B0-7887-51F3-D109B58003FD}"/>
              </a:ext>
            </a:extLst>
          </p:cNvPr>
          <p:cNvSpPr txBox="1"/>
          <p:nvPr/>
        </p:nvSpPr>
        <p:spPr>
          <a:xfrm>
            <a:off x="737337" y="2951616"/>
            <a:ext cx="10717307" cy="369332"/>
          </a:xfrm>
          <a:prstGeom prst="rect">
            <a:avLst/>
          </a:prstGeom>
          <a:noFill/>
        </p:spPr>
        <p:txBody>
          <a:bodyPr wrap="square" rtlCol="0">
            <a:spAutoFit/>
          </a:bodyPr>
          <a:lstStyle/>
          <a:p>
            <a:pPr marL="0" marR="0" lvl="0" indent="0" algn="just" defTabSz="457200" rtl="0" eaLnBrk="1" fontAlgn="auto" latinLnBrk="0" hangingPunct="1">
              <a:lnSpc>
                <a:spcPct val="100000"/>
              </a:lnSpc>
              <a:spcBef>
                <a:spcPts val="0"/>
              </a:spcBef>
              <a:spcAft>
                <a:spcPts val="0"/>
              </a:spcAft>
              <a:buClrTx/>
              <a:buSzTx/>
              <a:buFontTx/>
              <a:buNone/>
              <a:tabLst/>
              <a:defRPr/>
            </a:pPr>
            <a:r>
              <a:rPr kumimoji="0" lang="es-ES" sz="1800" b="0" i="0" u="none" strike="noStrike" kern="1200" cap="none" spc="0" normalizeH="0" baseline="0" noProof="0" dirty="0">
                <a:ln>
                  <a:noFill/>
                </a:ln>
                <a:solidFill>
                  <a:prstClr val="black"/>
                </a:solidFill>
                <a:effectLst/>
                <a:uLnTx/>
                <a:uFillTx/>
                <a:latin typeface="Century Gothic" panose="020B0502020202020204"/>
                <a:ea typeface="+mn-ea"/>
                <a:cs typeface="+mn-cs"/>
              </a:rPr>
              <a:t>Remitir el despacho del órgano jurisdiccional a la Mesa de Partes</a:t>
            </a:r>
            <a:endParaRPr kumimoji="0" lang="en-US" sz="1800" b="0" i="0" u="none" strike="noStrike" kern="1200" cap="none" spc="0" normalizeH="0" baseline="0" noProof="0" dirty="0">
              <a:ln>
                <a:noFill/>
              </a:ln>
              <a:solidFill>
                <a:prstClr val="black"/>
              </a:solidFill>
              <a:effectLst/>
              <a:uLnTx/>
              <a:uFillTx/>
              <a:latin typeface="Century Gothic" panose="020B0502020202020204"/>
              <a:ea typeface="+mn-ea"/>
              <a:cs typeface="+mn-cs"/>
            </a:endParaRPr>
          </a:p>
        </p:txBody>
      </p:sp>
      <p:sp>
        <p:nvSpPr>
          <p:cNvPr id="15" name="CuadroTexto 14">
            <a:extLst>
              <a:ext uri="{FF2B5EF4-FFF2-40B4-BE49-F238E27FC236}">
                <a16:creationId xmlns:a16="http://schemas.microsoft.com/office/drawing/2014/main" id="{D7CF0C25-DA96-1309-0908-546BE2D9B8C4}"/>
              </a:ext>
            </a:extLst>
          </p:cNvPr>
          <p:cNvSpPr txBox="1"/>
          <p:nvPr/>
        </p:nvSpPr>
        <p:spPr>
          <a:xfrm>
            <a:off x="737337" y="3352571"/>
            <a:ext cx="10717307" cy="369332"/>
          </a:xfrm>
          <a:prstGeom prst="rect">
            <a:avLst/>
          </a:prstGeom>
          <a:noFill/>
        </p:spPr>
        <p:txBody>
          <a:bodyPr wrap="square" rtlCol="0">
            <a:spAutoFit/>
          </a:bodyPr>
          <a:lstStyle/>
          <a:p>
            <a:pPr marL="0" marR="0" lvl="0" indent="0" algn="just" defTabSz="457200" rtl="0" eaLnBrk="1" fontAlgn="auto" latinLnBrk="0" hangingPunct="1">
              <a:lnSpc>
                <a:spcPct val="100000"/>
              </a:lnSpc>
              <a:spcBef>
                <a:spcPts val="0"/>
              </a:spcBef>
              <a:spcAft>
                <a:spcPts val="0"/>
              </a:spcAft>
              <a:buClrTx/>
              <a:buSzTx/>
              <a:buFontTx/>
              <a:buNone/>
              <a:tabLst/>
              <a:defRPr/>
            </a:pPr>
            <a:r>
              <a:rPr kumimoji="0" lang="es-ES" sz="1800" b="0" i="0" u="none" strike="noStrike" kern="1200" cap="none" spc="0" normalizeH="0" baseline="0" noProof="0" dirty="0">
                <a:ln>
                  <a:noFill/>
                </a:ln>
                <a:solidFill>
                  <a:prstClr val="black"/>
                </a:solidFill>
                <a:effectLst/>
                <a:uLnTx/>
                <a:uFillTx/>
                <a:latin typeface="Century Gothic" panose="020B0502020202020204"/>
                <a:ea typeface="+mn-ea"/>
                <a:cs typeface="+mn-cs"/>
              </a:rPr>
              <a:t>Fotocopiar la documentación requerida, coser y foliar los expedientes</a:t>
            </a:r>
            <a:endParaRPr kumimoji="0" lang="en-US" sz="1800" b="0" i="0" u="none" strike="noStrike" kern="1200" cap="none" spc="0" normalizeH="0" baseline="0" noProof="0" dirty="0">
              <a:ln>
                <a:noFill/>
              </a:ln>
              <a:solidFill>
                <a:prstClr val="black"/>
              </a:solidFill>
              <a:effectLst/>
              <a:uLnTx/>
              <a:uFillTx/>
              <a:latin typeface="Century Gothic" panose="020B0502020202020204"/>
              <a:ea typeface="+mn-ea"/>
              <a:cs typeface="+mn-cs"/>
            </a:endParaRPr>
          </a:p>
        </p:txBody>
      </p:sp>
      <p:sp>
        <p:nvSpPr>
          <p:cNvPr id="22" name="CuadroTexto 21">
            <a:extLst>
              <a:ext uri="{FF2B5EF4-FFF2-40B4-BE49-F238E27FC236}">
                <a16:creationId xmlns:a16="http://schemas.microsoft.com/office/drawing/2014/main" id="{28663EA7-FCA4-79CC-F8DF-6C0DFCC9E48E}"/>
              </a:ext>
            </a:extLst>
          </p:cNvPr>
          <p:cNvSpPr txBox="1"/>
          <p:nvPr/>
        </p:nvSpPr>
        <p:spPr>
          <a:xfrm>
            <a:off x="737337" y="3768172"/>
            <a:ext cx="10717307" cy="646331"/>
          </a:xfrm>
          <a:prstGeom prst="rect">
            <a:avLst/>
          </a:prstGeom>
          <a:noFill/>
        </p:spPr>
        <p:txBody>
          <a:bodyPr wrap="square" rtlCol="0">
            <a:spAutoFit/>
          </a:bodyPr>
          <a:lstStyle/>
          <a:p>
            <a:pPr marL="0" marR="0" lvl="0" indent="0" algn="just" defTabSz="457200" rtl="0" eaLnBrk="1" fontAlgn="auto" latinLnBrk="0" hangingPunct="1">
              <a:lnSpc>
                <a:spcPct val="100000"/>
              </a:lnSpc>
              <a:spcBef>
                <a:spcPts val="0"/>
              </a:spcBef>
              <a:spcAft>
                <a:spcPts val="0"/>
              </a:spcAft>
              <a:buClrTx/>
              <a:buSzTx/>
              <a:buFontTx/>
              <a:buNone/>
              <a:tabLst/>
              <a:defRPr/>
            </a:pPr>
            <a:r>
              <a:rPr kumimoji="0" lang="es-ES" sz="1800" b="0" i="0" u="none" strike="noStrike" kern="1200" cap="none" spc="0" normalizeH="0" baseline="0" noProof="0" dirty="0">
                <a:ln>
                  <a:noFill/>
                </a:ln>
                <a:solidFill>
                  <a:prstClr val="black"/>
                </a:solidFill>
                <a:effectLst/>
                <a:uLnTx/>
                <a:uFillTx/>
                <a:latin typeface="Century Gothic" panose="020B0502020202020204"/>
                <a:ea typeface="+mn-ea"/>
                <a:cs typeface="+mn-cs"/>
              </a:rPr>
              <a:t>Diligenciar las notificaciones y/o documentación del órgano jurisdiccional, cuando corresponda.</a:t>
            </a:r>
            <a:endParaRPr kumimoji="0" lang="en-US" sz="1800" b="0" i="0" u="none" strike="noStrike" kern="1200" cap="none" spc="0" normalizeH="0" baseline="0" noProof="0" dirty="0">
              <a:ln>
                <a:noFill/>
              </a:ln>
              <a:solidFill>
                <a:prstClr val="black"/>
              </a:solidFill>
              <a:effectLst/>
              <a:uLnTx/>
              <a:uFillTx/>
              <a:latin typeface="Century Gothic" panose="020B0502020202020204"/>
              <a:ea typeface="+mn-ea"/>
              <a:cs typeface="+mn-cs"/>
            </a:endParaRPr>
          </a:p>
        </p:txBody>
      </p:sp>
      <p:sp>
        <p:nvSpPr>
          <p:cNvPr id="23" name="CuadroTexto 22">
            <a:extLst>
              <a:ext uri="{FF2B5EF4-FFF2-40B4-BE49-F238E27FC236}">
                <a16:creationId xmlns:a16="http://schemas.microsoft.com/office/drawing/2014/main" id="{C597E6A9-EB57-C816-3EA6-CF2464D19C6C}"/>
              </a:ext>
            </a:extLst>
          </p:cNvPr>
          <p:cNvSpPr txBox="1"/>
          <p:nvPr/>
        </p:nvSpPr>
        <p:spPr>
          <a:xfrm>
            <a:off x="737336" y="4460772"/>
            <a:ext cx="10717307" cy="646331"/>
          </a:xfrm>
          <a:prstGeom prst="rect">
            <a:avLst/>
          </a:prstGeom>
          <a:noFill/>
        </p:spPr>
        <p:txBody>
          <a:bodyPr wrap="square" rtlCol="0">
            <a:spAutoFit/>
          </a:bodyPr>
          <a:lstStyle/>
          <a:p>
            <a:pPr marL="0" marR="0" lvl="0" indent="0" algn="just" defTabSz="457200" rtl="0" eaLnBrk="1" fontAlgn="auto" latinLnBrk="0" hangingPunct="1">
              <a:lnSpc>
                <a:spcPct val="100000"/>
              </a:lnSpc>
              <a:spcBef>
                <a:spcPts val="0"/>
              </a:spcBef>
              <a:spcAft>
                <a:spcPts val="0"/>
              </a:spcAft>
              <a:buClrTx/>
              <a:buSzTx/>
              <a:buFontTx/>
              <a:buNone/>
              <a:tabLst/>
              <a:defRPr/>
            </a:pPr>
            <a:r>
              <a:rPr kumimoji="0" lang="es-ES" sz="1800" b="0" i="0" u="none" strike="noStrike" kern="1200" cap="none" spc="0" normalizeH="0" baseline="0" noProof="0" dirty="0">
                <a:ln>
                  <a:noFill/>
                </a:ln>
                <a:solidFill>
                  <a:prstClr val="black"/>
                </a:solidFill>
                <a:effectLst/>
                <a:uLnTx/>
                <a:uFillTx/>
                <a:latin typeface="Century Gothic" panose="020B0502020202020204"/>
                <a:ea typeface="+mn-ea"/>
                <a:cs typeface="+mn-cs"/>
              </a:rPr>
              <a:t>Atender al público y brindar información, según instrucciones impartidas por su jefe/a inmediato/a.</a:t>
            </a:r>
            <a:endParaRPr kumimoji="0" lang="en-US" sz="1800" b="0" i="0" u="none" strike="noStrike" kern="1200" cap="none" spc="0" normalizeH="0" baseline="0" noProof="0" dirty="0">
              <a:ln>
                <a:noFill/>
              </a:ln>
              <a:solidFill>
                <a:prstClr val="black"/>
              </a:solidFill>
              <a:effectLst/>
              <a:uLnTx/>
              <a:uFillTx/>
              <a:latin typeface="Century Gothic" panose="020B0502020202020204"/>
              <a:ea typeface="+mn-ea"/>
              <a:cs typeface="+mn-cs"/>
            </a:endParaRPr>
          </a:p>
        </p:txBody>
      </p:sp>
      <p:sp>
        <p:nvSpPr>
          <p:cNvPr id="24" name="CuadroTexto 23">
            <a:extLst>
              <a:ext uri="{FF2B5EF4-FFF2-40B4-BE49-F238E27FC236}">
                <a16:creationId xmlns:a16="http://schemas.microsoft.com/office/drawing/2014/main" id="{8B1E1269-C44F-110F-E306-D5E1C4451FFE}"/>
              </a:ext>
            </a:extLst>
          </p:cNvPr>
          <p:cNvSpPr txBox="1"/>
          <p:nvPr/>
        </p:nvSpPr>
        <p:spPr>
          <a:xfrm>
            <a:off x="737335" y="5153372"/>
            <a:ext cx="10717307" cy="646331"/>
          </a:xfrm>
          <a:prstGeom prst="rect">
            <a:avLst/>
          </a:prstGeom>
          <a:noFill/>
        </p:spPr>
        <p:txBody>
          <a:bodyPr wrap="square" rtlCol="0">
            <a:spAutoFit/>
          </a:bodyPr>
          <a:lstStyle/>
          <a:p>
            <a:pPr marL="0" marR="0" lvl="0" indent="0" algn="just" defTabSz="457200" rtl="0" eaLnBrk="1" fontAlgn="auto" latinLnBrk="0" hangingPunct="1">
              <a:lnSpc>
                <a:spcPct val="100000"/>
              </a:lnSpc>
              <a:spcBef>
                <a:spcPts val="0"/>
              </a:spcBef>
              <a:spcAft>
                <a:spcPts val="0"/>
              </a:spcAft>
              <a:buClrTx/>
              <a:buSzTx/>
              <a:buFontTx/>
              <a:buNone/>
              <a:tabLst/>
              <a:defRPr/>
            </a:pPr>
            <a:r>
              <a:rPr kumimoji="0" lang="es-ES" sz="1800" b="0" i="0" u="none" strike="noStrike" kern="1200" cap="none" spc="0" normalizeH="0" baseline="0" noProof="0" dirty="0">
                <a:ln>
                  <a:noFill/>
                </a:ln>
                <a:solidFill>
                  <a:prstClr val="black"/>
                </a:solidFill>
                <a:effectLst/>
                <a:uLnTx/>
                <a:uFillTx/>
                <a:latin typeface="Century Gothic" panose="020B0502020202020204"/>
                <a:ea typeface="+mn-ea"/>
                <a:cs typeface="+mn-cs"/>
              </a:rPr>
              <a:t>Controlar y custodiar los cargos de recepción de documentos de expedientes archivados, según corresponda.</a:t>
            </a:r>
            <a:endParaRPr kumimoji="0" lang="en-US" sz="1800" b="0" i="0" u="none" strike="noStrike" kern="1200" cap="none" spc="0" normalizeH="0" baseline="0" noProof="0" dirty="0">
              <a:ln>
                <a:noFill/>
              </a:ln>
              <a:solidFill>
                <a:prstClr val="black"/>
              </a:solidFill>
              <a:effectLst/>
              <a:uLnTx/>
              <a:uFillTx/>
              <a:latin typeface="Century Gothic" panose="020B0502020202020204"/>
              <a:ea typeface="+mn-ea"/>
              <a:cs typeface="+mn-cs"/>
            </a:endParaRPr>
          </a:p>
        </p:txBody>
      </p:sp>
      <p:sp>
        <p:nvSpPr>
          <p:cNvPr id="25" name="CuadroTexto 24">
            <a:extLst>
              <a:ext uri="{FF2B5EF4-FFF2-40B4-BE49-F238E27FC236}">
                <a16:creationId xmlns:a16="http://schemas.microsoft.com/office/drawing/2014/main" id="{DF6AAD9E-11A0-93F6-67B9-CFC20E810B19}"/>
              </a:ext>
            </a:extLst>
          </p:cNvPr>
          <p:cNvSpPr txBox="1"/>
          <p:nvPr/>
        </p:nvSpPr>
        <p:spPr>
          <a:xfrm>
            <a:off x="737335" y="5768080"/>
            <a:ext cx="10717307" cy="646331"/>
          </a:xfrm>
          <a:prstGeom prst="rect">
            <a:avLst/>
          </a:prstGeom>
          <a:noFill/>
        </p:spPr>
        <p:txBody>
          <a:bodyPr wrap="square" rtlCol="0">
            <a:spAutoFit/>
          </a:bodyPr>
          <a:lstStyle/>
          <a:p>
            <a:pPr marL="0" marR="0" lvl="0" indent="0" algn="just" defTabSz="457200" rtl="0" eaLnBrk="1" fontAlgn="auto" latinLnBrk="0" hangingPunct="1">
              <a:lnSpc>
                <a:spcPct val="100000"/>
              </a:lnSpc>
              <a:spcBef>
                <a:spcPts val="0"/>
              </a:spcBef>
              <a:spcAft>
                <a:spcPts val="0"/>
              </a:spcAft>
              <a:buClrTx/>
              <a:buSzTx/>
              <a:buFontTx/>
              <a:buNone/>
              <a:tabLst/>
              <a:defRPr/>
            </a:pPr>
            <a:r>
              <a:rPr kumimoji="0" lang="es-ES" sz="1800" b="0" i="0" u="none" strike="noStrike" kern="1200" cap="none" spc="0" normalizeH="0" baseline="0" noProof="0" dirty="0">
                <a:ln>
                  <a:noFill/>
                </a:ln>
                <a:solidFill>
                  <a:prstClr val="black"/>
                </a:solidFill>
                <a:effectLst/>
                <a:uLnTx/>
                <a:uFillTx/>
                <a:latin typeface="Century Gothic" panose="020B0502020202020204"/>
                <a:ea typeface="+mn-ea"/>
                <a:cs typeface="+mn-cs"/>
              </a:rPr>
              <a:t>Cumplir las demás funciones afines inherentes a su cargo, que imponen las normas y/o que le asigne su jefe/a inmediato/a, en el ámbito de su competencia</a:t>
            </a:r>
            <a:endParaRPr kumimoji="0" lang="en-US" sz="1800" b="0" i="0" u="none" strike="noStrike" kern="1200" cap="none" spc="0" normalizeH="0" baseline="0" noProof="0" dirty="0">
              <a:ln>
                <a:noFill/>
              </a:ln>
              <a:solidFill>
                <a:prstClr val="black"/>
              </a:solidFill>
              <a:effectLst/>
              <a:uLnTx/>
              <a:uFillTx/>
              <a:latin typeface="Century Gothic" panose="020B0502020202020204"/>
              <a:ea typeface="+mn-ea"/>
              <a:cs typeface="+mn-cs"/>
            </a:endParaRPr>
          </a:p>
        </p:txBody>
      </p:sp>
    </p:spTree>
    <p:extLst>
      <p:ext uri="{BB962C8B-B14F-4D97-AF65-F5344CB8AC3E}">
        <p14:creationId xmlns:p14="http://schemas.microsoft.com/office/powerpoint/2010/main" val="39687517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B03AF3AF-DD25-0A9E-BAAB-CBE9C66570A7}"/>
              </a:ext>
            </a:extLst>
          </p:cNvPr>
          <p:cNvSpPr txBox="1"/>
          <p:nvPr/>
        </p:nvSpPr>
        <p:spPr>
          <a:xfrm>
            <a:off x="3783105" y="181247"/>
            <a:ext cx="4625789" cy="1200329"/>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s-PE" sz="2400" b="1" i="0" u="none" strike="noStrike" kern="1200" cap="none" spc="0" normalizeH="0" baseline="0" noProof="0" dirty="0">
                <a:ln>
                  <a:noFill/>
                </a:ln>
                <a:solidFill>
                  <a:prstClr val="black"/>
                </a:solidFill>
                <a:effectLst/>
                <a:uLnTx/>
                <a:uFillTx/>
                <a:latin typeface="Century Gothic" panose="020B0502020202020204"/>
                <a:ea typeface="+mn-ea"/>
                <a:cs typeface="+mn-cs"/>
              </a:rPr>
              <a:t>ACTOS VINCULADOS DE ACUERDO AL CÓDIGO PROCESAL CIVIL</a:t>
            </a:r>
            <a:endParaRPr kumimoji="0" lang="en-US" sz="2400" b="1" i="0" u="none" strike="noStrike" kern="1200" cap="none" spc="0" normalizeH="0" baseline="0" noProof="0" dirty="0">
              <a:ln>
                <a:noFill/>
              </a:ln>
              <a:solidFill>
                <a:prstClr val="black"/>
              </a:solidFill>
              <a:effectLst/>
              <a:uLnTx/>
              <a:uFillTx/>
              <a:latin typeface="Century Gothic" panose="020B0502020202020204"/>
              <a:ea typeface="+mn-ea"/>
              <a:cs typeface="+mn-cs"/>
            </a:endParaRPr>
          </a:p>
        </p:txBody>
      </p:sp>
      <p:sp>
        <p:nvSpPr>
          <p:cNvPr id="5" name="CuadroTexto 4">
            <a:extLst>
              <a:ext uri="{FF2B5EF4-FFF2-40B4-BE49-F238E27FC236}">
                <a16:creationId xmlns:a16="http://schemas.microsoft.com/office/drawing/2014/main" id="{2FD27B1B-678D-2F45-6AA7-EECEDF252E0A}"/>
              </a:ext>
            </a:extLst>
          </p:cNvPr>
          <p:cNvSpPr txBox="1"/>
          <p:nvPr/>
        </p:nvSpPr>
        <p:spPr>
          <a:xfrm>
            <a:off x="1344706" y="1703294"/>
            <a:ext cx="9332259"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s-PE" sz="1800" b="0" i="0" u="none" strike="noStrike" kern="1200" cap="none" spc="0" normalizeH="0" baseline="0" noProof="0" dirty="0">
                <a:ln>
                  <a:noFill/>
                </a:ln>
                <a:solidFill>
                  <a:prstClr val="black"/>
                </a:solidFill>
                <a:effectLst/>
                <a:uLnTx/>
                <a:uFillTx/>
                <a:latin typeface="Century Gothic" panose="020B0502020202020204"/>
                <a:ea typeface="+mn-ea"/>
                <a:cs typeface="+mn-cs"/>
              </a:rPr>
              <a:t>DECRETOS SE EXPIDEN EN DOS DÍAS Y AUTOS EN CINCO DÍAS HÁBILES (ART. 124)</a:t>
            </a:r>
            <a:endParaRPr kumimoji="0" lang="en-US" sz="1800" b="0" i="0" u="none" strike="noStrike" kern="1200" cap="none" spc="0" normalizeH="0" baseline="0" noProof="0" dirty="0">
              <a:ln>
                <a:noFill/>
              </a:ln>
              <a:solidFill>
                <a:prstClr val="black"/>
              </a:solidFill>
              <a:effectLst/>
              <a:uLnTx/>
              <a:uFillTx/>
              <a:latin typeface="Century Gothic" panose="020B0502020202020204"/>
              <a:ea typeface="+mn-ea"/>
              <a:cs typeface="+mn-cs"/>
            </a:endParaRPr>
          </a:p>
        </p:txBody>
      </p:sp>
      <p:sp>
        <p:nvSpPr>
          <p:cNvPr id="6" name="CuadroTexto 5">
            <a:extLst>
              <a:ext uri="{FF2B5EF4-FFF2-40B4-BE49-F238E27FC236}">
                <a16:creationId xmlns:a16="http://schemas.microsoft.com/office/drawing/2014/main" id="{32343B9C-3618-6D9F-E6C0-92C326E7F121}"/>
              </a:ext>
            </a:extLst>
          </p:cNvPr>
          <p:cNvSpPr txBox="1"/>
          <p:nvPr/>
        </p:nvSpPr>
        <p:spPr>
          <a:xfrm>
            <a:off x="1344705" y="2312894"/>
            <a:ext cx="9332259" cy="923330"/>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s-PE" sz="1800" b="0" i="0" u="none" strike="noStrike" kern="1200" cap="none" spc="0" normalizeH="0" baseline="0" noProof="0" dirty="0">
                <a:ln>
                  <a:noFill/>
                </a:ln>
                <a:solidFill>
                  <a:prstClr val="black"/>
                </a:solidFill>
                <a:effectLst/>
                <a:uLnTx/>
                <a:uFillTx/>
                <a:latin typeface="Century Gothic" panose="020B0502020202020204"/>
                <a:ea typeface="+mn-ea"/>
                <a:cs typeface="+mn-cs"/>
              </a:rPr>
              <a:t>VERIFICAR LA CONFORMIDAD Y LEGIBILIDAD DE LAS COPIAS, SE OTORGA PLAZO DE 24 HORAS PARA SUSTITUIR, BAJO APERCIBIMIENTO DE TENERSE POR NO PRESENTADO (ART. 133)</a:t>
            </a:r>
            <a:endParaRPr kumimoji="0" lang="en-US" sz="1800" b="0" i="0" u="none" strike="noStrike" kern="1200" cap="none" spc="0" normalizeH="0" baseline="0" noProof="0" dirty="0">
              <a:ln>
                <a:noFill/>
              </a:ln>
              <a:solidFill>
                <a:prstClr val="black"/>
              </a:solidFill>
              <a:effectLst/>
              <a:uLnTx/>
              <a:uFillTx/>
              <a:latin typeface="Century Gothic" panose="020B0502020202020204"/>
              <a:ea typeface="+mn-ea"/>
              <a:cs typeface="+mn-cs"/>
            </a:endParaRPr>
          </a:p>
        </p:txBody>
      </p:sp>
      <p:sp>
        <p:nvSpPr>
          <p:cNvPr id="7" name="CuadroTexto 6">
            <a:extLst>
              <a:ext uri="{FF2B5EF4-FFF2-40B4-BE49-F238E27FC236}">
                <a16:creationId xmlns:a16="http://schemas.microsoft.com/office/drawing/2014/main" id="{5FE87C99-540C-DD20-C903-5C683D4FFD81}"/>
              </a:ext>
            </a:extLst>
          </p:cNvPr>
          <p:cNvSpPr txBox="1"/>
          <p:nvPr/>
        </p:nvSpPr>
        <p:spPr>
          <a:xfrm>
            <a:off x="1344704" y="3343835"/>
            <a:ext cx="9332259" cy="646331"/>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s-PE" sz="18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FORMACIÓN, CONSERVACIÓN Y SEGURIDAD DE LOS EXPEDIENTES; ASÍ COMO, SU NUMERACIÓN CORRELATIVA Y SIN INTERPOLACIÓN DE FOLIOS. (ART. 136)</a:t>
            </a:r>
            <a:endParaRPr kumimoji="0" lang="en-US" sz="1800" b="0" i="0" u="none" strike="noStrike" kern="1200" cap="none" spc="0" normalizeH="0" baseline="0" noProof="0" dirty="0">
              <a:ln>
                <a:noFill/>
              </a:ln>
              <a:solidFill>
                <a:prstClr val="black"/>
              </a:solidFill>
              <a:effectLst/>
              <a:uLnTx/>
              <a:uFillTx/>
              <a:latin typeface="Century Gothic" panose="020B0502020202020204"/>
              <a:ea typeface="+mn-ea"/>
              <a:cs typeface="+mn-cs"/>
            </a:endParaRPr>
          </a:p>
        </p:txBody>
      </p:sp>
      <p:sp>
        <p:nvSpPr>
          <p:cNvPr id="8" name="CuadroTexto 7">
            <a:extLst>
              <a:ext uri="{FF2B5EF4-FFF2-40B4-BE49-F238E27FC236}">
                <a16:creationId xmlns:a16="http://schemas.microsoft.com/office/drawing/2014/main" id="{CAAAF175-174F-0A7D-6514-4E51804768E4}"/>
              </a:ext>
            </a:extLst>
          </p:cNvPr>
          <p:cNvSpPr txBox="1"/>
          <p:nvPr/>
        </p:nvSpPr>
        <p:spPr>
          <a:xfrm>
            <a:off x="1344704" y="4097777"/>
            <a:ext cx="9332259" cy="646331"/>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s-PE" sz="18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NOTIFICACIÓN SE GENERA DENTRO DEL PLAZO DE 24 HORAS DE EXPEDIDA LA RESOLUCIÓN. (ART. 159)</a:t>
            </a:r>
            <a:endParaRPr kumimoji="0" lang="en-US" sz="1800" b="0" i="0" u="none" strike="noStrike" kern="1200" cap="none" spc="0" normalizeH="0" baseline="0" noProof="0" dirty="0">
              <a:ln>
                <a:noFill/>
              </a:ln>
              <a:solidFill>
                <a:prstClr val="black"/>
              </a:solidFill>
              <a:effectLst/>
              <a:uLnTx/>
              <a:uFillTx/>
              <a:latin typeface="Century Gothic" panose="020B0502020202020204"/>
              <a:ea typeface="+mn-ea"/>
              <a:cs typeface="+mn-cs"/>
            </a:endParaRPr>
          </a:p>
        </p:txBody>
      </p:sp>
      <p:sp>
        <p:nvSpPr>
          <p:cNvPr id="9" name="CuadroTexto 8">
            <a:extLst>
              <a:ext uri="{FF2B5EF4-FFF2-40B4-BE49-F238E27FC236}">
                <a16:creationId xmlns:a16="http://schemas.microsoft.com/office/drawing/2014/main" id="{DCB193C9-A83A-425D-D6EF-0DB941349165}"/>
              </a:ext>
            </a:extLst>
          </p:cNvPr>
          <p:cNvSpPr txBox="1"/>
          <p:nvPr/>
        </p:nvSpPr>
        <p:spPr>
          <a:xfrm>
            <a:off x="1344703" y="4831540"/>
            <a:ext cx="9332259" cy="646331"/>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s-PE" sz="18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CONCESORIO DE APELACIÓN CONTRA SENTENCIAS – EXPEDIENTE SE ELEVA MÁXIMO EN 20 DÍAS (ART. 373)</a:t>
            </a:r>
            <a:endParaRPr kumimoji="0" lang="en-US" sz="1800" b="0" i="0" u="none" strike="noStrike" kern="1200" cap="none" spc="0" normalizeH="0" baseline="0" noProof="0" dirty="0">
              <a:ln>
                <a:noFill/>
              </a:ln>
              <a:solidFill>
                <a:prstClr val="black"/>
              </a:solidFill>
              <a:effectLst/>
              <a:uLnTx/>
              <a:uFillTx/>
              <a:latin typeface="Century Gothic" panose="020B0502020202020204"/>
              <a:ea typeface="+mn-ea"/>
              <a:cs typeface="+mn-cs"/>
            </a:endParaRPr>
          </a:p>
        </p:txBody>
      </p:sp>
      <p:sp>
        <p:nvSpPr>
          <p:cNvPr id="10" name="CuadroTexto 9">
            <a:extLst>
              <a:ext uri="{FF2B5EF4-FFF2-40B4-BE49-F238E27FC236}">
                <a16:creationId xmlns:a16="http://schemas.microsoft.com/office/drawing/2014/main" id="{49B80ACB-555E-797B-5E87-5619041EA59B}"/>
              </a:ext>
            </a:extLst>
          </p:cNvPr>
          <p:cNvSpPr txBox="1"/>
          <p:nvPr/>
        </p:nvSpPr>
        <p:spPr>
          <a:xfrm>
            <a:off x="1344702" y="5529914"/>
            <a:ext cx="9332259" cy="646331"/>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s-PE" sz="18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CONCESORIO DE APELACIÓN CONTRA AUTOS CON EFECTO SUSPENSIVO – EXPEDIENTE SE ELEVA MÁXIMO EN 5 DÍAS (ART. 376)</a:t>
            </a:r>
            <a:endParaRPr kumimoji="0" lang="en-US" sz="1800" b="0" i="0" u="none" strike="noStrike" kern="1200" cap="none" spc="0" normalizeH="0" baseline="0" noProof="0" dirty="0">
              <a:ln>
                <a:noFill/>
              </a:ln>
              <a:solidFill>
                <a:prstClr val="black"/>
              </a:solidFill>
              <a:effectLst/>
              <a:uLnTx/>
              <a:uFillTx/>
              <a:latin typeface="Century Gothic" panose="020B0502020202020204"/>
              <a:ea typeface="+mn-ea"/>
              <a:cs typeface="+mn-cs"/>
            </a:endParaRPr>
          </a:p>
        </p:txBody>
      </p:sp>
      <p:sp>
        <p:nvSpPr>
          <p:cNvPr id="11" name="CuadroTexto 10">
            <a:extLst>
              <a:ext uri="{FF2B5EF4-FFF2-40B4-BE49-F238E27FC236}">
                <a16:creationId xmlns:a16="http://schemas.microsoft.com/office/drawing/2014/main" id="{CC7A7538-E830-4239-5379-B7BEE35CD75E}"/>
              </a:ext>
            </a:extLst>
          </p:cNvPr>
          <p:cNvSpPr txBox="1"/>
          <p:nvPr/>
        </p:nvSpPr>
        <p:spPr>
          <a:xfrm>
            <a:off x="1344701" y="6166408"/>
            <a:ext cx="9332259" cy="646331"/>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s-PE" sz="18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CONCESORIO DE APELACIÓN CONTRA AUTOS SIN EFECTO SUSPENSIVO Y SIN CALIDAD DE DIFERIDA – EXPEDIENTE SE ELEVA MÁXIMO EN 5 DÍAS (ART. 377)</a:t>
            </a:r>
            <a:endParaRPr kumimoji="0" lang="en-US" sz="1800" b="0" i="0" u="none" strike="noStrike" kern="1200" cap="none" spc="0" normalizeH="0" baseline="0" noProof="0" dirty="0">
              <a:ln>
                <a:noFill/>
              </a:ln>
              <a:solidFill>
                <a:prstClr val="black"/>
              </a:solidFill>
              <a:effectLst/>
              <a:uLnTx/>
              <a:uFillTx/>
              <a:latin typeface="Century Gothic" panose="020B0502020202020204"/>
              <a:ea typeface="+mn-ea"/>
              <a:cs typeface="+mn-cs"/>
            </a:endParaRPr>
          </a:p>
        </p:txBody>
      </p:sp>
    </p:spTree>
    <p:extLst>
      <p:ext uri="{BB962C8B-B14F-4D97-AF65-F5344CB8AC3E}">
        <p14:creationId xmlns:p14="http://schemas.microsoft.com/office/powerpoint/2010/main" val="22313100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B03AF3AF-DD25-0A9E-BAAB-CBE9C66570A7}"/>
              </a:ext>
            </a:extLst>
          </p:cNvPr>
          <p:cNvSpPr txBox="1"/>
          <p:nvPr/>
        </p:nvSpPr>
        <p:spPr>
          <a:xfrm>
            <a:off x="3783105" y="181247"/>
            <a:ext cx="4625789" cy="1200329"/>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s-PE" sz="2400" b="1" i="0" u="none" strike="noStrike" kern="1200" cap="none" spc="0" normalizeH="0" baseline="0" noProof="0" dirty="0">
                <a:ln>
                  <a:noFill/>
                </a:ln>
                <a:solidFill>
                  <a:prstClr val="black"/>
                </a:solidFill>
                <a:effectLst/>
                <a:uLnTx/>
                <a:uFillTx/>
                <a:latin typeface="Century Gothic" panose="020B0502020202020204"/>
                <a:ea typeface="+mn-ea"/>
                <a:cs typeface="+mn-cs"/>
              </a:rPr>
              <a:t>ACTOS VINCULADOS DE ACUERDO AL CÓDIGO PROCESAL CIVIL</a:t>
            </a:r>
            <a:endParaRPr kumimoji="0" lang="en-US" sz="2400" b="1" i="0" u="none" strike="noStrike" kern="1200" cap="none" spc="0" normalizeH="0" baseline="0" noProof="0" dirty="0">
              <a:ln>
                <a:noFill/>
              </a:ln>
              <a:solidFill>
                <a:prstClr val="black"/>
              </a:solidFill>
              <a:effectLst/>
              <a:uLnTx/>
              <a:uFillTx/>
              <a:latin typeface="Century Gothic" panose="020B0502020202020204"/>
              <a:ea typeface="+mn-ea"/>
              <a:cs typeface="+mn-cs"/>
            </a:endParaRPr>
          </a:p>
        </p:txBody>
      </p:sp>
      <p:sp>
        <p:nvSpPr>
          <p:cNvPr id="2" name="CuadroTexto 1">
            <a:extLst>
              <a:ext uri="{FF2B5EF4-FFF2-40B4-BE49-F238E27FC236}">
                <a16:creationId xmlns:a16="http://schemas.microsoft.com/office/drawing/2014/main" id="{D6ED196D-0F40-1DC3-FD24-7E80DDC99AE1}"/>
              </a:ext>
            </a:extLst>
          </p:cNvPr>
          <p:cNvSpPr txBox="1"/>
          <p:nvPr/>
        </p:nvSpPr>
        <p:spPr>
          <a:xfrm>
            <a:off x="3594847" y="1855694"/>
            <a:ext cx="5091953"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s-PE" sz="1800" b="0" i="0" u="none" strike="noStrike" kern="1200" cap="none" spc="0" normalizeH="0" baseline="0" noProof="0" dirty="0">
                <a:ln>
                  <a:noFill/>
                </a:ln>
                <a:solidFill>
                  <a:prstClr val="black"/>
                </a:solidFill>
                <a:effectLst/>
                <a:uLnTx/>
                <a:uFillTx/>
                <a:latin typeface="Century Gothic" panose="020B0502020202020204"/>
                <a:ea typeface="+mn-ea"/>
                <a:cs typeface="+mn-cs"/>
              </a:rPr>
              <a:t>EFECTOS DE LAS APELACIONES Y CALIDADES</a:t>
            </a:r>
            <a:endParaRPr kumimoji="0" lang="en-US" sz="1800" b="0" i="0" u="none" strike="noStrike" kern="1200" cap="none" spc="0" normalizeH="0" baseline="0" noProof="0" dirty="0">
              <a:ln>
                <a:noFill/>
              </a:ln>
              <a:solidFill>
                <a:prstClr val="black"/>
              </a:solidFill>
              <a:effectLst/>
              <a:uLnTx/>
              <a:uFillTx/>
              <a:latin typeface="Century Gothic" panose="020B0502020202020204"/>
              <a:ea typeface="+mn-ea"/>
              <a:cs typeface="+mn-cs"/>
            </a:endParaRPr>
          </a:p>
        </p:txBody>
      </p:sp>
      <p:sp>
        <p:nvSpPr>
          <p:cNvPr id="3" name="CuadroTexto 2">
            <a:extLst>
              <a:ext uri="{FF2B5EF4-FFF2-40B4-BE49-F238E27FC236}">
                <a16:creationId xmlns:a16="http://schemas.microsoft.com/office/drawing/2014/main" id="{6DE98D3E-269B-7B68-565A-6D7536D112CF}"/>
              </a:ext>
            </a:extLst>
          </p:cNvPr>
          <p:cNvSpPr txBox="1"/>
          <p:nvPr/>
        </p:nvSpPr>
        <p:spPr>
          <a:xfrm>
            <a:off x="1156447" y="3272118"/>
            <a:ext cx="3164541"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s-PE" sz="1800" b="0" i="0" u="none" strike="noStrike" kern="1200" cap="none" spc="0" normalizeH="0" baseline="0" noProof="0" dirty="0">
                <a:ln>
                  <a:noFill/>
                </a:ln>
                <a:solidFill>
                  <a:prstClr val="black"/>
                </a:solidFill>
                <a:effectLst/>
                <a:uLnTx/>
                <a:uFillTx/>
                <a:latin typeface="Century Gothic" panose="020B0502020202020204"/>
                <a:ea typeface="+mn-ea"/>
                <a:cs typeface="+mn-cs"/>
              </a:rPr>
              <a:t>CON EFECTO SUSPENSIVO</a:t>
            </a:r>
            <a:endParaRPr kumimoji="0" lang="en-US" sz="1800" b="0" i="0" u="none" strike="noStrike" kern="1200" cap="none" spc="0" normalizeH="0" baseline="0" noProof="0" dirty="0">
              <a:ln>
                <a:noFill/>
              </a:ln>
              <a:solidFill>
                <a:prstClr val="black"/>
              </a:solidFill>
              <a:effectLst/>
              <a:uLnTx/>
              <a:uFillTx/>
              <a:latin typeface="Century Gothic" panose="020B0502020202020204"/>
              <a:ea typeface="+mn-ea"/>
              <a:cs typeface="+mn-cs"/>
            </a:endParaRPr>
          </a:p>
        </p:txBody>
      </p:sp>
      <p:sp>
        <p:nvSpPr>
          <p:cNvPr id="12" name="CuadroTexto 11">
            <a:extLst>
              <a:ext uri="{FF2B5EF4-FFF2-40B4-BE49-F238E27FC236}">
                <a16:creationId xmlns:a16="http://schemas.microsoft.com/office/drawing/2014/main" id="{4D1B2DCE-1DEE-C073-6E1E-913DC1572F54}"/>
              </a:ext>
            </a:extLst>
          </p:cNvPr>
          <p:cNvSpPr txBox="1"/>
          <p:nvPr/>
        </p:nvSpPr>
        <p:spPr>
          <a:xfrm>
            <a:off x="1174376" y="5172636"/>
            <a:ext cx="2913529"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s-PE" sz="1800" b="0" i="0" u="none" strike="noStrike" kern="1200" cap="none" spc="0" normalizeH="0" baseline="0" noProof="0" dirty="0">
                <a:ln>
                  <a:noFill/>
                </a:ln>
                <a:solidFill>
                  <a:prstClr val="black"/>
                </a:solidFill>
                <a:effectLst/>
                <a:uLnTx/>
                <a:uFillTx/>
                <a:latin typeface="Century Gothic" panose="020B0502020202020204"/>
                <a:ea typeface="+mn-ea"/>
                <a:cs typeface="+mn-cs"/>
              </a:rPr>
              <a:t>SIN EFECTO SUSPENSIVO</a:t>
            </a:r>
            <a:endParaRPr kumimoji="0" lang="en-US" sz="1800" b="0" i="0" u="none" strike="noStrike" kern="1200" cap="none" spc="0" normalizeH="0" baseline="0" noProof="0" dirty="0">
              <a:ln>
                <a:noFill/>
              </a:ln>
              <a:solidFill>
                <a:prstClr val="black"/>
              </a:solidFill>
              <a:effectLst/>
              <a:uLnTx/>
              <a:uFillTx/>
              <a:latin typeface="Century Gothic" panose="020B0502020202020204"/>
              <a:ea typeface="+mn-ea"/>
              <a:cs typeface="+mn-cs"/>
            </a:endParaRPr>
          </a:p>
        </p:txBody>
      </p:sp>
      <p:sp>
        <p:nvSpPr>
          <p:cNvPr id="13" name="Flecha: a la derecha 12">
            <a:extLst>
              <a:ext uri="{FF2B5EF4-FFF2-40B4-BE49-F238E27FC236}">
                <a16:creationId xmlns:a16="http://schemas.microsoft.com/office/drawing/2014/main" id="{7F238628-FCA0-5211-9002-0FEC4837FAE2}"/>
              </a:ext>
            </a:extLst>
          </p:cNvPr>
          <p:cNvSpPr/>
          <p:nvPr/>
        </p:nvSpPr>
        <p:spPr>
          <a:xfrm>
            <a:off x="4607859" y="3272118"/>
            <a:ext cx="1021976" cy="46616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Gothic" panose="020B0502020202020204"/>
              <a:ea typeface="+mn-ea"/>
              <a:cs typeface="+mn-cs"/>
            </a:endParaRPr>
          </a:p>
        </p:txBody>
      </p:sp>
      <p:sp>
        <p:nvSpPr>
          <p:cNvPr id="14" name="CuadroTexto 13">
            <a:extLst>
              <a:ext uri="{FF2B5EF4-FFF2-40B4-BE49-F238E27FC236}">
                <a16:creationId xmlns:a16="http://schemas.microsoft.com/office/drawing/2014/main" id="{C769C930-6977-15B1-3067-F6B594A94488}"/>
              </a:ext>
            </a:extLst>
          </p:cNvPr>
          <p:cNvSpPr txBox="1"/>
          <p:nvPr/>
        </p:nvSpPr>
        <p:spPr>
          <a:xfrm>
            <a:off x="6095999" y="3182034"/>
            <a:ext cx="4473388" cy="646331"/>
          </a:xfrm>
          <a:prstGeom prst="rect">
            <a:avLst/>
          </a:prstGeom>
          <a:noFill/>
        </p:spPr>
        <p:txBody>
          <a:bodyPr wrap="square" rtlCol="0">
            <a:spAutoFit/>
          </a:bodyPr>
          <a:lstStyle/>
          <a:p>
            <a:pPr marL="0" marR="0" lvl="0" indent="0" algn="just" defTabSz="457200" rtl="0" eaLnBrk="1" fontAlgn="auto" latinLnBrk="0" hangingPunct="1">
              <a:lnSpc>
                <a:spcPct val="100000"/>
              </a:lnSpc>
              <a:spcBef>
                <a:spcPts val="0"/>
              </a:spcBef>
              <a:spcAft>
                <a:spcPts val="0"/>
              </a:spcAft>
              <a:buClrTx/>
              <a:buSzTx/>
              <a:buFontTx/>
              <a:buNone/>
              <a:tabLst/>
              <a:defRPr/>
            </a:pPr>
            <a:r>
              <a:rPr kumimoji="0" lang="es-PE" sz="1800" b="0" i="0" u="none" strike="noStrike" kern="1200" cap="none" spc="0" normalizeH="0" baseline="0" noProof="0" dirty="0">
                <a:ln>
                  <a:noFill/>
                </a:ln>
                <a:solidFill>
                  <a:prstClr val="black"/>
                </a:solidFill>
                <a:effectLst/>
                <a:uLnTx/>
                <a:uFillTx/>
                <a:latin typeface="Century Gothic" panose="020B0502020202020204"/>
                <a:ea typeface="+mn-ea"/>
                <a:cs typeface="+mn-cs"/>
              </a:rPr>
              <a:t>SE ELEVA EL EXPEDIENTE AL SUPERIOR JERÁRQUICO</a:t>
            </a:r>
            <a:endParaRPr kumimoji="0" lang="en-US" sz="1800" b="0" i="0" u="none" strike="noStrike" kern="1200" cap="none" spc="0" normalizeH="0" baseline="0" noProof="0" dirty="0">
              <a:ln>
                <a:noFill/>
              </a:ln>
              <a:solidFill>
                <a:prstClr val="black"/>
              </a:solidFill>
              <a:effectLst/>
              <a:uLnTx/>
              <a:uFillTx/>
              <a:latin typeface="Century Gothic" panose="020B0502020202020204"/>
              <a:ea typeface="+mn-ea"/>
              <a:cs typeface="+mn-cs"/>
            </a:endParaRPr>
          </a:p>
        </p:txBody>
      </p:sp>
      <p:sp>
        <p:nvSpPr>
          <p:cNvPr id="15" name="CuadroTexto 14">
            <a:extLst>
              <a:ext uri="{FF2B5EF4-FFF2-40B4-BE49-F238E27FC236}">
                <a16:creationId xmlns:a16="http://schemas.microsoft.com/office/drawing/2014/main" id="{B1240CF9-23A8-638C-609E-CC089F872B63}"/>
              </a:ext>
            </a:extLst>
          </p:cNvPr>
          <p:cNvSpPr txBox="1"/>
          <p:nvPr/>
        </p:nvSpPr>
        <p:spPr>
          <a:xfrm>
            <a:off x="4408393" y="4583900"/>
            <a:ext cx="3337115" cy="369332"/>
          </a:xfrm>
          <a:prstGeom prst="rect">
            <a:avLst/>
          </a:prstGeom>
          <a:noFill/>
        </p:spPr>
        <p:txBody>
          <a:bodyPr wrap="square" rtlCol="0">
            <a:spAutoFit/>
          </a:bodyPr>
          <a:lstStyle/>
          <a:p>
            <a:pPr marL="0" marR="0" lvl="0" indent="0" algn="just" defTabSz="457200" rtl="0" eaLnBrk="1" fontAlgn="auto" latinLnBrk="0" hangingPunct="1">
              <a:lnSpc>
                <a:spcPct val="100000"/>
              </a:lnSpc>
              <a:spcBef>
                <a:spcPts val="0"/>
              </a:spcBef>
              <a:spcAft>
                <a:spcPts val="0"/>
              </a:spcAft>
              <a:buClrTx/>
              <a:buSzTx/>
              <a:buFontTx/>
              <a:buNone/>
              <a:tabLst/>
              <a:defRPr/>
            </a:pPr>
            <a:r>
              <a:rPr kumimoji="0" lang="es-PE" sz="1800" b="0" i="0" u="none" strike="noStrike" kern="1200" cap="none" spc="0" normalizeH="0" baseline="0" noProof="0" dirty="0">
                <a:ln>
                  <a:noFill/>
                </a:ln>
                <a:solidFill>
                  <a:prstClr val="black"/>
                </a:solidFill>
                <a:effectLst/>
                <a:uLnTx/>
                <a:uFillTx/>
                <a:latin typeface="Century Gothic" panose="020B0502020202020204"/>
                <a:ea typeface="+mn-ea"/>
                <a:cs typeface="+mn-cs"/>
              </a:rPr>
              <a:t>CON CALIDAD DE DIFERIDA</a:t>
            </a:r>
            <a:endParaRPr kumimoji="0" lang="en-US" sz="1800" b="0" i="0" u="none" strike="noStrike" kern="1200" cap="none" spc="0" normalizeH="0" baseline="0" noProof="0" dirty="0">
              <a:ln>
                <a:noFill/>
              </a:ln>
              <a:solidFill>
                <a:prstClr val="black"/>
              </a:solidFill>
              <a:effectLst/>
              <a:uLnTx/>
              <a:uFillTx/>
              <a:latin typeface="Century Gothic" panose="020B0502020202020204"/>
              <a:ea typeface="+mn-ea"/>
              <a:cs typeface="+mn-cs"/>
            </a:endParaRPr>
          </a:p>
        </p:txBody>
      </p:sp>
      <p:sp>
        <p:nvSpPr>
          <p:cNvPr id="16" name="CuadroTexto 15">
            <a:extLst>
              <a:ext uri="{FF2B5EF4-FFF2-40B4-BE49-F238E27FC236}">
                <a16:creationId xmlns:a16="http://schemas.microsoft.com/office/drawing/2014/main" id="{9D826836-F9F9-C2F5-F370-2CC7879C66FA}"/>
              </a:ext>
            </a:extLst>
          </p:cNvPr>
          <p:cNvSpPr txBox="1"/>
          <p:nvPr/>
        </p:nvSpPr>
        <p:spPr>
          <a:xfrm>
            <a:off x="4415116" y="5740130"/>
            <a:ext cx="3451413" cy="369332"/>
          </a:xfrm>
          <a:prstGeom prst="rect">
            <a:avLst/>
          </a:prstGeom>
          <a:noFill/>
        </p:spPr>
        <p:txBody>
          <a:bodyPr wrap="square" rtlCol="0">
            <a:spAutoFit/>
          </a:bodyPr>
          <a:lstStyle/>
          <a:p>
            <a:pPr marL="0" marR="0" lvl="0" indent="0" algn="just" defTabSz="457200" rtl="0" eaLnBrk="1" fontAlgn="auto" latinLnBrk="0" hangingPunct="1">
              <a:lnSpc>
                <a:spcPct val="100000"/>
              </a:lnSpc>
              <a:spcBef>
                <a:spcPts val="0"/>
              </a:spcBef>
              <a:spcAft>
                <a:spcPts val="0"/>
              </a:spcAft>
              <a:buClrTx/>
              <a:buSzTx/>
              <a:buFontTx/>
              <a:buNone/>
              <a:tabLst/>
              <a:defRPr/>
            </a:pPr>
            <a:r>
              <a:rPr kumimoji="0" lang="es-PE" sz="1800" b="0" i="0" u="none" strike="noStrike" kern="1200" cap="none" spc="0" normalizeH="0" baseline="0" noProof="0" dirty="0">
                <a:ln>
                  <a:noFill/>
                </a:ln>
                <a:solidFill>
                  <a:prstClr val="black"/>
                </a:solidFill>
                <a:effectLst/>
                <a:uLnTx/>
                <a:uFillTx/>
                <a:latin typeface="Century Gothic" panose="020B0502020202020204"/>
                <a:ea typeface="+mn-ea"/>
                <a:cs typeface="+mn-cs"/>
              </a:rPr>
              <a:t>SIN CALIDAD DE DIFERIDA</a:t>
            </a:r>
            <a:endParaRPr kumimoji="0" lang="en-US" sz="1800" b="0" i="0" u="none" strike="noStrike" kern="1200" cap="none" spc="0" normalizeH="0" baseline="0" noProof="0" dirty="0">
              <a:ln>
                <a:noFill/>
              </a:ln>
              <a:solidFill>
                <a:prstClr val="black"/>
              </a:solidFill>
              <a:effectLst/>
              <a:uLnTx/>
              <a:uFillTx/>
              <a:latin typeface="Century Gothic" panose="020B0502020202020204"/>
              <a:ea typeface="+mn-ea"/>
              <a:cs typeface="+mn-cs"/>
            </a:endParaRPr>
          </a:p>
        </p:txBody>
      </p:sp>
      <p:sp>
        <p:nvSpPr>
          <p:cNvPr id="17" name="Abrir llave 16">
            <a:extLst>
              <a:ext uri="{FF2B5EF4-FFF2-40B4-BE49-F238E27FC236}">
                <a16:creationId xmlns:a16="http://schemas.microsoft.com/office/drawing/2014/main" id="{54B808C3-8319-AD38-326F-1252B121FFC1}"/>
              </a:ext>
            </a:extLst>
          </p:cNvPr>
          <p:cNvSpPr/>
          <p:nvPr/>
        </p:nvSpPr>
        <p:spPr>
          <a:xfrm>
            <a:off x="4087905" y="4785373"/>
            <a:ext cx="358589" cy="1185591"/>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Gothic" panose="020B0502020202020204"/>
              <a:ea typeface="+mn-ea"/>
              <a:cs typeface="+mn-cs"/>
            </a:endParaRPr>
          </a:p>
        </p:txBody>
      </p:sp>
      <p:sp>
        <p:nvSpPr>
          <p:cNvPr id="18" name="Flecha: a la derecha 17">
            <a:extLst>
              <a:ext uri="{FF2B5EF4-FFF2-40B4-BE49-F238E27FC236}">
                <a16:creationId xmlns:a16="http://schemas.microsoft.com/office/drawing/2014/main" id="{440500FD-3C8A-CCE9-972D-62BBE5C22A9C}"/>
              </a:ext>
            </a:extLst>
          </p:cNvPr>
          <p:cNvSpPr/>
          <p:nvPr/>
        </p:nvSpPr>
        <p:spPr>
          <a:xfrm>
            <a:off x="7664823" y="4689228"/>
            <a:ext cx="555812" cy="19003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Gothic" panose="020B0502020202020204"/>
              <a:ea typeface="+mn-ea"/>
              <a:cs typeface="+mn-cs"/>
            </a:endParaRPr>
          </a:p>
        </p:txBody>
      </p:sp>
      <p:sp>
        <p:nvSpPr>
          <p:cNvPr id="19" name="Flecha: a la derecha 18">
            <a:extLst>
              <a:ext uri="{FF2B5EF4-FFF2-40B4-BE49-F238E27FC236}">
                <a16:creationId xmlns:a16="http://schemas.microsoft.com/office/drawing/2014/main" id="{9F8F4267-1DB2-2C5E-3D93-DBB18DDE1963}"/>
              </a:ext>
            </a:extLst>
          </p:cNvPr>
          <p:cNvSpPr/>
          <p:nvPr/>
        </p:nvSpPr>
        <p:spPr>
          <a:xfrm>
            <a:off x="7664823" y="5806940"/>
            <a:ext cx="555812" cy="19003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Gothic" panose="020B0502020202020204"/>
              <a:ea typeface="+mn-ea"/>
              <a:cs typeface="+mn-cs"/>
            </a:endParaRPr>
          </a:p>
        </p:txBody>
      </p:sp>
      <p:sp>
        <p:nvSpPr>
          <p:cNvPr id="20" name="CuadroTexto 19">
            <a:extLst>
              <a:ext uri="{FF2B5EF4-FFF2-40B4-BE49-F238E27FC236}">
                <a16:creationId xmlns:a16="http://schemas.microsoft.com/office/drawing/2014/main" id="{1779317C-9260-F0C2-0D5A-D5CA85BF29C5}"/>
              </a:ext>
            </a:extLst>
          </p:cNvPr>
          <p:cNvSpPr txBox="1"/>
          <p:nvPr/>
        </p:nvSpPr>
        <p:spPr>
          <a:xfrm>
            <a:off x="8332693" y="4089063"/>
            <a:ext cx="3859307" cy="1200329"/>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s-PE" sz="1800" b="0" i="0" u="none" strike="noStrike" kern="1200" cap="none" spc="0" normalizeH="0" baseline="0" noProof="0" dirty="0">
                <a:ln>
                  <a:noFill/>
                </a:ln>
                <a:solidFill>
                  <a:prstClr val="black"/>
                </a:solidFill>
                <a:effectLst/>
                <a:uLnTx/>
                <a:uFillTx/>
                <a:latin typeface="Century Gothic" panose="020B0502020202020204"/>
                <a:ea typeface="+mn-ea"/>
                <a:cs typeface="+mn-cs"/>
              </a:rPr>
              <a:t>EXPEDIENTE SE ELEVA CONJUNTAMENTE CON LA RESOLUCIÓN FINAL Y OTRA QUE SE INDIQUE</a:t>
            </a:r>
            <a:endParaRPr kumimoji="0" lang="en-US" sz="1800" b="0" i="0" u="none" strike="noStrike" kern="1200" cap="none" spc="0" normalizeH="0" baseline="0" noProof="0" dirty="0">
              <a:ln>
                <a:noFill/>
              </a:ln>
              <a:solidFill>
                <a:prstClr val="black"/>
              </a:solidFill>
              <a:effectLst/>
              <a:uLnTx/>
              <a:uFillTx/>
              <a:latin typeface="Century Gothic" panose="020B0502020202020204"/>
              <a:ea typeface="+mn-ea"/>
              <a:cs typeface="+mn-cs"/>
            </a:endParaRPr>
          </a:p>
        </p:txBody>
      </p:sp>
      <p:sp>
        <p:nvSpPr>
          <p:cNvPr id="21" name="CuadroTexto 20">
            <a:extLst>
              <a:ext uri="{FF2B5EF4-FFF2-40B4-BE49-F238E27FC236}">
                <a16:creationId xmlns:a16="http://schemas.microsoft.com/office/drawing/2014/main" id="{8E529CF0-3CFF-5A0D-8BED-0C03BF2720C7}"/>
              </a:ext>
            </a:extLst>
          </p:cNvPr>
          <p:cNvSpPr txBox="1"/>
          <p:nvPr/>
        </p:nvSpPr>
        <p:spPr>
          <a:xfrm>
            <a:off x="8408894" y="5601630"/>
            <a:ext cx="3859307" cy="646331"/>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s-PE" sz="1800" b="0" i="0" u="none" strike="noStrike" kern="1200" cap="none" spc="0" normalizeH="0" baseline="0" noProof="0" dirty="0">
                <a:ln>
                  <a:noFill/>
                </a:ln>
                <a:solidFill>
                  <a:prstClr val="black"/>
                </a:solidFill>
                <a:effectLst/>
                <a:uLnTx/>
                <a:uFillTx/>
                <a:latin typeface="Century Gothic" panose="020B0502020202020204"/>
                <a:ea typeface="+mn-ea"/>
                <a:cs typeface="+mn-cs"/>
              </a:rPr>
              <a:t>EXPEDIENTE SE ELEVA DE MANERA INMEDIATA</a:t>
            </a:r>
            <a:endParaRPr kumimoji="0" lang="en-US" sz="1800" b="0" i="0" u="none" strike="noStrike" kern="1200" cap="none" spc="0" normalizeH="0" baseline="0" noProof="0" dirty="0">
              <a:ln>
                <a:noFill/>
              </a:ln>
              <a:solidFill>
                <a:prstClr val="black"/>
              </a:solidFill>
              <a:effectLst/>
              <a:uLnTx/>
              <a:uFillTx/>
              <a:latin typeface="Century Gothic" panose="020B0502020202020204"/>
              <a:ea typeface="+mn-ea"/>
              <a:cs typeface="+mn-cs"/>
            </a:endParaRPr>
          </a:p>
        </p:txBody>
      </p:sp>
    </p:spTree>
    <p:extLst>
      <p:ext uri="{BB962C8B-B14F-4D97-AF65-F5344CB8AC3E}">
        <p14:creationId xmlns:p14="http://schemas.microsoft.com/office/powerpoint/2010/main" val="22663566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B03AF3AF-DD25-0A9E-BAAB-CBE9C66570A7}"/>
              </a:ext>
            </a:extLst>
          </p:cNvPr>
          <p:cNvSpPr txBox="1"/>
          <p:nvPr/>
        </p:nvSpPr>
        <p:spPr>
          <a:xfrm>
            <a:off x="3783105" y="181247"/>
            <a:ext cx="4625789" cy="1200329"/>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s-PE" sz="2400" b="1" i="0" u="none" strike="noStrike" kern="1200" cap="none" spc="0" normalizeH="0" baseline="0" noProof="0" dirty="0">
                <a:ln>
                  <a:noFill/>
                </a:ln>
                <a:solidFill>
                  <a:prstClr val="black"/>
                </a:solidFill>
                <a:effectLst/>
                <a:uLnTx/>
                <a:uFillTx/>
                <a:latin typeface="Century Gothic" panose="020B0502020202020204"/>
                <a:ea typeface="+mn-ea"/>
                <a:cs typeface="+mn-cs"/>
              </a:rPr>
              <a:t>INNOVACIONES CON EL EXPEDIENTE JUDICIAL ELECTRÓNICO</a:t>
            </a:r>
            <a:endParaRPr kumimoji="0" lang="en-US" sz="2400" b="1" i="0" u="none" strike="noStrike" kern="1200" cap="none" spc="0" normalizeH="0" baseline="0" noProof="0" dirty="0">
              <a:ln>
                <a:noFill/>
              </a:ln>
              <a:solidFill>
                <a:prstClr val="black"/>
              </a:solidFill>
              <a:effectLst/>
              <a:uLnTx/>
              <a:uFillTx/>
              <a:latin typeface="Century Gothic" panose="020B0502020202020204"/>
              <a:ea typeface="+mn-ea"/>
              <a:cs typeface="+mn-cs"/>
            </a:endParaRPr>
          </a:p>
        </p:txBody>
      </p:sp>
      <p:sp>
        <p:nvSpPr>
          <p:cNvPr id="2" name="CuadroTexto 1">
            <a:extLst>
              <a:ext uri="{FF2B5EF4-FFF2-40B4-BE49-F238E27FC236}">
                <a16:creationId xmlns:a16="http://schemas.microsoft.com/office/drawing/2014/main" id="{D6ED196D-0F40-1DC3-FD24-7E80DDC99AE1}"/>
              </a:ext>
            </a:extLst>
          </p:cNvPr>
          <p:cNvSpPr txBox="1"/>
          <p:nvPr/>
        </p:nvSpPr>
        <p:spPr>
          <a:xfrm>
            <a:off x="4320988" y="1816865"/>
            <a:ext cx="3657600"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s-PE" sz="1800" b="0" i="0" u="none" strike="noStrike" kern="1200" cap="none" spc="0" normalizeH="0" baseline="0" noProof="0" dirty="0">
                <a:ln>
                  <a:noFill/>
                </a:ln>
                <a:solidFill>
                  <a:prstClr val="black"/>
                </a:solidFill>
                <a:effectLst/>
                <a:uLnTx/>
                <a:uFillTx/>
                <a:latin typeface="Century Gothic" panose="020B0502020202020204"/>
                <a:ea typeface="+mn-ea"/>
                <a:cs typeface="+mn-cs"/>
              </a:rPr>
              <a:t>SERVICIO DE JUSTICIA EN LÍNEA </a:t>
            </a:r>
            <a:endParaRPr kumimoji="0" lang="en-US" sz="1800" b="0" i="0" u="none" strike="noStrike" kern="1200" cap="none" spc="0" normalizeH="0" baseline="0" noProof="0" dirty="0">
              <a:ln>
                <a:noFill/>
              </a:ln>
              <a:solidFill>
                <a:prstClr val="black"/>
              </a:solidFill>
              <a:effectLst/>
              <a:uLnTx/>
              <a:uFillTx/>
              <a:latin typeface="Century Gothic" panose="020B0502020202020204"/>
              <a:ea typeface="+mn-ea"/>
              <a:cs typeface="+mn-cs"/>
            </a:endParaRPr>
          </a:p>
        </p:txBody>
      </p:sp>
      <p:sp>
        <p:nvSpPr>
          <p:cNvPr id="5" name="CuadroTexto 4">
            <a:extLst>
              <a:ext uri="{FF2B5EF4-FFF2-40B4-BE49-F238E27FC236}">
                <a16:creationId xmlns:a16="http://schemas.microsoft.com/office/drawing/2014/main" id="{DEFC10EB-5FB3-9FF0-D33D-688F56F7CEC7}"/>
              </a:ext>
            </a:extLst>
          </p:cNvPr>
          <p:cNvSpPr txBox="1"/>
          <p:nvPr/>
        </p:nvSpPr>
        <p:spPr>
          <a:xfrm>
            <a:off x="1362635" y="1448386"/>
            <a:ext cx="2420470"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s-PE" sz="1800" b="0" i="0" u="none" strike="noStrike" kern="1200" cap="none" spc="0" normalizeH="0" baseline="0" noProof="0" dirty="0">
                <a:ln>
                  <a:noFill/>
                </a:ln>
                <a:solidFill>
                  <a:prstClr val="black"/>
                </a:solidFill>
                <a:effectLst/>
                <a:uLnTx/>
                <a:uFillTx/>
                <a:latin typeface="Century Gothic" panose="020B0502020202020204"/>
                <a:ea typeface="+mn-ea"/>
                <a:cs typeface="+mn-cs"/>
              </a:rPr>
              <a:t>TRANSPARENCIA</a:t>
            </a:r>
            <a:endParaRPr kumimoji="0" lang="en-US" sz="1800" b="0" i="0" u="none" strike="noStrike" kern="1200" cap="none" spc="0" normalizeH="0" baseline="0" noProof="0" dirty="0">
              <a:ln>
                <a:noFill/>
              </a:ln>
              <a:solidFill>
                <a:prstClr val="black"/>
              </a:solidFill>
              <a:effectLst/>
              <a:uLnTx/>
              <a:uFillTx/>
              <a:latin typeface="Century Gothic" panose="020B0502020202020204"/>
              <a:ea typeface="+mn-ea"/>
              <a:cs typeface="+mn-cs"/>
            </a:endParaRPr>
          </a:p>
        </p:txBody>
      </p:sp>
      <p:sp>
        <p:nvSpPr>
          <p:cNvPr id="6" name="CuadroTexto 5">
            <a:extLst>
              <a:ext uri="{FF2B5EF4-FFF2-40B4-BE49-F238E27FC236}">
                <a16:creationId xmlns:a16="http://schemas.microsoft.com/office/drawing/2014/main" id="{273CBB3C-CEAA-B09E-4404-42DFD4A7B0D4}"/>
              </a:ext>
            </a:extLst>
          </p:cNvPr>
          <p:cNvSpPr txBox="1"/>
          <p:nvPr/>
        </p:nvSpPr>
        <p:spPr>
          <a:xfrm>
            <a:off x="1362635" y="2213979"/>
            <a:ext cx="2420470"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s-PE" sz="1800" b="0" i="0" u="none" strike="noStrike" kern="1200" cap="none" spc="0" normalizeH="0" baseline="0" noProof="0" dirty="0">
                <a:ln>
                  <a:noFill/>
                </a:ln>
                <a:solidFill>
                  <a:prstClr val="black"/>
                </a:solidFill>
                <a:effectLst/>
                <a:uLnTx/>
                <a:uFillTx/>
                <a:latin typeface="Century Gothic" panose="020B0502020202020204"/>
                <a:ea typeface="+mn-ea"/>
                <a:cs typeface="+mn-cs"/>
              </a:rPr>
              <a:t>CELERIDAD</a:t>
            </a:r>
            <a:endParaRPr kumimoji="0" lang="en-US" sz="1800" b="0" i="0" u="none" strike="noStrike" kern="1200" cap="none" spc="0" normalizeH="0" baseline="0" noProof="0" dirty="0">
              <a:ln>
                <a:noFill/>
              </a:ln>
              <a:solidFill>
                <a:prstClr val="black"/>
              </a:solidFill>
              <a:effectLst/>
              <a:uLnTx/>
              <a:uFillTx/>
              <a:latin typeface="Century Gothic" panose="020B0502020202020204"/>
              <a:ea typeface="+mn-ea"/>
              <a:cs typeface="+mn-cs"/>
            </a:endParaRPr>
          </a:p>
        </p:txBody>
      </p:sp>
      <p:sp>
        <p:nvSpPr>
          <p:cNvPr id="7" name="CuadroTexto 6">
            <a:extLst>
              <a:ext uri="{FF2B5EF4-FFF2-40B4-BE49-F238E27FC236}">
                <a16:creationId xmlns:a16="http://schemas.microsoft.com/office/drawing/2014/main" id="{EC4930CF-32DD-025D-BE54-D12D6C54B327}"/>
              </a:ext>
            </a:extLst>
          </p:cNvPr>
          <p:cNvSpPr txBox="1"/>
          <p:nvPr/>
        </p:nvSpPr>
        <p:spPr>
          <a:xfrm>
            <a:off x="8943638" y="1381576"/>
            <a:ext cx="2444675"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s-PE" sz="1800" b="0" i="0" u="none" strike="noStrike" kern="1200" cap="none" spc="0" normalizeH="0" baseline="0" noProof="0" dirty="0">
                <a:ln>
                  <a:noFill/>
                </a:ln>
                <a:solidFill>
                  <a:prstClr val="black"/>
                </a:solidFill>
                <a:effectLst/>
                <a:uLnTx/>
                <a:uFillTx/>
                <a:latin typeface="Century Gothic" panose="020B0502020202020204"/>
                <a:ea typeface="+mn-ea"/>
                <a:cs typeface="+mn-cs"/>
              </a:rPr>
              <a:t>AHORRO DE TIEMPO</a:t>
            </a:r>
            <a:endParaRPr kumimoji="0" lang="en-US" sz="1800" b="0" i="0" u="none" strike="noStrike" kern="1200" cap="none" spc="0" normalizeH="0" baseline="0" noProof="0" dirty="0">
              <a:ln>
                <a:noFill/>
              </a:ln>
              <a:solidFill>
                <a:prstClr val="black"/>
              </a:solidFill>
              <a:effectLst/>
              <a:uLnTx/>
              <a:uFillTx/>
              <a:latin typeface="Century Gothic" panose="020B0502020202020204"/>
              <a:ea typeface="+mn-ea"/>
              <a:cs typeface="+mn-cs"/>
            </a:endParaRPr>
          </a:p>
        </p:txBody>
      </p:sp>
      <p:sp>
        <p:nvSpPr>
          <p:cNvPr id="8" name="CuadroTexto 7">
            <a:extLst>
              <a:ext uri="{FF2B5EF4-FFF2-40B4-BE49-F238E27FC236}">
                <a16:creationId xmlns:a16="http://schemas.microsoft.com/office/drawing/2014/main" id="{4919788C-3047-AFE7-E306-D9AAFE85D237}"/>
              </a:ext>
            </a:extLst>
          </p:cNvPr>
          <p:cNvSpPr txBox="1"/>
          <p:nvPr/>
        </p:nvSpPr>
        <p:spPr>
          <a:xfrm>
            <a:off x="8943637" y="2130118"/>
            <a:ext cx="2576010"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s-PE" sz="1800" b="0" i="0" u="none" strike="noStrike" kern="1200" cap="none" spc="0" normalizeH="0" baseline="0" noProof="0" dirty="0">
                <a:ln>
                  <a:noFill/>
                </a:ln>
                <a:solidFill>
                  <a:prstClr val="black"/>
                </a:solidFill>
                <a:effectLst/>
                <a:uLnTx/>
                <a:uFillTx/>
                <a:latin typeface="Century Gothic" panose="020B0502020202020204"/>
                <a:ea typeface="+mn-ea"/>
                <a:cs typeface="+mn-cs"/>
              </a:rPr>
              <a:t>AHORRO DE DINERO</a:t>
            </a:r>
            <a:endParaRPr kumimoji="0" lang="en-US" sz="1800" b="0" i="0" u="none" strike="noStrike" kern="1200" cap="none" spc="0" normalizeH="0" baseline="0" noProof="0" dirty="0">
              <a:ln>
                <a:noFill/>
              </a:ln>
              <a:solidFill>
                <a:prstClr val="black"/>
              </a:solidFill>
              <a:effectLst/>
              <a:uLnTx/>
              <a:uFillTx/>
              <a:latin typeface="Century Gothic" panose="020B0502020202020204"/>
              <a:ea typeface="+mn-ea"/>
              <a:cs typeface="+mn-cs"/>
            </a:endParaRPr>
          </a:p>
        </p:txBody>
      </p:sp>
      <p:cxnSp>
        <p:nvCxnSpPr>
          <p:cNvPr id="10" name="Conector recto de flecha 9">
            <a:extLst>
              <a:ext uri="{FF2B5EF4-FFF2-40B4-BE49-F238E27FC236}">
                <a16:creationId xmlns:a16="http://schemas.microsoft.com/office/drawing/2014/main" id="{F06F5F26-992F-2A3D-160D-E2D8719F0C5E}"/>
              </a:ext>
            </a:extLst>
          </p:cNvPr>
          <p:cNvCxnSpPr>
            <a:stCxn id="2" idx="1"/>
          </p:cNvCxnSpPr>
          <p:nvPr/>
        </p:nvCxnSpPr>
        <p:spPr>
          <a:xfrm flipH="1" flipV="1">
            <a:off x="3406588" y="1631576"/>
            <a:ext cx="914400" cy="36995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2" name="Conector recto de flecha 21">
            <a:extLst>
              <a:ext uri="{FF2B5EF4-FFF2-40B4-BE49-F238E27FC236}">
                <a16:creationId xmlns:a16="http://schemas.microsoft.com/office/drawing/2014/main" id="{ABC62825-1532-6E39-DC83-CB6DFA37AC7A}"/>
              </a:ext>
            </a:extLst>
          </p:cNvPr>
          <p:cNvCxnSpPr>
            <a:stCxn id="2" idx="1"/>
          </p:cNvCxnSpPr>
          <p:nvPr/>
        </p:nvCxnSpPr>
        <p:spPr>
          <a:xfrm flipH="1">
            <a:off x="3406588" y="2001531"/>
            <a:ext cx="914400" cy="35618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4" name="Conector recto de flecha 23">
            <a:extLst>
              <a:ext uri="{FF2B5EF4-FFF2-40B4-BE49-F238E27FC236}">
                <a16:creationId xmlns:a16="http://schemas.microsoft.com/office/drawing/2014/main" id="{EB1B2C00-1592-EED7-D4CC-5F33FFC30757}"/>
              </a:ext>
            </a:extLst>
          </p:cNvPr>
          <p:cNvCxnSpPr>
            <a:stCxn id="2" idx="3"/>
            <a:endCxn id="7" idx="1"/>
          </p:cNvCxnSpPr>
          <p:nvPr/>
        </p:nvCxnSpPr>
        <p:spPr>
          <a:xfrm flipV="1">
            <a:off x="7978588" y="1566242"/>
            <a:ext cx="965050" cy="43528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6" name="Conector recto de flecha 25">
            <a:extLst>
              <a:ext uri="{FF2B5EF4-FFF2-40B4-BE49-F238E27FC236}">
                <a16:creationId xmlns:a16="http://schemas.microsoft.com/office/drawing/2014/main" id="{77516515-E406-8D7E-D003-8A719FAC2588}"/>
              </a:ext>
            </a:extLst>
          </p:cNvPr>
          <p:cNvCxnSpPr>
            <a:stCxn id="2" idx="3"/>
            <a:endCxn id="8" idx="1"/>
          </p:cNvCxnSpPr>
          <p:nvPr/>
        </p:nvCxnSpPr>
        <p:spPr>
          <a:xfrm>
            <a:off x="7978588" y="2001531"/>
            <a:ext cx="965049" cy="31325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7" name="CuadroTexto 26">
            <a:extLst>
              <a:ext uri="{FF2B5EF4-FFF2-40B4-BE49-F238E27FC236}">
                <a16:creationId xmlns:a16="http://schemas.microsoft.com/office/drawing/2014/main" id="{5E7038B1-0994-E5ED-F863-9766FC0D9CF1}"/>
              </a:ext>
            </a:extLst>
          </p:cNvPr>
          <p:cNvSpPr txBox="1"/>
          <p:nvPr/>
        </p:nvSpPr>
        <p:spPr>
          <a:xfrm>
            <a:off x="2263587" y="2895711"/>
            <a:ext cx="7772401" cy="646331"/>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s-PE" sz="1800" b="0" i="0" u="none" strike="noStrike" kern="1200" cap="none" spc="0" normalizeH="0" baseline="0" noProof="0" dirty="0">
                <a:ln>
                  <a:noFill/>
                </a:ln>
                <a:solidFill>
                  <a:prstClr val="black"/>
                </a:solidFill>
                <a:effectLst/>
                <a:uLnTx/>
                <a:uFillTx/>
                <a:latin typeface="Century Gothic" panose="020B0502020202020204"/>
                <a:ea typeface="+mn-ea"/>
                <a:cs typeface="+mn-cs"/>
              </a:rPr>
              <a:t>TENDENCIA ES CERO PAPEL Y BUSCA MODIFICAR EL MÉTODO TRADICIONAL DE TRABAJO</a:t>
            </a:r>
            <a:endParaRPr kumimoji="0" lang="en-US" sz="1800" b="0" i="0" u="none" strike="noStrike" kern="1200" cap="none" spc="0" normalizeH="0" baseline="0" noProof="0" dirty="0">
              <a:ln>
                <a:noFill/>
              </a:ln>
              <a:solidFill>
                <a:prstClr val="black"/>
              </a:solidFill>
              <a:effectLst/>
              <a:uLnTx/>
              <a:uFillTx/>
              <a:latin typeface="Century Gothic" panose="020B0502020202020204"/>
              <a:ea typeface="+mn-ea"/>
              <a:cs typeface="+mn-cs"/>
            </a:endParaRPr>
          </a:p>
        </p:txBody>
      </p:sp>
      <p:sp>
        <p:nvSpPr>
          <p:cNvPr id="30" name="CuadroTexto 29">
            <a:extLst>
              <a:ext uri="{FF2B5EF4-FFF2-40B4-BE49-F238E27FC236}">
                <a16:creationId xmlns:a16="http://schemas.microsoft.com/office/drawing/2014/main" id="{BBB1AF36-7280-7C92-3F5F-6A9D96D9245E}"/>
              </a:ext>
            </a:extLst>
          </p:cNvPr>
          <p:cNvSpPr txBox="1"/>
          <p:nvPr/>
        </p:nvSpPr>
        <p:spPr>
          <a:xfrm>
            <a:off x="1419260" y="3938303"/>
            <a:ext cx="9969053" cy="2554545"/>
          </a:xfrm>
          <a:prstGeom prst="rect">
            <a:avLst/>
          </a:prstGeom>
          <a:noFill/>
        </p:spPr>
        <p:txBody>
          <a:bodyPr wrap="square" rtlCol="0">
            <a:spAutoFit/>
          </a:bodyPr>
          <a:lstStyle/>
          <a:p>
            <a:pPr marL="0" marR="0" lvl="0" indent="0" algn="just" defTabSz="457200" rtl="0" eaLnBrk="1" fontAlgn="auto" latinLnBrk="0" hangingPunct="1">
              <a:lnSpc>
                <a:spcPct val="100000"/>
              </a:lnSpc>
              <a:spcBef>
                <a:spcPts val="0"/>
              </a:spcBef>
              <a:spcAft>
                <a:spcPts val="0"/>
              </a:spcAft>
              <a:buClrTx/>
              <a:buSzTx/>
              <a:buFontTx/>
              <a:buNone/>
              <a:tabLst/>
              <a:defRPr/>
            </a:pPr>
            <a:r>
              <a:rPr kumimoji="0" lang="es-ES" sz="2000" b="0" i="0" u="none" strike="noStrike" kern="1200" cap="none" spc="0" normalizeH="0" baseline="0" noProof="0" dirty="0">
                <a:ln>
                  <a:noFill/>
                </a:ln>
                <a:solidFill>
                  <a:prstClr val="black"/>
                </a:solidFill>
                <a:effectLst/>
                <a:uLnTx/>
                <a:uFillTx/>
                <a:latin typeface="Century Gothic" panose="020B0502020202020204"/>
                <a:ea typeface="+mn-ea"/>
                <a:cs typeface="+mn-cs"/>
              </a:rPr>
              <a:t>Los principales componentes del EJE son los siguientes:</a:t>
            </a:r>
          </a:p>
          <a:p>
            <a:pPr marL="0" marR="0" lvl="0" indent="0" algn="just" defTabSz="457200" rtl="0" eaLnBrk="1" fontAlgn="auto" latinLnBrk="0" hangingPunct="1">
              <a:lnSpc>
                <a:spcPct val="100000"/>
              </a:lnSpc>
              <a:spcBef>
                <a:spcPts val="0"/>
              </a:spcBef>
              <a:spcAft>
                <a:spcPts val="0"/>
              </a:spcAft>
              <a:buClrTx/>
              <a:buSzTx/>
              <a:buFontTx/>
              <a:buNone/>
              <a:tabLst/>
              <a:defRPr/>
            </a:pPr>
            <a:endParaRPr kumimoji="0" lang="es-ES" sz="2000" b="0" i="0" u="none" strike="noStrike" kern="1200" cap="none" spc="0" normalizeH="0" baseline="0" noProof="0" dirty="0">
              <a:ln>
                <a:noFill/>
              </a:ln>
              <a:solidFill>
                <a:prstClr val="black"/>
              </a:solidFill>
              <a:effectLst/>
              <a:uLnTx/>
              <a:uFillTx/>
              <a:latin typeface="Century Gothic" panose="020B0502020202020204"/>
              <a:ea typeface="+mn-ea"/>
              <a:cs typeface="+mn-cs"/>
            </a:endParaRPr>
          </a:p>
          <a:p>
            <a:pPr marL="0" marR="0" lvl="0" indent="0" algn="just" defTabSz="457200" rtl="0" eaLnBrk="1" fontAlgn="auto" latinLnBrk="0" hangingPunct="1">
              <a:lnSpc>
                <a:spcPct val="100000"/>
              </a:lnSpc>
              <a:spcBef>
                <a:spcPts val="0"/>
              </a:spcBef>
              <a:spcAft>
                <a:spcPts val="0"/>
              </a:spcAft>
              <a:buClrTx/>
              <a:buSzTx/>
              <a:buFontTx/>
              <a:buNone/>
              <a:tabLst/>
              <a:defRPr/>
            </a:pPr>
            <a:r>
              <a:rPr kumimoji="0" lang="es-ES" sz="2000" b="0" i="0" u="none" strike="noStrike" kern="1200" cap="none" spc="0" normalizeH="0" baseline="0" noProof="0" dirty="0">
                <a:ln>
                  <a:noFill/>
                </a:ln>
                <a:solidFill>
                  <a:prstClr val="black"/>
                </a:solidFill>
                <a:effectLst/>
                <a:uLnTx/>
                <a:uFillTx/>
                <a:latin typeface="Century Gothic" panose="020B0502020202020204"/>
                <a:ea typeface="+mn-ea"/>
                <a:cs typeface="+mn-cs"/>
              </a:rPr>
              <a:t>- Mesa de Partes Electrónica (MPE), la cual hace posible el acceso al sistema de justicia en medios digitales y remotos.</a:t>
            </a:r>
          </a:p>
          <a:p>
            <a:pPr marL="0" marR="0" lvl="0" indent="0" algn="just" defTabSz="457200" rtl="0" eaLnBrk="1" fontAlgn="auto" latinLnBrk="0" hangingPunct="1">
              <a:lnSpc>
                <a:spcPct val="100000"/>
              </a:lnSpc>
              <a:spcBef>
                <a:spcPts val="0"/>
              </a:spcBef>
              <a:spcAft>
                <a:spcPts val="0"/>
              </a:spcAft>
              <a:buClrTx/>
              <a:buSzTx/>
              <a:buFontTx/>
              <a:buNone/>
              <a:tabLst/>
              <a:defRPr/>
            </a:pPr>
            <a:r>
              <a:rPr kumimoji="0" lang="es-ES" sz="2000" b="0" i="0" u="none" strike="noStrike" kern="1200" cap="none" spc="0" normalizeH="0" baseline="0" noProof="0" dirty="0">
                <a:ln>
                  <a:noFill/>
                </a:ln>
                <a:solidFill>
                  <a:prstClr val="black"/>
                </a:solidFill>
                <a:effectLst/>
                <a:uLnTx/>
                <a:uFillTx/>
                <a:latin typeface="Century Gothic" panose="020B0502020202020204"/>
                <a:ea typeface="+mn-ea"/>
                <a:cs typeface="+mn-cs"/>
              </a:rPr>
              <a:t>- Visor de expediente, que permite el análisis integral de los actuados.</a:t>
            </a:r>
          </a:p>
          <a:p>
            <a:pPr marL="0" marR="0" lvl="0" indent="0" algn="just" defTabSz="457200" rtl="0" eaLnBrk="1" fontAlgn="auto" latinLnBrk="0" hangingPunct="1">
              <a:lnSpc>
                <a:spcPct val="100000"/>
              </a:lnSpc>
              <a:spcBef>
                <a:spcPts val="0"/>
              </a:spcBef>
              <a:spcAft>
                <a:spcPts val="0"/>
              </a:spcAft>
              <a:buClrTx/>
              <a:buSzTx/>
              <a:buFontTx/>
              <a:buNone/>
              <a:tabLst/>
              <a:defRPr/>
            </a:pPr>
            <a:r>
              <a:rPr kumimoji="0" lang="es-ES" sz="2000" b="0" i="0" u="none" strike="noStrike" kern="1200" cap="none" spc="0" normalizeH="0" baseline="0" noProof="0" dirty="0">
                <a:ln>
                  <a:noFill/>
                </a:ln>
                <a:solidFill>
                  <a:prstClr val="black"/>
                </a:solidFill>
                <a:effectLst/>
                <a:uLnTx/>
                <a:uFillTx/>
                <a:latin typeface="Century Gothic" panose="020B0502020202020204"/>
                <a:ea typeface="+mn-ea"/>
                <a:cs typeface="+mn-cs"/>
              </a:rPr>
              <a:t>- Firma electrónica, la cual brinda la seguridad a los documentos.</a:t>
            </a:r>
          </a:p>
          <a:p>
            <a:pPr marL="0" marR="0" lvl="0" indent="0" algn="just" defTabSz="457200" rtl="0" eaLnBrk="1" fontAlgn="auto" latinLnBrk="0" hangingPunct="1">
              <a:lnSpc>
                <a:spcPct val="100000"/>
              </a:lnSpc>
              <a:spcBef>
                <a:spcPts val="0"/>
              </a:spcBef>
              <a:spcAft>
                <a:spcPts val="0"/>
              </a:spcAft>
              <a:buClrTx/>
              <a:buSzTx/>
              <a:buFontTx/>
              <a:buNone/>
              <a:tabLst/>
              <a:defRPr/>
            </a:pPr>
            <a:r>
              <a:rPr kumimoji="0" lang="es-ES" sz="2000" b="0" i="0" u="none" strike="noStrike" kern="1200" cap="none" spc="0" normalizeH="0" baseline="0" noProof="0" dirty="0">
                <a:ln>
                  <a:noFill/>
                </a:ln>
                <a:solidFill>
                  <a:prstClr val="black"/>
                </a:solidFill>
                <a:effectLst/>
                <a:uLnTx/>
                <a:uFillTx/>
                <a:latin typeface="Century Gothic" panose="020B0502020202020204"/>
                <a:ea typeface="+mn-ea"/>
                <a:cs typeface="+mn-cs"/>
              </a:rPr>
              <a:t>- Sistema de Notificación Electrónica, que permite la adecuada y oportuna comunicación de las decisiones judiciales</a:t>
            </a:r>
          </a:p>
        </p:txBody>
      </p:sp>
    </p:spTree>
    <p:extLst>
      <p:ext uri="{BB962C8B-B14F-4D97-AF65-F5344CB8AC3E}">
        <p14:creationId xmlns:p14="http://schemas.microsoft.com/office/powerpoint/2010/main" val="1676913610"/>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Espiral">
  <a:themeElements>
    <a:clrScheme name="Espiral">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Espiral">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Espiral">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otalTime>0</TotalTime>
  <Words>1125</Words>
  <Application>Microsoft Office PowerPoint</Application>
  <PresentationFormat>Panorámica</PresentationFormat>
  <Paragraphs>94</Paragraphs>
  <Slides>11</Slides>
  <Notes>0</Notes>
  <HiddenSlides>0</HiddenSlides>
  <MMClips>0</MMClips>
  <ScaleCrop>false</ScaleCrop>
  <HeadingPairs>
    <vt:vector size="6" baseType="variant">
      <vt:variant>
        <vt:lpstr>Fuentes usadas</vt:lpstr>
      </vt:variant>
      <vt:variant>
        <vt:i4>5</vt:i4>
      </vt:variant>
      <vt:variant>
        <vt:lpstr>Tema</vt:lpstr>
      </vt:variant>
      <vt:variant>
        <vt:i4>2</vt:i4>
      </vt:variant>
      <vt:variant>
        <vt:lpstr>Títulos de diapositiva</vt:lpstr>
      </vt:variant>
      <vt:variant>
        <vt:i4>11</vt:i4>
      </vt:variant>
    </vt:vector>
  </HeadingPairs>
  <TitlesOfParts>
    <vt:vector size="18" baseType="lpstr">
      <vt:lpstr>Arial</vt:lpstr>
      <vt:lpstr>Calibri</vt:lpstr>
      <vt:lpstr>Calibri Light</vt:lpstr>
      <vt:lpstr>Century Gothic</vt:lpstr>
      <vt:lpstr>Wingdings 3</vt:lpstr>
      <vt:lpstr>Tema de Office</vt:lpstr>
      <vt:lpstr>Espiral</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Carlos Diez Canseco Solano</dc:creator>
  <cp:lastModifiedBy>Carlos Diez Canseco Solano</cp:lastModifiedBy>
  <cp:revision>1</cp:revision>
  <dcterms:created xsi:type="dcterms:W3CDTF">2024-10-26T17:20:03Z</dcterms:created>
  <dcterms:modified xsi:type="dcterms:W3CDTF">2024-10-26T17:20:24Z</dcterms:modified>
</cp:coreProperties>
</file>