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944" r:id="rId2"/>
  </p:sldMasterIdLst>
  <p:notesMasterIdLst>
    <p:notesMasterId r:id="rId27"/>
  </p:notesMasterIdLst>
  <p:sldIdLst>
    <p:sldId id="256" r:id="rId3"/>
    <p:sldId id="257" r:id="rId4"/>
    <p:sldId id="258" r:id="rId5"/>
    <p:sldId id="289" r:id="rId6"/>
    <p:sldId id="290" r:id="rId7"/>
    <p:sldId id="291" r:id="rId8"/>
    <p:sldId id="259" r:id="rId9"/>
    <p:sldId id="288" r:id="rId10"/>
    <p:sldId id="260" r:id="rId11"/>
    <p:sldId id="267" r:id="rId12"/>
    <p:sldId id="268" r:id="rId13"/>
    <p:sldId id="270" r:id="rId14"/>
    <p:sldId id="275" r:id="rId15"/>
    <p:sldId id="271" r:id="rId16"/>
    <p:sldId id="272" r:id="rId17"/>
    <p:sldId id="273" r:id="rId18"/>
    <p:sldId id="276" r:id="rId19"/>
    <p:sldId id="283" r:id="rId20"/>
    <p:sldId id="284" r:id="rId21"/>
    <p:sldId id="277" r:id="rId22"/>
    <p:sldId id="285" r:id="rId23"/>
    <p:sldId id="286" r:id="rId24"/>
    <p:sldId id="278" r:id="rId25"/>
    <p:sldId id="28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08B8"/>
    <a:srgbClr val="FF3300"/>
    <a:srgbClr val="FF33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512" autoAdjust="0"/>
  </p:normalViewPr>
  <p:slideViewPr>
    <p:cSldViewPr snapToGrid="0">
      <p:cViewPr varScale="1">
        <p:scale>
          <a:sx n="50" d="100"/>
          <a:sy n="50" d="100"/>
        </p:scale>
        <p:origin x="950"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69046-2EE8-4F24-9103-AE3802727E4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PE"/>
        </a:p>
      </dgm:t>
    </dgm:pt>
    <dgm:pt modelId="{6F744330-57EC-414C-B99F-57F65DD21EAD}">
      <dgm:prSet phldrT="[Texto]" custT="1"/>
      <dgm:spPr>
        <a:solidFill>
          <a:schemeClr val="accent6">
            <a:lumMod val="20000"/>
            <a:lumOff val="80000"/>
          </a:schemeClr>
        </a:solidFill>
      </dgm:spPr>
      <dgm:t>
        <a:bodyPr/>
        <a:lstStyle/>
        <a:p>
          <a:pPr algn="just"/>
          <a:r>
            <a:rPr lang="es-MX" sz="1800" b="1" dirty="0">
              <a:solidFill>
                <a:schemeClr val="tx1"/>
              </a:solidFill>
            </a:rPr>
            <a:t>De Diego: </a:t>
          </a:r>
          <a:r>
            <a:rPr lang="es-MX" sz="1800" b="0" dirty="0">
              <a:solidFill>
                <a:schemeClr val="tx1"/>
              </a:solidFill>
            </a:rPr>
            <a:t>Es la rama del derecho privado que se ocupa de las relaciones individuales y colectivas entre los trabajadores dependientes y los empleado, con el fin de reglar sus derechos y obligaciones.</a:t>
          </a:r>
        </a:p>
        <a:p>
          <a:pPr algn="just"/>
          <a:endParaRPr lang="es-MX" sz="1800" b="0" dirty="0">
            <a:solidFill>
              <a:schemeClr val="tx1"/>
            </a:solidFill>
          </a:endParaRPr>
        </a:p>
        <a:p>
          <a:pPr algn="just"/>
          <a:r>
            <a:rPr lang="es-MX" sz="1800" b="1" dirty="0">
              <a:solidFill>
                <a:schemeClr val="tx1"/>
              </a:solidFill>
            </a:rPr>
            <a:t>Javier Arévalo Vela: </a:t>
          </a:r>
          <a:r>
            <a:rPr lang="es-MX" sz="1800" b="0" dirty="0">
              <a:solidFill>
                <a:schemeClr val="tx1"/>
              </a:solidFill>
            </a:rPr>
            <a:t>Conjunto  de principios y normas jurídicas que con carácter protector regulan las relaciones individuales o colectivas de trabajo, existentes entre unidades de producción o prestación de servicios y los trabajadores que en forma personal, libre y subordinada laboran para las mismas a cambio de un ingreso.</a:t>
          </a:r>
        </a:p>
      </dgm:t>
    </dgm:pt>
    <dgm:pt modelId="{05DB6D10-BF64-49DF-B72A-FE14974D6CD9}" type="parTrans" cxnId="{C6E2C8DF-B232-4C3F-82E8-0A773934BEAD}">
      <dgm:prSet/>
      <dgm:spPr/>
      <dgm:t>
        <a:bodyPr/>
        <a:lstStyle/>
        <a:p>
          <a:endParaRPr lang="es-PE"/>
        </a:p>
      </dgm:t>
    </dgm:pt>
    <dgm:pt modelId="{2891644D-716C-461A-AE1E-46119621630A}" type="sibTrans" cxnId="{C6E2C8DF-B232-4C3F-82E8-0A773934BEAD}">
      <dgm:prSet/>
      <dgm:spPr/>
      <dgm:t>
        <a:bodyPr/>
        <a:lstStyle/>
        <a:p>
          <a:endParaRPr lang="es-PE"/>
        </a:p>
      </dgm:t>
    </dgm:pt>
    <dgm:pt modelId="{3F92E3A5-0E89-41B1-A45D-7133C83DBCA9}">
      <dgm:prSet phldrT="[Texto]" custT="1"/>
      <dgm:spPr>
        <a:solidFill>
          <a:schemeClr val="accent1">
            <a:lumMod val="20000"/>
            <a:lumOff val="80000"/>
          </a:schemeClr>
        </a:solidFill>
      </dgm:spPr>
      <dgm:t>
        <a:bodyPr/>
        <a:lstStyle/>
        <a:p>
          <a:pPr algn="just"/>
          <a:r>
            <a:rPr lang="es-MX" sz="1800" b="1" kern="1200" dirty="0">
              <a:solidFill>
                <a:schemeClr val="tx1"/>
              </a:solidFill>
            </a:rPr>
            <a:t>Francisco Javier Romero Montes:   </a:t>
          </a:r>
          <a:r>
            <a:rPr lang="es-MX" sz="1800" kern="1200" dirty="0">
              <a:solidFill>
                <a:schemeClr val="tx1"/>
              </a:solidFill>
            </a:rPr>
            <a:t>Cuando nos referimos al derecho procesal del trabajo estamos hablando de un derecho instrumental para hacer eficaz al derecho sustantivo del trabajo.</a:t>
          </a:r>
        </a:p>
        <a:p>
          <a:pPr algn="just"/>
          <a:endParaRPr lang="es-MX" sz="1800" kern="1200" dirty="0">
            <a:solidFill>
              <a:schemeClr val="tx1"/>
            </a:solidFill>
          </a:endParaRPr>
        </a:p>
        <a:p>
          <a:pPr algn="just"/>
          <a:r>
            <a:rPr lang="es-MX" sz="1800" b="1" kern="1200" dirty="0">
              <a:solidFill>
                <a:schemeClr val="tx1"/>
              </a:solidFill>
            </a:rPr>
            <a:t>Luigui De Litala: </a:t>
          </a:r>
          <a:r>
            <a:rPr lang="es-MX" sz="1800" kern="1200" dirty="0">
              <a:solidFill>
                <a:schemeClr val="tx1"/>
              </a:solidFill>
            </a:rPr>
            <a:t>Es aquella rama  de las ciencias jurídicas que dicta las normas instrumentales para </a:t>
          </a:r>
          <a:r>
            <a:rPr lang="es-MX" sz="1800" kern="1200" dirty="0">
              <a:solidFill>
                <a:prstClr val="black"/>
              </a:solidFill>
              <a:latin typeface="Century Gothic" panose="020B0502020202020204"/>
              <a:ea typeface="+mn-ea"/>
              <a:cs typeface="+mn-cs"/>
            </a:rPr>
            <a:t>la actuación del derecho del trabajo y que regulan la actividad del juez y de las partes, en todos los procedimientos </a:t>
          </a:r>
          <a:r>
            <a:rPr lang="es-MX" sz="1800" kern="1200" dirty="0">
              <a:solidFill>
                <a:schemeClr val="tx1"/>
              </a:solidFill>
            </a:rPr>
            <a:t>concernientes a la materia del trabajo.</a:t>
          </a:r>
          <a:endParaRPr lang="es-PE" sz="1800" kern="1200" dirty="0">
            <a:solidFill>
              <a:schemeClr val="tx1"/>
            </a:solidFill>
          </a:endParaRPr>
        </a:p>
      </dgm:t>
    </dgm:pt>
    <dgm:pt modelId="{2533FBAA-7886-4300-BB68-9EC4E6C21E1E}" type="parTrans" cxnId="{3DD2A382-0B9C-41F9-8977-D8DE4BA2D81F}">
      <dgm:prSet/>
      <dgm:spPr/>
      <dgm:t>
        <a:bodyPr/>
        <a:lstStyle/>
        <a:p>
          <a:endParaRPr lang="es-PE"/>
        </a:p>
      </dgm:t>
    </dgm:pt>
    <dgm:pt modelId="{B3680D12-9953-488F-9074-6F2C3C3395EE}" type="sibTrans" cxnId="{3DD2A382-0B9C-41F9-8977-D8DE4BA2D81F}">
      <dgm:prSet/>
      <dgm:spPr/>
      <dgm:t>
        <a:bodyPr/>
        <a:lstStyle/>
        <a:p>
          <a:endParaRPr lang="es-PE"/>
        </a:p>
      </dgm:t>
    </dgm:pt>
    <dgm:pt modelId="{1FD8C3B4-0422-4437-BA07-B8B00527A64D}" type="pres">
      <dgm:prSet presAssocID="{4DE69046-2EE8-4F24-9103-AE3802727E4D}" presName="Name0" presStyleCnt="0">
        <dgm:presLayoutVars>
          <dgm:dir/>
          <dgm:resizeHandles val="exact"/>
        </dgm:presLayoutVars>
      </dgm:prSet>
      <dgm:spPr/>
    </dgm:pt>
    <dgm:pt modelId="{96F9B4AE-0EEB-42B6-A4EA-C554CBB5B0F1}" type="pres">
      <dgm:prSet presAssocID="{6F744330-57EC-414C-B99F-57F65DD21EAD}" presName="node" presStyleLbl="node1" presStyleIdx="0" presStyleCnt="2" custScaleX="114351">
        <dgm:presLayoutVars>
          <dgm:bulletEnabled val="1"/>
        </dgm:presLayoutVars>
      </dgm:prSet>
      <dgm:spPr/>
    </dgm:pt>
    <dgm:pt modelId="{742F1429-D35C-458A-A26A-7D8661BE06A2}" type="pres">
      <dgm:prSet presAssocID="{2891644D-716C-461A-AE1E-46119621630A}" presName="sibTrans" presStyleCnt="0"/>
      <dgm:spPr/>
    </dgm:pt>
    <dgm:pt modelId="{74702BCE-281E-46B5-9CF4-E7BDD9A851DA}" type="pres">
      <dgm:prSet presAssocID="{3F92E3A5-0E89-41B1-A45D-7133C83DBCA9}" presName="node" presStyleLbl="node1" presStyleIdx="1" presStyleCnt="2" custScaleX="105384">
        <dgm:presLayoutVars>
          <dgm:bulletEnabled val="1"/>
        </dgm:presLayoutVars>
      </dgm:prSet>
      <dgm:spPr/>
    </dgm:pt>
  </dgm:ptLst>
  <dgm:cxnLst>
    <dgm:cxn modelId="{6C3DC462-D15E-44C7-AD2A-F03610AC0749}" type="presOf" srcId="{4DE69046-2EE8-4F24-9103-AE3802727E4D}" destId="{1FD8C3B4-0422-4437-BA07-B8B00527A64D}" srcOrd="0" destOrd="0" presId="urn:microsoft.com/office/officeart/2005/8/layout/hList6"/>
    <dgm:cxn modelId="{6DA72369-E915-496C-95BE-848C1200440F}" type="presOf" srcId="{3F92E3A5-0E89-41B1-A45D-7133C83DBCA9}" destId="{74702BCE-281E-46B5-9CF4-E7BDD9A851DA}" srcOrd="0" destOrd="0" presId="urn:microsoft.com/office/officeart/2005/8/layout/hList6"/>
    <dgm:cxn modelId="{3DD2A382-0B9C-41F9-8977-D8DE4BA2D81F}" srcId="{4DE69046-2EE8-4F24-9103-AE3802727E4D}" destId="{3F92E3A5-0E89-41B1-A45D-7133C83DBCA9}" srcOrd="1" destOrd="0" parTransId="{2533FBAA-7886-4300-BB68-9EC4E6C21E1E}" sibTransId="{B3680D12-9953-488F-9074-6F2C3C3395EE}"/>
    <dgm:cxn modelId="{C6E2C8DF-B232-4C3F-82E8-0A773934BEAD}" srcId="{4DE69046-2EE8-4F24-9103-AE3802727E4D}" destId="{6F744330-57EC-414C-B99F-57F65DD21EAD}" srcOrd="0" destOrd="0" parTransId="{05DB6D10-BF64-49DF-B72A-FE14974D6CD9}" sibTransId="{2891644D-716C-461A-AE1E-46119621630A}"/>
    <dgm:cxn modelId="{DA2E62E4-48A1-4FD0-ACA0-504042272EA7}" type="presOf" srcId="{6F744330-57EC-414C-B99F-57F65DD21EAD}" destId="{96F9B4AE-0EEB-42B6-A4EA-C554CBB5B0F1}" srcOrd="0" destOrd="0" presId="urn:microsoft.com/office/officeart/2005/8/layout/hList6"/>
    <dgm:cxn modelId="{A262F334-C107-4E85-9219-1A028F31B436}" type="presParOf" srcId="{1FD8C3B4-0422-4437-BA07-B8B00527A64D}" destId="{96F9B4AE-0EEB-42B6-A4EA-C554CBB5B0F1}" srcOrd="0" destOrd="0" presId="urn:microsoft.com/office/officeart/2005/8/layout/hList6"/>
    <dgm:cxn modelId="{15DC2127-9E31-4888-8896-C9320F5842E7}" type="presParOf" srcId="{1FD8C3B4-0422-4437-BA07-B8B00527A64D}" destId="{742F1429-D35C-458A-A26A-7D8661BE06A2}" srcOrd="1" destOrd="0" presId="urn:microsoft.com/office/officeart/2005/8/layout/hList6"/>
    <dgm:cxn modelId="{42224295-8A65-4D06-8BEB-BD51BA1D4EC1}" type="presParOf" srcId="{1FD8C3B4-0422-4437-BA07-B8B00527A64D}" destId="{74702BCE-281E-46B5-9CF4-E7BDD9A851DA}"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DA286A-E07A-4636-A5F6-EF6ED1695188}" type="doc">
      <dgm:prSet loTypeId="urn:microsoft.com/office/officeart/2005/8/layout/pyramid2" loCatId="list" qsTypeId="urn:microsoft.com/office/officeart/2005/8/quickstyle/simple1" qsCatId="simple" csTypeId="urn:microsoft.com/office/officeart/2005/8/colors/accent3_1" csCatId="accent3" phldr="1"/>
      <dgm:spPr/>
    </dgm:pt>
    <dgm:pt modelId="{4AB6054F-B9A3-49AB-B873-7BC8826F24D8}">
      <dgm:prSet phldrT="[Texto]"/>
      <dgm:spPr/>
      <dgm:t>
        <a:bodyPr/>
        <a:lstStyle/>
        <a:p>
          <a:r>
            <a:rPr lang="es-MX" dirty="0"/>
            <a:t>Individuales</a:t>
          </a:r>
          <a:endParaRPr lang="es-PE" dirty="0"/>
        </a:p>
      </dgm:t>
    </dgm:pt>
    <dgm:pt modelId="{66547DFF-3609-45A3-BC0C-93D9A29E73F8}" type="parTrans" cxnId="{1002B5E3-8D1A-4DAB-991E-DFF673D83849}">
      <dgm:prSet/>
      <dgm:spPr/>
      <dgm:t>
        <a:bodyPr/>
        <a:lstStyle/>
        <a:p>
          <a:endParaRPr lang="es-PE"/>
        </a:p>
      </dgm:t>
    </dgm:pt>
    <dgm:pt modelId="{9A275761-C21F-4A06-B172-E3449398B175}" type="sibTrans" cxnId="{1002B5E3-8D1A-4DAB-991E-DFF673D83849}">
      <dgm:prSet/>
      <dgm:spPr/>
      <dgm:t>
        <a:bodyPr/>
        <a:lstStyle/>
        <a:p>
          <a:endParaRPr lang="es-PE"/>
        </a:p>
      </dgm:t>
    </dgm:pt>
    <dgm:pt modelId="{08FA5D44-7DA7-4876-8876-EAA36745947B}">
      <dgm:prSet phldrT="[Texto]"/>
      <dgm:spPr/>
      <dgm:t>
        <a:bodyPr/>
        <a:lstStyle/>
        <a:p>
          <a:r>
            <a:rPr lang="es-MX" dirty="0"/>
            <a:t>Plurales</a:t>
          </a:r>
        </a:p>
        <a:p>
          <a:r>
            <a:rPr lang="es-MX" dirty="0"/>
            <a:t>(Plurindividuales)</a:t>
          </a:r>
          <a:endParaRPr lang="es-PE" dirty="0"/>
        </a:p>
      </dgm:t>
    </dgm:pt>
    <dgm:pt modelId="{222C993F-6A71-4F02-9396-538D44A452E4}" type="parTrans" cxnId="{2C9DE705-8D50-4DEC-AB91-0CF0E77EF649}">
      <dgm:prSet/>
      <dgm:spPr/>
      <dgm:t>
        <a:bodyPr/>
        <a:lstStyle/>
        <a:p>
          <a:endParaRPr lang="es-PE"/>
        </a:p>
      </dgm:t>
    </dgm:pt>
    <dgm:pt modelId="{0ECED59C-5F21-4475-938B-6B6EADC8A496}" type="sibTrans" cxnId="{2C9DE705-8D50-4DEC-AB91-0CF0E77EF649}">
      <dgm:prSet/>
      <dgm:spPr/>
      <dgm:t>
        <a:bodyPr/>
        <a:lstStyle/>
        <a:p>
          <a:endParaRPr lang="es-PE"/>
        </a:p>
      </dgm:t>
    </dgm:pt>
    <dgm:pt modelId="{A759AA36-355D-4573-8DCE-768D15EF85F2}">
      <dgm:prSet phldrT="[Texto]"/>
      <dgm:spPr/>
      <dgm:t>
        <a:bodyPr/>
        <a:lstStyle/>
        <a:p>
          <a:r>
            <a:rPr lang="es-MX" dirty="0"/>
            <a:t>Colectivos</a:t>
          </a:r>
          <a:endParaRPr lang="es-PE" dirty="0"/>
        </a:p>
      </dgm:t>
    </dgm:pt>
    <dgm:pt modelId="{41CB4699-AB88-4B4F-B976-868311472F71}" type="parTrans" cxnId="{0364F177-A9CF-4309-8911-361D3C4066BB}">
      <dgm:prSet/>
      <dgm:spPr/>
      <dgm:t>
        <a:bodyPr/>
        <a:lstStyle/>
        <a:p>
          <a:endParaRPr lang="es-PE"/>
        </a:p>
      </dgm:t>
    </dgm:pt>
    <dgm:pt modelId="{EE8010D8-3E54-4095-A5D9-6B2F845A3356}" type="sibTrans" cxnId="{0364F177-A9CF-4309-8911-361D3C4066BB}">
      <dgm:prSet/>
      <dgm:spPr/>
      <dgm:t>
        <a:bodyPr/>
        <a:lstStyle/>
        <a:p>
          <a:endParaRPr lang="es-PE"/>
        </a:p>
      </dgm:t>
    </dgm:pt>
    <dgm:pt modelId="{F2C327E5-DC64-4728-BBD6-19AA10F02147}" type="pres">
      <dgm:prSet presAssocID="{92DA286A-E07A-4636-A5F6-EF6ED1695188}" presName="compositeShape" presStyleCnt="0">
        <dgm:presLayoutVars>
          <dgm:dir/>
          <dgm:resizeHandles/>
        </dgm:presLayoutVars>
      </dgm:prSet>
      <dgm:spPr/>
    </dgm:pt>
    <dgm:pt modelId="{5BE6C8D8-26B3-40F5-9CCE-C0DF7C3F3E5F}" type="pres">
      <dgm:prSet presAssocID="{92DA286A-E07A-4636-A5F6-EF6ED1695188}" presName="pyramid" presStyleLbl="node1" presStyleIdx="0" presStyleCnt="1"/>
      <dgm:spPr/>
    </dgm:pt>
    <dgm:pt modelId="{B17F3CEC-F479-40E7-989D-BE35DA3BAD7C}" type="pres">
      <dgm:prSet presAssocID="{92DA286A-E07A-4636-A5F6-EF6ED1695188}" presName="theList" presStyleCnt="0"/>
      <dgm:spPr/>
    </dgm:pt>
    <dgm:pt modelId="{E50B47D8-82F9-46A5-944E-9FF379FC13D0}" type="pres">
      <dgm:prSet presAssocID="{4AB6054F-B9A3-49AB-B873-7BC8826F24D8}" presName="aNode" presStyleLbl="fgAcc1" presStyleIdx="0" presStyleCnt="3">
        <dgm:presLayoutVars>
          <dgm:bulletEnabled val="1"/>
        </dgm:presLayoutVars>
      </dgm:prSet>
      <dgm:spPr/>
    </dgm:pt>
    <dgm:pt modelId="{3A47AD07-5905-410D-A99B-01DA9B53BC59}" type="pres">
      <dgm:prSet presAssocID="{4AB6054F-B9A3-49AB-B873-7BC8826F24D8}" presName="aSpace" presStyleCnt="0"/>
      <dgm:spPr/>
    </dgm:pt>
    <dgm:pt modelId="{69CE65DC-3A51-4E7A-BE60-ADD34DC36C92}" type="pres">
      <dgm:prSet presAssocID="{08FA5D44-7DA7-4876-8876-EAA36745947B}" presName="aNode" presStyleLbl="fgAcc1" presStyleIdx="1" presStyleCnt="3">
        <dgm:presLayoutVars>
          <dgm:bulletEnabled val="1"/>
        </dgm:presLayoutVars>
      </dgm:prSet>
      <dgm:spPr/>
    </dgm:pt>
    <dgm:pt modelId="{B750956C-E9D3-4C2E-84DE-766598976394}" type="pres">
      <dgm:prSet presAssocID="{08FA5D44-7DA7-4876-8876-EAA36745947B}" presName="aSpace" presStyleCnt="0"/>
      <dgm:spPr/>
    </dgm:pt>
    <dgm:pt modelId="{86B6EA75-F900-41C5-BA9A-7B760A056DCD}" type="pres">
      <dgm:prSet presAssocID="{A759AA36-355D-4573-8DCE-768D15EF85F2}" presName="aNode" presStyleLbl="fgAcc1" presStyleIdx="2" presStyleCnt="3">
        <dgm:presLayoutVars>
          <dgm:bulletEnabled val="1"/>
        </dgm:presLayoutVars>
      </dgm:prSet>
      <dgm:spPr/>
    </dgm:pt>
    <dgm:pt modelId="{221B0BC2-1ADE-4AA1-BAA3-CDD184208BE7}" type="pres">
      <dgm:prSet presAssocID="{A759AA36-355D-4573-8DCE-768D15EF85F2}" presName="aSpace" presStyleCnt="0"/>
      <dgm:spPr/>
    </dgm:pt>
  </dgm:ptLst>
  <dgm:cxnLst>
    <dgm:cxn modelId="{2C9DE705-8D50-4DEC-AB91-0CF0E77EF649}" srcId="{92DA286A-E07A-4636-A5F6-EF6ED1695188}" destId="{08FA5D44-7DA7-4876-8876-EAA36745947B}" srcOrd="1" destOrd="0" parTransId="{222C993F-6A71-4F02-9396-538D44A452E4}" sibTransId="{0ECED59C-5F21-4475-938B-6B6EADC8A496}"/>
    <dgm:cxn modelId="{9AA97B0B-10FA-4A49-8708-3C07AEDB32AC}" type="presOf" srcId="{A759AA36-355D-4573-8DCE-768D15EF85F2}" destId="{86B6EA75-F900-41C5-BA9A-7B760A056DCD}" srcOrd="0" destOrd="0" presId="urn:microsoft.com/office/officeart/2005/8/layout/pyramid2"/>
    <dgm:cxn modelId="{CB2C8D29-6772-4136-9E45-D023252D16DA}" type="presOf" srcId="{92DA286A-E07A-4636-A5F6-EF6ED1695188}" destId="{F2C327E5-DC64-4728-BBD6-19AA10F02147}" srcOrd="0" destOrd="0" presId="urn:microsoft.com/office/officeart/2005/8/layout/pyramid2"/>
    <dgm:cxn modelId="{0364F177-A9CF-4309-8911-361D3C4066BB}" srcId="{92DA286A-E07A-4636-A5F6-EF6ED1695188}" destId="{A759AA36-355D-4573-8DCE-768D15EF85F2}" srcOrd="2" destOrd="0" parTransId="{41CB4699-AB88-4B4F-B976-868311472F71}" sibTransId="{EE8010D8-3E54-4095-A5D9-6B2F845A3356}"/>
    <dgm:cxn modelId="{06E19C9E-AC4A-4D85-BEEA-F529EC998DB4}" type="presOf" srcId="{4AB6054F-B9A3-49AB-B873-7BC8826F24D8}" destId="{E50B47D8-82F9-46A5-944E-9FF379FC13D0}" srcOrd="0" destOrd="0" presId="urn:microsoft.com/office/officeart/2005/8/layout/pyramid2"/>
    <dgm:cxn modelId="{88A1AFBD-13FB-4198-83A0-91D2A0616E22}" type="presOf" srcId="{08FA5D44-7DA7-4876-8876-EAA36745947B}" destId="{69CE65DC-3A51-4E7A-BE60-ADD34DC36C92}" srcOrd="0" destOrd="0" presId="urn:microsoft.com/office/officeart/2005/8/layout/pyramid2"/>
    <dgm:cxn modelId="{1002B5E3-8D1A-4DAB-991E-DFF673D83849}" srcId="{92DA286A-E07A-4636-A5F6-EF6ED1695188}" destId="{4AB6054F-B9A3-49AB-B873-7BC8826F24D8}" srcOrd="0" destOrd="0" parTransId="{66547DFF-3609-45A3-BC0C-93D9A29E73F8}" sibTransId="{9A275761-C21F-4A06-B172-E3449398B175}"/>
    <dgm:cxn modelId="{0B754070-0D32-4054-B5F8-7D65C8E67C43}" type="presParOf" srcId="{F2C327E5-DC64-4728-BBD6-19AA10F02147}" destId="{5BE6C8D8-26B3-40F5-9CCE-C0DF7C3F3E5F}" srcOrd="0" destOrd="0" presId="urn:microsoft.com/office/officeart/2005/8/layout/pyramid2"/>
    <dgm:cxn modelId="{268F8B9E-AE4F-40AC-B25A-15B01E2108D8}" type="presParOf" srcId="{F2C327E5-DC64-4728-BBD6-19AA10F02147}" destId="{B17F3CEC-F479-40E7-989D-BE35DA3BAD7C}" srcOrd="1" destOrd="0" presId="urn:microsoft.com/office/officeart/2005/8/layout/pyramid2"/>
    <dgm:cxn modelId="{C11E2D5C-6DEE-406C-B685-82B444DEEBE5}" type="presParOf" srcId="{B17F3CEC-F479-40E7-989D-BE35DA3BAD7C}" destId="{E50B47D8-82F9-46A5-944E-9FF379FC13D0}" srcOrd="0" destOrd="0" presId="urn:microsoft.com/office/officeart/2005/8/layout/pyramid2"/>
    <dgm:cxn modelId="{9685D4A7-16A2-4B37-829A-7DBCB80C3018}" type="presParOf" srcId="{B17F3CEC-F479-40E7-989D-BE35DA3BAD7C}" destId="{3A47AD07-5905-410D-A99B-01DA9B53BC59}" srcOrd="1" destOrd="0" presId="urn:microsoft.com/office/officeart/2005/8/layout/pyramid2"/>
    <dgm:cxn modelId="{BF3D1687-7482-4B3D-AEA9-B15893C9835B}" type="presParOf" srcId="{B17F3CEC-F479-40E7-989D-BE35DA3BAD7C}" destId="{69CE65DC-3A51-4E7A-BE60-ADD34DC36C92}" srcOrd="2" destOrd="0" presId="urn:microsoft.com/office/officeart/2005/8/layout/pyramid2"/>
    <dgm:cxn modelId="{96EA68D9-89A1-4F6D-8411-29AA3856936B}" type="presParOf" srcId="{B17F3CEC-F479-40E7-989D-BE35DA3BAD7C}" destId="{B750956C-E9D3-4C2E-84DE-766598976394}" srcOrd="3" destOrd="0" presId="urn:microsoft.com/office/officeart/2005/8/layout/pyramid2"/>
    <dgm:cxn modelId="{3232E8F1-E60A-41AD-B800-8C3C3C267F67}" type="presParOf" srcId="{B17F3CEC-F479-40E7-989D-BE35DA3BAD7C}" destId="{86B6EA75-F900-41C5-BA9A-7B760A056DCD}" srcOrd="4" destOrd="0" presId="urn:microsoft.com/office/officeart/2005/8/layout/pyramid2"/>
    <dgm:cxn modelId="{38CA269A-CD2D-4974-B9AE-88A5CD3D419F}" type="presParOf" srcId="{B17F3CEC-F479-40E7-989D-BE35DA3BAD7C}" destId="{221B0BC2-1ADE-4AA1-BAA3-CDD184208BE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C9F9EB-BCEA-4D4B-8063-3950B6F11B5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PE"/>
        </a:p>
      </dgm:t>
    </dgm:pt>
    <dgm:pt modelId="{30A65732-3F42-477B-AC13-D56F4DBCF0B7}">
      <dgm:prSet phldrT="[Texto]" custT="1"/>
      <dgm:spPr>
        <a:solidFill>
          <a:schemeClr val="bg1">
            <a:lumMod val="85000"/>
          </a:schemeClr>
        </a:solidFill>
      </dgm:spPr>
      <dgm:t>
        <a:bodyPr/>
        <a:lstStyle/>
        <a:p>
          <a:r>
            <a:rPr lang="es-PE" sz="1400" b="1" dirty="0">
              <a:solidFill>
                <a:schemeClr val="tx1"/>
              </a:solidFill>
            </a:rPr>
            <a:t>Dentro de cinco días de notificado el mandato ejecutivo, el ejecutado puede contradecir la ejecución</a:t>
          </a:r>
        </a:p>
      </dgm:t>
    </dgm:pt>
    <dgm:pt modelId="{601D6CD9-715C-4DF9-8BEB-B2AC597CA646}" type="parTrans" cxnId="{68863946-FAF8-4449-8B12-AA5BF7E27238}">
      <dgm:prSet/>
      <dgm:spPr/>
      <dgm:t>
        <a:bodyPr/>
        <a:lstStyle/>
        <a:p>
          <a:endParaRPr lang="es-PE"/>
        </a:p>
      </dgm:t>
    </dgm:pt>
    <dgm:pt modelId="{9ACA286A-9C13-4B83-9293-77FA08167F60}" type="sibTrans" cxnId="{68863946-FAF8-4449-8B12-AA5BF7E27238}">
      <dgm:prSet/>
      <dgm:spPr/>
      <dgm:t>
        <a:bodyPr/>
        <a:lstStyle/>
        <a:p>
          <a:endParaRPr lang="es-PE"/>
        </a:p>
      </dgm:t>
    </dgm:pt>
    <dgm:pt modelId="{5CDA8A6F-C3E5-487A-BA66-2B1D40D2A99B}">
      <dgm:prSet phldrT="[Texto]" custT="1"/>
      <dgm:spPr>
        <a:solidFill>
          <a:schemeClr val="bg1">
            <a:lumMod val="85000"/>
          </a:schemeClr>
        </a:solidFill>
      </dgm:spPr>
      <dgm:t>
        <a:bodyPr/>
        <a:lstStyle/>
        <a:p>
          <a:pPr algn="just"/>
          <a:r>
            <a:rPr lang="es-PE" sz="1200" b="1" dirty="0">
              <a:solidFill>
                <a:schemeClr val="tx1"/>
              </a:solidFill>
            </a:rPr>
            <a:t>En el mismo escrito se presentarán los medios probatorios pertinentes; de lo contrario, el pedido será declarado inadmisible. </a:t>
          </a:r>
        </a:p>
        <a:p>
          <a:pPr algn="just"/>
          <a:endParaRPr lang="es-PE" sz="1200" b="1" dirty="0">
            <a:solidFill>
              <a:schemeClr val="tx1"/>
            </a:solidFill>
          </a:endParaRPr>
        </a:p>
        <a:p>
          <a:pPr algn="just"/>
          <a:r>
            <a:rPr lang="es-PE" sz="1200" b="1" dirty="0">
              <a:solidFill>
                <a:schemeClr val="tx1"/>
              </a:solidFill>
            </a:rPr>
            <a:t>Sólo son admisibles la declaración de parte, los documentos y la pericia</a:t>
          </a:r>
        </a:p>
      </dgm:t>
    </dgm:pt>
    <dgm:pt modelId="{DCAFB01C-824A-426F-A0CE-7FC60F3E64C8}" type="parTrans" cxnId="{0239A3F7-424C-4558-BAC9-9E6A1001418F}">
      <dgm:prSet/>
      <dgm:spPr/>
      <dgm:t>
        <a:bodyPr/>
        <a:lstStyle/>
        <a:p>
          <a:endParaRPr lang="es-PE"/>
        </a:p>
      </dgm:t>
    </dgm:pt>
    <dgm:pt modelId="{16149BDF-7308-47E5-9918-DD84FF50FE3E}" type="sibTrans" cxnId="{0239A3F7-424C-4558-BAC9-9E6A1001418F}">
      <dgm:prSet/>
      <dgm:spPr/>
      <dgm:t>
        <a:bodyPr/>
        <a:lstStyle/>
        <a:p>
          <a:endParaRPr lang="es-PE"/>
        </a:p>
      </dgm:t>
    </dgm:pt>
    <dgm:pt modelId="{6A7153EC-6CE6-4D0E-AE74-20068FA65884}">
      <dgm:prSet phldrT="[Texto]" custT="1"/>
      <dgm:spPr>
        <a:solidFill>
          <a:schemeClr val="bg1">
            <a:lumMod val="85000"/>
          </a:schemeClr>
        </a:solidFill>
      </dgm:spPr>
      <dgm:t>
        <a:bodyPr/>
        <a:lstStyle/>
        <a:p>
          <a:pPr algn="just"/>
          <a:r>
            <a:rPr lang="es-PE" sz="1350" b="1" dirty="0">
              <a:solidFill>
                <a:schemeClr val="tx1"/>
              </a:solidFill>
            </a:rPr>
            <a:t>La contradicción sólo podrá fundarse según la naturaleza del título en: </a:t>
          </a:r>
        </a:p>
        <a:p>
          <a:pPr algn="just"/>
          <a:r>
            <a:rPr lang="es-PE" sz="1350" b="1" dirty="0">
              <a:solidFill>
                <a:schemeClr val="tx1"/>
              </a:solidFill>
            </a:rPr>
            <a:t>1. Inexigibilidad o iliquidez de la obligación contenida en el título. </a:t>
          </a:r>
        </a:p>
        <a:p>
          <a:pPr algn="just"/>
          <a:r>
            <a:rPr lang="es-PE" sz="1350" b="1" dirty="0">
              <a:solidFill>
                <a:schemeClr val="tx1"/>
              </a:solidFill>
            </a:rPr>
            <a:t>2. Nulidad formal o falsedad del título. </a:t>
          </a:r>
        </a:p>
        <a:p>
          <a:pPr algn="just"/>
          <a:r>
            <a:rPr lang="es-PE" sz="1350" b="1" dirty="0">
              <a:solidFill>
                <a:schemeClr val="tx1"/>
              </a:solidFill>
            </a:rPr>
            <a:t>3. La extinción de la obligación exigida.</a:t>
          </a:r>
        </a:p>
      </dgm:t>
    </dgm:pt>
    <dgm:pt modelId="{D9B8A7AC-7E24-425C-8507-EF0C22BF6ADD}" type="parTrans" cxnId="{9E450B78-9A82-4974-A520-DD5897E4C78D}">
      <dgm:prSet/>
      <dgm:spPr/>
      <dgm:t>
        <a:bodyPr/>
        <a:lstStyle/>
        <a:p>
          <a:endParaRPr lang="es-PE"/>
        </a:p>
      </dgm:t>
    </dgm:pt>
    <dgm:pt modelId="{925BE6DA-1C65-491D-BB0B-33FBC7C648A5}" type="sibTrans" cxnId="{9E450B78-9A82-4974-A520-DD5897E4C78D}">
      <dgm:prSet/>
      <dgm:spPr/>
      <dgm:t>
        <a:bodyPr/>
        <a:lstStyle/>
        <a:p>
          <a:endParaRPr lang="es-PE"/>
        </a:p>
      </dgm:t>
    </dgm:pt>
    <dgm:pt modelId="{F8F8316C-2CA5-4242-9660-ACA4556D5AC3}">
      <dgm:prSet phldrT="[Texto]"/>
      <dgm:spPr>
        <a:solidFill>
          <a:schemeClr val="bg1">
            <a:lumMod val="85000"/>
          </a:schemeClr>
        </a:solidFill>
      </dgm:spPr>
      <dgm:t>
        <a:bodyPr/>
        <a:lstStyle/>
        <a:p>
          <a:pPr algn="just"/>
          <a:r>
            <a:rPr lang="es-PE" b="1" dirty="0">
              <a:solidFill>
                <a:schemeClr val="tx1"/>
              </a:solidFill>
            </a:rPr>
            <a:t>El título ejecutivo de naturaleza judicial, sólo podrá formularse contradicción, dentro del </a:t>
          </a:r>
          <a:r>
            <a:rPr lang="es-PE" b="1" dirty="0">
              <a:solidFill>
                <a:schemeClr val="tx1"/>
              </a:solidFill>
              <a:highlight>
                <a:srgbClr val="00FF00"/>
              </a:highlight>
            </a:rPr>
            <a:t>tercer día, </a:t>
          </a:r>
          <a:r>
            <a:rPr lang="es-PE" b="1" dirty="0">
              <a:solidFill>
                <a:schemeClr val="tx1"/>
              </a:solidFill>
            </a:rPr>
            <a:t>si se alega el cumplimiento de lo ordenado o la extinción de la obligación, que se acredite con prueba instrumental.</a:t>
          </a:r>
        </a:p>
      </dgm:t>
    </dgm:pt>
    <dgm:pt modelId="{8A89C8E7-2BD7-4208-B87F-78539E75EE6B}" type="parTrans" cxnId="{D1EE0764-0733-41BA-A7F2-E2624A19B7D6}">
      <dgm:prSet/>
      <dgm:spPr/>
      <dgm:t>
        <a:bodyPr/>
        <a:lstStyle/>
        <a:p>
          <a:endParaRPr lang="es-PE"/>
        </a:p>
      </dgm:t>
    </dgm:pt>
    <dgm:pt modelId="{43D8358A-441F-4AE7-B558-B5A32B74FC77}" type="sibTrans" cxnId="{D1EE0764-0733-41BA-A7F2-E2624A19B7D6}">
      <dgm:prSet/>
      <dgm:spPr/>
      <dgm:t>
        <a:bodyPr/>
        <a:lstStyle/>
        <a:p>
          <a:endParaRPr lang="es-PE"/>
        </a:p>
      </dgm:t>
    </dgm:pt>
    <dgm:pt modelId="{E8009ED2-03DB-407C-9D30-1F0F5C95C021}">
      <dgm:prSet/>
      <dgm:spPr>
        <a:solidFill>
          <a:schemeClr val="bg1">
            <a:lumMod val="85000"/>
          </a:schemeClr>
        </a:solidFill>
      </dgm:spPr>
      <dgm:t>
        <a:bodyPr/>
        <a:lstStyle/>
        <a:p>
          <a:r>
            <a:rPr lang="es-PE" b="1" dirty="0">
              <a:solidFill>
                <a:schemeClr val="tx1"/>
              </a:solidFill>
            </a:rPr>
            <a:t>proponer excepciones procesales o defensas previas.</a:t>
          </a:r>
          <a:endParaRPr lang="es-PE" dirty="0"/>
        </a:p>
      </dgm:t>
    </dgm:pt>
    <dgm:pt modelId="{B845DD29-A8DA-407D-8353-1DC0B7AC33DB}" type="parTrans" cxnId="{3FC520B6-77FF-4CBB-92BA-B71DA0234C30}">
      <dgm:prSet/>
      <dgm:spPr/>
      <dgm:t>
        <a:bodyPr/>
        <a:lstStyle/>
        <a:p>
          <a:endParaRPr lang="es-PE"/>
        </a:p>
      </dgm:t>
    </dgm:pt>
    <dgm:pt modelId="{2F983463-48F1-42C6-847D-512E9EC55B59}" type="sibTrans" cxnId="{3FC520B6-77FF-4CBB-92BA-B71DA0234C30}">
      <dgm:prSet/>
      <dgm:spPr/>
      <dgm:t>
        <a:bodyPr/>
        <a:lstStyle/>
        <a:p>
          <a:endParaRPr lang="es-PE"/>
        </a:p>
      </dgm:t>
    </dgm:pt>
    <dgm:pt modelId="{0AB2F77A-8E69-4EB7-AA88-8A698348486F}" type="pres">
      <dgm:prSet presAssocID="{0FC9F9EB-BCEA-4D4B-8063-3950B6F11B53}" presName="cycle" presStyleCnt="0">
        <dgm:presLayoutVars>
          <dgm:dir/>
          <dgm:resizeHandles val="exact"/>
        </dgm:presLayoutVars>
      </dgm:prSet>
      <dgm:spPr/>
    </dgm:pt>
    <dgm:pt modelId="{94E4DA3F-1E2E-4D51-B182-8486F52E5481}" type="pres">
      <dgm:prSet presAssocID="{30A65732-3F42-477B-AC13-D56F4DBCF0B7}" presName="node" presStyleLbl="node1" presStyleIdx="0" presStyleCnt="5" custScaleX="140046">
        <dgm:presLayoutVars>
          <dgm:bulletEnabled val="1"/>
        </dgm:presLayoutVars>
      </dgm:prSet>
      <dgm:spPr/>
    </dgm:pt>
    <dgm:pt modelId="{06D6D8C7-92A4-46C4-8E1A-D98B5678034A}" type="pres">
      <dgm:prSet presAssocID="{9ACA286A-9C13-4B83-9293-77FA08167F60}" presName="sibTrans" presStyleLbl="sibTrans2D1" presStyleIdx="0" presStyleCnt="5"/>
      <dgm:spPr/>
    </dgm:pt>
    <dgm:pt modelId="{A9A750A0-977F-4288-98E7-A1144E087346}" type="pres">
      <dgm:prSet presAssocID="{9ACA286A-9C13-4B83-9293-77FA08167F60}" presName="connectorText" presStyleLbl="sibTrans2D1" presStyleIdx="0" presStyleCnt="5"/>
      <dgm:spPr/>
    </dgm:pt>
    <dgm:pt modelId="{3F33F4B6-D361-4745-B590-2538112DCD03}" type="pres">
      <dgm:prSet presAssocID="{E8009ED2-03DB-407C-9D30-1F0F5C95C021}" presName="node" presStyleLbl="node1" presStyleIdx="1" presStyleCnt="5">
        <dgm:presLayoutVars>
          <dgm:bulletEnabled val="1"/>
        </dgm:presLayoutVars>
      </dgm:prSet>
      <dgm:spPr/>
    </dgm:pt>
    <dgm:pt modelId="{864F2CDE-F56B-49FE-8938-3C96BA854FB6}" type="pres">
      <dgm:prSet presAssocID="{2F983463-48F1-42C6-847D-512E9EC55B59}" presName="sibTrans" presStyleLbl="sibTrans2D1" presStyleIdx="1" presStyleCnt="5"/>
      <dgm:spPr/>
    </dgm:pt>
    <dgm:pt modelId="{BF2875CC-CE6C-4A27-A9FD-70161A566A74}" type="pres">
      <dgm:prSet presAssocID="{2F983463-48F1-42C6-847D-512E9EC55B59}" presName="connectorText" presStyleLbl="sibTrans2D1" presStyleIdx="1" presStyleCnt="5"/>
      <dgm:spPr/>
    </dgm:pt>
    <dgm:pt modelId="{77AD24A2-B310-4058-BAE0-55521DC32B52}" type="pres">
      <dgm:prSet presAssocID="{5CDA8A6F-C3E5-487A-BA66-2B1D40D2A99B}" presName="node" presStyleLbl="node1" presStyleIdx="2" presStyleCnt="5" custScaleX="151005" custScaleY="115277" custRadScaleRad="135270" custRadScaleInc="-59984">
        <dgm:presLayoutVars>
          <dgm:bulletEnabled val="1"/>
        </dgm:presLayoutVars>
      </dgm:prSet>
      <dgm:spPr/>
    </dgm:pt>
    <dgm:pt modelId="{0A5EB195-3A86-419E-BF6C-17A9453A935A}" type="pres">
      <dgm:prSet presAssocID="{16149BDF-7308-47E5-9918-DD84FF50FE3E}" presName="sibTrans" presStyleLbl="sibTrans2D1" presStyleIdx="2" presStyleCnt="5"/>
      <dgm:spPr/>
    </dgm:pt>
    <dgm:pt modelId="{7509F9FD-A67C-4C8A-B8F6-125089DBD6E5}" type="pres">
      <dgm:prSet presAssocID="{16149BDF-7308-47E5-9918-DD84FF50FE3E}" presName="connectorText" presStyleLbl="sibTrans2D1" presStyleIdx="2" presStyleCnt="5"/>
      <dgm:spPr/>
    </dgm:pt>
    <dgm:pt modelId="{A5F5D137-0D31-4215-8055-0A2CE695C967}" type="pres">
      <dgm:prSet presAssocID="{6A7153EC-6CE6-4D0E-AE74-20068FA65884}" presName="node" presStyleLbl="node1" presStyleIdx="3" presStyleCnt="5" custScaleX="238838" custRadScaleRad="101294" custRadScaleInc="752">
        <dgm:presLayoutVars>
          <dgm:bulletEnabled val="1"/>
        </dgm:presLayoutVars>
      </dgm:prSet>
      <dgm:spPr/>
    </dgm:pt>
    <dgm:pt modelId="{B6BDB65D-B26B-4D95-A0E3-D6CB8787D499}" type="pres">
      <dgm:prSet presAssocID="{925BE6DA-1C65-491D-BB0B-33FBC7C648A5}" presName="sibTrans" presStyleLbl="sibTrans2D1" presStyleIdx="3" presStyleCnt="5"/>
      <dgm:spPr/>
    </dgm:pt>
    <dgm:pt modelId="{99BF5007-F575-41EB-AB67-621C384C70F6}" type="pres">
      <dgm:prSet presAssocID="{925BE6DA-1C65-491D-BB0B-33FBC7C648A5}" presName="connectorText" presStyleLbl="sibTrans2D1" presStyleIdx="3" presStyleCnt="5"/>
      <dgm:spPr/>
    </dgm:pt>
    <dgm:pt modelId="{A1D33AD4-B1F1-44CA-9E10-BC93BA94E3EA}" type="pres">
      <dgm:prSet presAssocID="{F8F8316C-2CA5-4242-9660-ACA4556D5AC3}" presName="node" presStyleLbl="node1" presStyleIdx="4" presStyleCnt="5" custScaleX="184563" custRadScaleRad="133790" custRadScaleInc="-9625">
        <dgm:presLayoutVars>
          <dgm:bulletEnabled val="1"/>
        </dgm:presLayoutVars>
      </dgm:prSet>
      <dgm:spPr/>
    </dgm:pt>
    <dgm:pt modelId="{AFEF9AD2-3D46-4A72-876D-5C775469568D}" type="pres">
      <dgm:prSet presAssocID="{43D8358A-441F-4AE7-B558-B5A32B74FC77}" presName="sibTrans" presStyleLbl="sibTrans2D1" presStyleIdx="4" presStyleCnt="5"/>
      <dgm:spPr/>
    </dgm:pt>
    <dgm:pt modelId="{D19DC1FD-66A5-43C3-9ACB-EAB0DDC0AE78}" type="pres">
      <dgm:prSet presAssocID="{43D8358A-441F-4AE7-B558-B5A32B74FC77}" presName="connectorText" presStyleLbl="sibTrans2D1" presStyleIdx="4" presStyleCnt="5"/>
      <dgm:spPr/>
    </dgm:pt>
  </dgm:ptLst>
  <dgm:cxnLst>
    <dgm:cxn modelId="{29117918-D746-4874-9E92-3CC6951A9A1C}" type="presOf" srcId="{2F983463-48F1-42C6-847D-512E9EC55B59}" destId="{864F2CDE-F56B-49FE-8938-3C96BA854FB6}" srcOrd="0" destOrd="0" presId="urn:microsoft.com/office/officeart/2005/8/layout/cycle2"/>
    <dgm:cxn modelId="{D1EE0764-0733-41BA-A7F2-E2624A19B7D6}" srcId="{0FC9F9EB-BCEA-4D4B-8063-3950B6F11B53}" destId="{F8F8316C-2CA5-4242-9660-ACA4556D5AC3}" srcOrd="4" destOrd="0" parTransId="{8A89C8E7-2BD7-4208-B87F-78539E75EE6B}" sibTransId="{43D8358A-441F-4AE7-B558-B5A32B74FC77}"/>
    <dgm:cxn modelId="{68863946-FAF8-4449-8B12-AA5BF7E27238}" srcId="{0FC9F9EB-BCEA-4D4B-8063-3950B6F11B53}" destId="{30A65732-3F42-477B-AC13-D56F4DBCF0B7}" srcOrd="0" destOrd="0" parTransId="{601D6CD9-715C-4DF9-8BEB-B2AC597CA646}" sibTransId="{9ACA286A-9C13-4B83-9293-77FA08167F60}"/>
    <dgm:cxn modelId="{EEE0A56A-D302-4865-8949-5F726E6E316E}" type="presOf" srcId="{43D8358A-441F-4AE7-B558-B5A32B74FC77}" destId="{D19DC1FD-66A5-43C3-9ACB-EAB0DDC0AE78}" srcOrd="1" destOrd="0" presId="urn:microsoft.com/office/officeart/2005/8/layout/cycle2"/>
    <dgm:cxn modelId="{49F1B371-D6D0-41E8-ACB6-8EB5E0052290}" type="presOf" srcId="{F8F8316C-2CA5-4242-9660-ACA4556D5AC3}" destId="{A1D33AD4-B1F1-44CA-9E10-BC93BA94E3EA}" srcOrd="0" destOrd="0" presId="urn:microsoft.com/office/officeart/2005/8/layout/cycle2"/>
    <dgm:cxn modelId="{017B3D52-FD93-403F-B26A-56FD8CD4476B}" type="presOf" srcId="{925BE6DA-1C65-491D-BB0B-33FBC7C648A5}" destId="{B6BDB65D-B26B-4D95-A0E3-D6CB8787D499}" srcOrd="0" destOrd="0" presId="urn:microsoft.com/office/officeart/2005/8/layout/cycle2"/>
    <dgm:cxn modelId="{9E450B78-9A82-4974-A520-DD5897E4C78D}" srcId="{0FC9F9EB-BCEA-4D4B-8063-3950B6F11B53}" destId="{6A7153EC-6CE6-4D0E-AE74-20068FA65884}" srcOrd="3" destOrd="0" parTransId="{D9B8A7AC-7E24-425C-8507-EF0C22BF6ADD}" sibTransId="{925BE6DA-1C65-491D-BB0B-33FBC7C648A5}"/>
    <dgm:cxn modelId="{6DFCEB78-3761-4807-B505-2686D5FE7649}" type="presOf" srcId="{6A7153EC-6CE6-4D0E-AE74-20068FA65884}" destId="{A5F5D137-0D31-4215-8055-0A2CE695C967}" srcOrd="0" destOrd="0" presId="urn:microsoft.com/office/officeart/2005/8/layout/cycle2"/>
    <dgm:cxn modelId="{CE0D317D-B907-44A2-9601-D5E55B733B62}" type="presOf" srcId="{5CDA8A6F-C3E5-487A-BA66-2B1D40D2A99B}" destId="{77AD24A2-B310-4058-BAE0-55521DC32B52}" srcOrd="0" destOrd="0" presId="urn:microsoft.com/office/officeart/2005/8/layout/cycle2"/>
    <dgm:cxn modelId="{FDF42F81-4E94-40F6-A21C-BA3AADA6E9D1}" type="presOf" srcId="{9ACA286A-9C13-4B83-9293-77FA08167F60}" destId="{A9A750A0-977F-4288-98E7-A1144E087346}" srcOrd="1" destOrd="0" presId="urn:microsoft.com/office/officeart/2005/8/layout/cycle2"/>
    <dgm:cxn modelId="{4D6C578F-FEC2-40B1-813C-90F6EC24F72C}" type="presOf" srcId="{925BE6DA-1C65-491D-BB0B-33FBC7C648A5}" destId="{99BF5007-F575-41EB-AB67-621C384C70F6}" srcOrd="1" destOrd="0" presId="urn:microsoft.com/office/officeart/2005/8/layout/cycle2"/>
    <dgm:cxn modelId="{0A2FBE97-6494-4051-ACCB-7498289C0828}" type="presOf" srcId="{30A65732-3F42-477B-AC13-D56F4DBCF0B7}" destId="{94E4DA3F-1E2E-4D51-B182-8486F52E5481}" srcOrd="0" destOrd="0" presId="urn:microsoft.com/office/officeart/2005/8/layout/cycle2"/>
    <dgm:cxn modelId="{9FCC20B4-F333-4563-B4B4-B58058A9F2A6}" type="presOf" srcId="{9ACA286A-9C13-4B83-9293-77FA08167F60}" destId="{06D6D8C7-92A4-46C4-8E1A-D98B5678034A}" srcOrd="0" destOrd="0" presId="urn:microsoft.com/office/officeart/2005/8/layout/cycle2"/>
    <dgm:cxn modelId="{3FC520B6-77FF-4CBB-92BA-B71DA0234C30}" srcId="{0FC9F9EB-BCEA-4D4B-8063-3950B6F11B53}" destId="{E8009ED2-03DB-407C-9D30-1F0F5C95C021}" srcOrd="1" destOrd="0" parTransId="{B845DD29-A8DA-407D-8353-1DC0B7AC33DB}" sibTransId="{2F983463-48F1-42C6-847D-512E9EC55B59}"/>
    <dgm:cxn modelId="{1A78DAB8-2C64-49F1-9044-78C0FD174626}" type="presOf" srcId="{43D8358A-441F-4AE7-B558-B5A32B74FC77}" destId="{AFEF9AD2-3D46-4A72-876D-5C775469568D}" srcOrd="0" destOrd="0" presId="urn:microsoft.com/office/officeart/2005/8/layout/cycle2"/>
    <dgm:cxn modelId="{43BE57BE-220C-42CC-B516-000618746ECA}" type="presOf" srcId="{0FC9F9EB-BCEA-4D4B-8063-3950B6F11B53}" destId="{0AB2F77A-8E69-4EB7-AA88-8A698348486F}" srcOrd="0" destOrd="0" presId="urn:microsoft.com/office/officeart/2005/8/layout/cycle2"/>
    <dgm:cxn modelId="{00F090DF-AE96-4DAB-9341-BFC42783110B}" type="presOf" srcId="{2F983463-48F1-42C6-847D-512E9EC55B59}" destId="{BF2875CC-CE6C-4A27-A9FD-70161A566A74}" srcOrd="1" destOrd="0" presId="urn:microsoft.com/office/officeart/2005/8/layout/cycle2"/>
    <dgm:cxn modelId="{7B33BFE5-D3F9-4088-AEA9-83C28C21AFD9}" type="presOf" srcId="{E8009ED2-03DB-407C-9D30-1F0F5C95C021}" destId="{3F33F4B6-D361-4745-B590-2538112DCD03}" srcOrd="0" destOrd="0" presId="urn:microsoft.com/office/officeart/2005/8/layout/cycle2"/>
    <dgm:cxn modelId="{152DF4EE-519F-4834-A62A-172BA12732B8}" type="presOf" srcId="{16149BDF-7308-47E5-9918-DD84FF50FE3E}" destId="{7509F9FD-A67C-4C8A-B8F6-125089DBD6E5}" srcOrd="1" destOrd="0" presId="urn:microsoft.com/office/officeart/2005/8/layout/cycle2"/>
    <dgm:cxn modelId="{E69D90F2-5028-4822-8BBD-2C176AEF0121}" type="presOf" srcId="{16149BDF-7308-47E5-9918-DD84FF50FE3E}" destId="{0A5EB195-3A86-419E-BF6C-17A9453A935A}" srcOrd="0" destOrd="0" presId="urn:microsoft.com/office/officeart/2005/8/layout/cycle2"/>
    <dgm:cxn modelId="{0239A3F7-424C-4558-BAC9-9E6A1001418F}" srcId="{0FC9F9EB-BCEA-4D4B-8063-3950B6F11B53}" destId="{5CDA8A6F-C3E5-487A-BA66-2B1D40D2A99B}" srcOrd="2" destOrd="0" parTransId="{DCAFB01C-824A-426F-A0CE-7FC60F3E64C8}" sibTransId="{16149BDF-7308-47E5-9918-DD84FF50FE3E}"/>
    <dgm:cxn modelId="{2CBACAE3-4918-452C-969D-97C7D918B0F7}" type="presParOf" srcId="{0AB2F77A-8E69-4EB7-AA88-8A698348486F}" destId="{94E4DA3F-1E2E-4D51-B182-8486F52E5481}" srcOrd="0" destOrd="0" presId="urn:microsoft.com/office/officeart/2005/8/layout/cycle2"/>
    <dgm:cxn modelId="{8E9DBF2C-7B7F-4C57-968A-C8E2AA8F04DF}" type="presParOf" srcId="{0AB2F77A-8E69-4EB7-AA88-8A698348486F}" destId="{06D6D8C7-92A4-46C4-8E1A-D98B5678034A}" srcOrd="1" destOrd="0" presId="urn:microsoft.com/office/officeart/2005/8/layout/cycle2"/>
    <dgm:cxn modelId="{E496E80B-DA9D-449F-A068-D81133D7ECFF}" type="presParOf" srcId="{06D6D8C7-92A4-46C4-8E1A-D98B5678034A}" destId="{A9A750A0-977F-4288-98E7-A1144E087346}" srcOrd="0" destOrd="0" presId="urn:microsoft.com/office/officeart/2005/8/layout/cycle2"/>
    <dgm:cxn modelId="{14D98478-0564-4BBC-B976-A116720EC7AF}" type="presParOf" srcId="{0AB2F77A-8E69-4EB7-AA88-8A698348486F}" destId="{3F33F4B6-D361-4745-B590-2538112DCD03}" srcOrd="2" destOrd="0" presId="urn:microsoft.com/office/officeart/2005/8/layout/cycle2"/>
    <dgm:cxn modelId="{6BF702EE-8AE2-4EEA-989A-7892C983AA80}" type="presParOf" srcId="{0AB2F77A-8E69-4EB7-AA88-8A698348486F}" destId="{864F2CDE-F56B-49FE-8938-3C96BA854FB6}" srcOrd="3" destOrd="0" presId="urn:microsoft.com/office/officeart/2005/8/layout/cycle2"/>
    <dgm:cxn modelId="{926988D4-ED13-4AE6-B44D-C12A8CC67574}" type="presParOf" srcId="{864F2CDE-F56B-49FE-8938-3C96BA854FB6}" destId="{BF2875CC-CE6C-4A27-A9FD-70161A566A74}" srcOrd="0" destOrd="0" presId="urn:microsoft.com/office/officeart/2005/8/layout/cycle2"/>
    <dgm:cxn modelId="{3D23EF98-7158-4FEB-A3AD-98933A61AEE7}" type="presParOf" srcId="{0AB2F77A-8E69-4EB7-AA88-8A698348486F}" destId="{77AD24A2-B310-4058-BAE0-55521DC32B52}" srcOrd="4" destOrd="0" presId="urn:microsoft.com/office/officeart/2005/8/layout/cycle2"/>
    <dgm:cxn modelId="{D7AAF2FB-41F0-4AF9-BAF9-5EE152C742C5}" type="presParOf" srcId="{0AB2F77A-8E69-4EB7-AA88-8A698348486F}" destId="{0A5EB195-3A86-419E-BF6C-17A9453A935A}" srcOrd="5" destOrd="0" presId="urn:microsoft.com/office/officeart/2005/8/layout/cycle2"/>
    <dgm:cxn modelId="{54D724D4-8CCE-456D-AFA0-CA198187FF62}" type="presParOf" srcId="{0A5EB195-3A86-419E-BF6C-17A9453A935A}" destId="{7509F9FD-A67C-4C8A-B8F6-125089DBD6E5}" srcOrd="0" destOrd="0" presId="urn:microsoft.com/office/officeart/2005/8/layout/cycle2"/>
    <dgm:cxn modelId="{A8513E02-2A0D-4C62-A1CC-1AAD823D69BE}" type="presParOf" srcId="{0AB2F77A-8E69-4EB7-AA88-8A698348486F}" destId="{A5F5D137-0D31-4215-8055-0A2CE695C967}" srcOrd="6" destOrd="0" presId="urn:microsoft.com/office/officeart/2005/8/layout/cycle2"/>
    <dgm:cxn modelId="{8DCC881C-C041-444D-981D-F03FFED1B64B}" type="presParOf" srcId="{0AB2F77A-8E69-4EB7-AA88-8A698348486F}" destId="{B6BDB65D-B26B-4D95-A0E3-D6CB8787D499}" srcOrd="7" destOrd="0" presId="urn:microsoft.com/office/officeart/2005/8/layout/cycle2"/>
    <dgm:cxn modelId="{59321CEC-2B59-41D5-AB81-0BD3EC7F1CDD}" type="presParOf" srcId="{B6BDB65D-B26B-4D95-A0E3-D6CB8787D499}" destId="{99BF5007-F575-41EB-AB67-621C384C70F6}" srcOrd="0" destOrd="0" presId="urn:microsoft.com/office/officeart/2005/8/layout/cycle2"/>
    <dgm:cxn modelId="{7CC341A7-1177-4367-AF27-9289AD05394C}" type="presParOf" srcId="{0AB2F77A-8E69-4EB7-AA88-8A698348486F}" destId="{A1D33AD4-B1F1-44CA-9E10-BC93BA94E3EA}" srcOrd="8" destOrd="0" presId="urn:microsoft.com/office/officeart/2005/8/layout/cycle2"/>
    <dgm:cxn modelId="{19C68F1F-13FB-4643-B489-FBA0892F0C29}" type="presParOf" srcId="{0AB2F77A-8E69-4EB7-AA88-8A698348486F}" destId="{AFEF9AD2-3D46-4A72-876D-5C775469568D}" srcOrd="9" destOrd="0" presId="urn:microsoft.com/office/officeart/2005/8/layout/cycle2"/>
    <dgm:cxn modelId="{282652FD-5A3C-4418-9AEC-D938ACC0B6D2}" type="presParOf" srcId="{AFEF9AD2-3D46-4A72-876D-5C775469568D}" destId="{D19DC1FD-66A5-43C3-9ACB-EAB0DDC0AE7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166335-FBC6-43AC-9F5E-2A4F5CDD9049}" type="doc">
      <dgm:prSet loTypeId="urn:microsoft.com/office/officeart/2005/8/layout/cycle6" loCatId="cycle" qsTypeId="urn:microsoft.com/office/officeart/2005/8/quickstyle/simple3" qsCatId="simple" csTypeId="urn:microsoft.com/office/officeart/2005/8/colors/colorful5" csCatId="colorful" phldr="1"/>
      <dgm:spPr/>
      <dgm:t>
        <a:bodyPr/>
        <a:lstStyle/>
        <a:p>
          <a:endParaRPr lang="es-PE"/>
        </a:p>
      </dgm:t>
    </dgm:pt>
    <dgm:pt modelId="{66943AF7-2FAF-4108-BA81-05F5E167E1E6}">
      <dgm:prSet phldrT="[Texto]"/>
      <dgm:spPr>
        <a:solidFill>
          <a:schemeClr val="tx2">
            <a:lumMod val="20000"/>
            <a:lumOff val="80000"/>
          </a:schemeClr>
        </a:solidFill>
      </dgm:spPr>
      <dgm:t>
        <a:bodyPr/>
        <a:lstStyle/>
        <a:p>
          <a:r>
            <a:rPr lang="es-MX" b="1" dirty="0"/>
            <a:t>Art.50-Admision de la demanda</a:t>
          </a:r>
          <a:endParaRPr lang="es-PE" b="1" dirty="0"/>
        </a:p>
      </dgm:t>
    </dgm:pt>
    <dgm:pt modelId="{32E76963-4AC6-41B1-BB31-2485F402836A}" type="parTrans" cxnId="{53AB674E-2964-4267-B448-6E40048831A2}">
      <dgm:prSet/>
      <dgm:spPr/>
      <dgm:t>
        <a:bodyPr/>
        <a:lstStyle/>
        <a:p>
          <a:endParaRPr lang="es-PE"/>
        </a:p>
      </dgm:t>
    </dgm:pt>
    <dgm:pt modelId="{D8E84891-D564-445F-8926-83B8CF819886}" type="sibTrans" cxnId="{53AB674E-2964-4267-B448-6E40048831A2}">
      <dgm:prSet/>
      <dgm:spPr/>
      <dgm:t>
        <a:bodyPr/>
        <a:lstStyle/>
        <a:p>
          <a:endParaRPr lang="es-PE"/>
        </a:p>
      </dgm:t>
    </dgm:pt>
    <dgm:pt modelId="{EB872F13-7B56-4FB4-99CA-B2E40C5154F9}">
      <dgm:prSet phldrT="[Texto]"/>
      <dgm:spPr>
        <a:solidFill>
          <a:schemeClr val="tx2">
            <a:lumMod val="20000"/>
            <a:lumOff val="80000"/>
          </a:schemeClr>
        </a:solidFill>
      </dgm:spPr>
      <dgm:t>
        <a:bodyPr/>
        <a:lstStyle/>
        <a:p>
          <a:pPr algn="just"/>
          <a:r>
            <a:rPr lang="es-PE" b="1" dirty="0"/>
            <a:t>La sala laboral verifica si esta se ha interpuesto dentro de los diez (10) días hábiles siguientes de haberse notificado el laudo arbitral que haciendo las veces de convenio colectivo resuelve el conflicto económico o de creación de derechos, o su aclaración.</a:t>
          </a:r>
        </a:p>
      </dgm:t>
    </dgm:pt>
    <dgm:pt modelId="{365479F4-EF39-42D9-A1BC-03E3296C3FCD}" type="parTrans" cxnId="{CCD7E76D-01E9-4C32-988C-D27E13045E76}">
      <dgm:prSet/>
      <dgm:spPr/>
      <dgm:t>
        <a:bodyPr/>
        <a:lstStyle/>
        <a:p>
          <a:endParaRPr lang="es-PE"/>
        </a:p>
      </dgm:t>
    </dgm:pt>
    <dgm:pt modelId="{F2D55CCA-E0EC-4F09-8A0A-E065F78E86D5}" type="sibTrans" cxnId="{CCD7E76D-01E9-4C32-988C-D27E13045E76}">
      <dgm:prSet/>
      <dgm:spPr/>
      <dgm:t>
        <a:bodyPr/>
        <a:lstStyle/>
        <a:p>
          <a:endParaRPr lang="es-PE"/>
        </a:p>
      </dgm:t>
    </dgm:pt>
    <dgm:pt modelId="{56D62230-6F52-4B0F-8516-E4AEB25DF87F}">
      <dgm:prSet phldrT="[Texto]" custT="1"/>
      <dgm:spPr>
        <a:solidFill>
          <a:schemeClr val="tx2">
            <a:lumMod val="20000"/>
            <a:lumOff val="80000"/>
          </a:schemeClr>
        </a:solidFill>
      </dgm:spPr>
      <dgm:t>
        <a:bodyPr/>
        <a:lstStyle/>
        <a:p>
          <a:pPr algn="just"/>
          <a:r>
            <a:rPr lang="es-PE" sz="1300" b="1" dirty="0"/>
            <a:t>En caso contrario, declara la improcedencia de la demanda y la conclusión del proceso. Esta resolución es apelable en el plazo de cinco (5) días hábiles. Los únicos medios probatorios admisibles en este proceso son los documentos, los cuales deben ser acompañados necesariamente con los escritos de demanda y contestación.</a:t>
          </a:r>
        </a:p>
      </dgm:t>
    </dgm:pt>
    <dgm:pt modelId="{9ED897CC-CDAD-4759-992D-ADC89ABEBBC2}" type="parTrans" cxnId="{E1C7BBD0-AC1E-45CC-889E-723A60F17AB1}">
      <dgm:prSet/>
      <dgm:spPr/>
      <dgm:t>
        <a:bodyPr/>
        <a:lstStyle/>
        <a:p>
          <a:endParaRPr lang="es-PE"/>
        </a:p>
      </dgm:t>
    </dgm:pt>
    <dgm:pt modelId="{B6483F47-C310-4D70-9D39-5D151B3E86F9}" type="sibTrans" cxnId="{E1C7BBD0-AC1E-45CC-889E-723A60F17AB1}">
      <dgm:prSet/>
      <dgm:spPr/>
      <dgm:t>
        <a:bodyPr/>
        <a:lstStyle/>
        <a:p>
          <a:endParaRPr lang="es-PE"/>
        </a:p>
      </dgm:t>
    </dgm:pt>
    <dgm:pt modelId="{BD1CBA29-7200-4A89-A967-71145AB44142}">
      <dgm:prSet/>
      <dgm:spPr>
        <a:solidFill>
          <a:schemeClr val="tx2">
            <a:lumMod val="20000"/>
            <a:lumOff val="80000"/>
          </a:schemeClr>
        </a:solidFill>
      </dgm:spPr>
      <dgm:t>
        <a:bodyPr/>
        <a:lstStyle/>
        <a:p>
          <a:r>
            <a:rPr lang="es-PE" b="1" dirty="0"/>
            <a:t>Además de los requisitos de la demanda</a:t>
          </a:r>
        </a:p>
      </dgm:t>
    </dgm:pt>
    <dgm:pt modelId="{D045ECA4-0EB8-41B4-9C8F-826C951229F1}" type="parTrans" cxnId="{CC30E80E-AADF-45D4-8C9B-50C456E8B223}">
      <dgm:prSet/>
      <dgm:spPr/>
      <dgm:t>
        <a:bodyPr/>
        <a:lstStyle/>
        <a:p>
          <a:endParaRPr lang="es-PE"/>
        </a:p>
      </dgm:t>
    </dgm:pt>
    <dgm:pt modelId="{DFD32BAA-82F9-4758-A502-9238FC225CEB}" type="sibTrans" cxnId="{CC30E80E-AADF-45D4-8C9B-50C456E8B223}">
      <dgm:prSet/>
      <dgm:spPr/>
      <dgm:t>
        <a:bodyPr/>
        <a:lstStyle/>
        <a:p>
          <a:endParaRPr lang="es-PE"/>
        </a:p>
      </dgm:t>
    </dgm:pt>
    <dgm:pt modelId="{25307328-20DC-4725-A1C2-40EB89D99D5B}" type="pres">
      <dgm:prSet presAssocID="{0D166335-FBC6-43AC-9F5E-2A4F5CDD9049}" presName="cycle" presStyleCnt="0">
        <dgm:presLayoutVars>
          <dgm:dir/>
          <dgm:resizeHandles val="exact"/>
        </dgm:presLayoutVars>
      </dgm:prSet>
      <dgm:spPr/>
    </dgm:pt>
    <dgm:pt modelId="{C610C4DD-BBA5-4A01-A305-660D5A95AE40}" type="pres">
      <dgm:prSet presAssocID="{66943AF7-2FAF-4108-BA81-05F5E167E1E6}" presName="node" presStyleLbl="node1" presStyleIdx="0" presStyleCnt="4">
        <dgm:presLayoutVars>
          <dgm:bulletEnabled val="1"/>
        </dgm:presLayoutVars>
      </dgm:prSet>
      <dgm:spPr/>
    </dgm:pt>
    <dgm:pt modelId="{0B16BC59-430E-4F1D-8BA7-81C28351D5C1}" type="pres">
      <dgm:prSet presAssocID="{66943AF7-2FAF-4108-BA81-05F5E167E1E6}" presName="spNode" presStyleCnt="0"/>
      <dgm:spPr/>
    </dgm:pt>
    <dgm:pt modelId="{F0225B23-BA79-4698-A4E9-41ABA3998A74}" type="pres">
      <dgm:prSet presAssocID="{D8E84891-D564-445F-8926-83B8CF819886}" presName="sibTrans" presStyleLbl="sibTrans1D1" presStyleIdx="0" presStyleCnt="4"/>
      <dgm:spPr/>
    </dgm:pt>
    <dgm:pt modelId="{98B8394B-BCCE-4BBA-B102-A01A1CC37EFE}" type="pres">
      <dgm:prSet presAssocID="{BD1CBA29-7200-4A89-A967-71145AB44142}" presName="node" presStyleLbl="node1" presStyleIdx="1" presStyleCnt="4" custScaleX="127141">
        <dgm:presLayoutVars>
          <dgm:bulletEnabled val="1"/>
        </dgm:presLayoutVars>
      </dgm:prSet>
      <dgm:spPr/>
    </dgm:pt>
    <dgm:pt modelId="{C7874F6A-7A90-4283-8EEC-78C2B4ED3C7F}" type="pres">
      <dgm:prSet presAssocID="{BD1CBA29-7200-4A89-A967-71145AB44142}" presName="spNode" presStyleCnt="0"/>
      <dgm:spPr/>
    </dgm:pt>
    <dgm:pt modelId="{3D637066-BCCC-4D2F-BC07-D07CAFFE08EB}" type="pres">
      <dgm:prSet presAssocID="{DFD32BAA-82F9-4758-A502-9238FC225CEB}" presName="sibTrans" presStyleLbl="sibTrans1D1" presStyleIdx="1" presStyleCnt="4"/>
      <dgm:spPr/>
    </dgm:pt>
    <dgm:pt modelId="{18D524BD-E6F5-45B7-9265-78A252BE3D60}" type="pres">
      <dgm:prSet presAssocID="{EB872F13-7B56-4FB4-99CA-B2E40C5154F9}" presName="node" presStyleLbl="node1" presStyleIdx="2" presStyleCnt="4" custScaleX="183921">
        <dgm:presLayoutVars>
          <dgm:bulletEnabled val="1"/>
        </dgm:presLayoutVars>
      </dgm:prSet>
      <dgm:spPr/>
    </dgm:pt>
    <dgm:pt modelId="{5AB28B0A-063C-4A2A-81C4-F1E6D82CD8CA}" type="pres">
      <dgm:prSet presAssocID="{EB872F13-7B56-4FB4-99CA-B2E40C5154F9}" presName="spNode" presStyleCnt="0"/>
      <dgm:spPr/>
    </dgm:pt>
    <dgm:pt modelId="{E3673953-EAAB-40CC-BC59-C614662C09C1}" type="pres">
      <dgm:prSet presAssocID="{F2D55CCA-E0EC-4F09-8A0A-E065F78E86D5}" presName="sibTrans" presStyleLbl="sibTrans1D1" presStyleIdx="2" presStyleCnt="4"/>
      <dgm:spPr/>
    </dgm:pt>
    <dgm:pt modelId="{28182A66-E4A6-4F82-AD20-72489D44630C}" type="pres">
      <dgm:prSet presAssocID="{56D62230-6F52-4B0F-8516-E4AEB25DF87F}" presName="node" presStyleLbl="node1" presStyleIdx="3" presStyleCnt="4" custScaleX="182455" custRadScaleRad="106676" custRadScaleInc="2481">
        <dgm:presLayoutVars>
          <dgm:bulletEnabled val="1"/>
        </dgm:presLayoutVars>
      </dgm:prSet>
      <dgm:spPr/>
    </dgm:pt>
    <dgm:pt modelId="{ABC31794-FF87-4146-A723-FF1EAF413FA3}" type="pres">
      <dgm:prSet presAssocID="{56D62230-6F52-4B0F-8516-E4AEB25DF87F}" presName="spNode" presStyleCnt="0"/>
      <dgm:spPr/>
    </dgm:pt>
    <dgm:pt modelId="{BD049B2E-AAF6-41A1-8EC5-4CA8D9D192BD}" type="pres">
      <dgm:prSet presAssocID="{B6483F47-C310-4D70-9D39-5D151B3E86F9}" presName="sibTrans" presStyleLbl="sibTrans1D1" presStyleIdx="3" presStyleCnt="4"/>
      <dgm:spPr/>
    </dgm:pt>
  </dgm:ptLst>
  <dgm:cxnLst>
    <dgm:cxn modelId="{51F4D800-AB56-4CAB-B343-2612B3240E84}" type="presOf" srcId="{B6483F47-C310-4D70-9D39-5D151B3E86F9}" destId="{BD049B2E-AAF6-41A1-8EC5-4CA8D9D192BD}" srcOrd="0" destOrd="0" presId="urn:microsoft.com/office/officeart/2005/8/layout/cycle6"/>
    <dgm:cxn modelId="{C6D08D08-C140-4FDB-B64A-27A30B322974}" type="presOf" srcId="{D8E84891-D564-445F-8926-83B8CF819886}" destId="{F0225B23-BA79-4698-A4E9-41ABA3998A74}" srcOrd="0" destOrd="0" presId="urn:microsoft.com/office/officeart/2005/8/layout/cycle6"/>
    <dgm:cxn modelId="{CC30E80E-AADF-45D4-8C9B-50C456E8B223}" srcId="{0D166335-FBC6-43AC-9F5E-2A4F5CDD9049}" destId="{BD1CBA29-7200-4A89-A967-71145AB44142}" srcOrd="1" destOrd="0" parTransId="{D045ECA4-0EB8-41B4-9C8F-826C951229F1}" sibTransId="{DFD32BAA-82F9-4758-A502-9238FC225CEB}"/>
    <dgm:cxn modelId="{AE2AF70E-98EF-49A4-A681-D3B18639862B}" type="presOf" srcId="{BD1CBA29-7200-4A89-A967-71145AB44142}" destId="{98B8394B-BCCE-4BBA-B102-A01A1CC37EFE}" srcOrd="0" destOrd="0" presId="urn:microsoft.com/office/officeart/2005/8/layout/cycle6"/>
    <dgm:cxn modelId="{F3B10713-8849-4674-B45A-39C21AA5E9B4}" type="presOf" srcId="{56D62230-6F52-4B0F-8516-E4AEB25DF87F}" destId="{28182A66-E4A6-4F82-AD20-72489D44630C}" srcOrd="0" destOrd="0" presId="urn:microsoft.com/office/officeart/2005/8/layout/cycle6"/>
    <dgm:cxn modelId="{611B5B2C-CC1A-441B-A051-7E3EDA8D5783}" type="presOf" srcId="{DFD32BAA-82F9-4758-A502-9238FC225CEB}" destId="{3D637066-BCCC-4D2F-BC07-D07CAFFE08EB}" srcOrd="0" destOrd="0" presId="urn:microsoft.com/office/officeart/2005/8/layout/cycle6"/>
    <dgm:cxn modelId="{D4067830-A70F-4DE2-B629-3ACD02EBB8FF}" type="presOf" srcId="{F2D55CCA-E0EC-4F09-8A0A-E065F78E86D5}" destId="{E3673953-EAAB-40CC-BC59-C614662C09C1}" srcOrd="0" destOrd="0" presId="urn:microsoft.com/office/officeart/2005/8/layout/cycle6"/>
    <dgm:cxn modelId="{CCD7E76D-01E9-4C32-988C-D27E13045E76}" srcId="{0D166335-FBC6-43AC-9F5E-2A4F5CDD9049}" destId="{EB872F13-7B56-4FB4-99CA-B2E40C5154F9}" srcOrd="2" destOrd="0" parTransId="{365479F4-EF39-42D9-A1BC-03E3296C3FCD}" sibTransId="{F2D55CCA-E0EC-4F09-8A0A-E065F78E86D5}"/>
    <dgm:cxn modelId="{53AB674E-2964-4267-B448-6E40048831A2}" srcId="{0D166335-FBC6-43AC-9F5E-2A4F5CDD9049}" destId="{66943AF7-2FAF-4108-BA81-05F5E167E1E6}" srcOrd="0" destOrd="0" parTransId="{32E76963-4AC6-41B1-BB31-2485F402836A}" sibTransId="{D8E84891-D564-445F-8926-83B8CF819886}"/>
    <dgm:cxn modelId="{71E8F4B1-5260-4DA7-984A-346315F20CD0}" type="presOf" srcId="{0D166335-FBC6-43AC-9F5E-2A4F5CDD9049}" destId="{25307328-20DC-4725-A1C2-40EB89D99D5B}" srcOrd="0" destOrd="0" presId="urn:microsoft.com/office/officeart/2005/8/layout/cycle6"/>
    <dgm:cxn modelId="{9DDFE4BE-C713-4E14-B7BA-DC5B9CC6E09E}" type="presOf" srcId="{66943AF7-2FAF-4108-BA81-05F5E167E1E6}" destId="{C610C4DD-BBA5-4A01-A305-660D5A95AE40}" srcOrd="0" destOrd="0" presId="urn:microsoft.com/office/officeart/2005/8/layout/cycle6"/>
    <dgm:cxn modelId="{E1C7BBD0-AC1E-45CC-889E-723A60F17AB1}" srcId="{0D166335-FBC6-43AC-9F5E-2A4F5CDD9049}" destId="{56D62230-6F52-4B0F-8516-E4AEB25DF87F}" srcOrd="3" destOrd="0" parTransId="{9ED897CC-CDAD-4759-992D-ADC89ABEBBC2}" sibTransId="{B6483F47-C310-4D70-9D39-5D151B3E86F9}"/>
    <dgm:cxn modelId="{3DED13FA-A459-40D1-948D-4FDD3133B5A2}" type="presOf" srcId="{EB872F13-7B56-4FB4-99CA-B2E40C5154F9}" destId="{18D524BD-E6F5-45B7-9265-78A252BE3D60}" srcOrd="0" destOrd="0" presId="urn:microsoft.com/office/officeart/2005/8/layout/cycle6"/>
    <dgm:cxn modelId="{A4F8BA2C-D82C-4149-B152-6CA77F09949A}" type="presParOf" srcId="{25307328-20DC-4725-A1C2-40EB89D99D5B}" destId="{C610C4DD-BBA5-4A01-A305-660D5A95AE40}" srcOrd="0" destOrd="0" presId="urn:microsoft.com/office/officeart/2005/8/layout/cycle6"/>
    <dgm:cxn modelId="{192F429F-CDB2-4808-B150-4865089BBB1F}" type="presParOf" srcId="{25307328-20DC-4725-A1C2-40EB89D99D5B}" destId="{0B16BC59-430E-4F1D-8BA7-81C28351D5C1}" srcOrd="1" destOrd="0" presId="urn:microsoft.com/office/officeart/2005/8/layout/cycle6"/>
    <dgm:cxn modelId="{624B735C-0987-4545-BCBA-66D642539F0C}" type="presParOf" srcId="{25307328-20DC-4725-A1C2-40EB89D99D5B}" destId="{F0225B23-BA79-4698-A4E9-41ABA3998A74}" srcOrd="2" destOrd="0" presId="urn:microsoft.com/office/officeart/2005/8/layout/cycle6"/>
    <dgm:cxn modelId="{36F3D7FC-C0C3-47DC-8DAC-FDAB81A76F12}" type="presParOf" srcId="{25307328-20DC-4725-A1C2-40EB89D99D5B}" destId="{98B8394B-BCCE-4BBA-B102-A01A1CC37EFE}" srcOrd="3" destOrd="0" presId="urn:microsoft.com/office/officeart/2005/8/layout/cycle6"/>
    <dgm:cxn modelId="{F84BFD92-9010-41E0-BA51-3FFE25CBC3CA}" type="presParOf" srcId="{25307328-20DC-4725-A1C2-40EB89D99D5B}" destId="{C7874F6A-7A90-4283-8EEC-78C2B4ED3C7F}" srcOrd="4" destOrd="0" presId="urn:microsoft.com/office/officeart/2005/8/layout/cycle6"/>
    <dgm:cxn modelId="{AE9AF828-18F4-4224-8721-7B0079BF8237}" type="presParOf" srcId="{25307328-20DC-4725-A1C2-40EB89D99D5B}" destId="{3D637066-BCCC-4D2F-BC07-D07CAFFE08EB}" srcOrd="5" destOrd="0" presId="urn:microsoft.com/office/officeart/2005/8/layout/cycle6"/>
    <dgm:cxn modelId="{B0914702-3BD3-4145-A476-6212DE1387A0}" type="presParOf" srcId="{25307328-20DC-4725-A1C2-40EB89D99D5B}" destId="{18D524BD-E6F5-45B7-9265-78A252BE3D60}" srcOrd="6" destOrd="0" presId="urn:microsoft.com/office/officeart/2005/8/layout/cycle6"/>
    <dgm:cxn modelId="{DF045867-741D-46B4-B244-94D515F6192F}" type="presParOf" srcId="{25307328-20DC-4725-A1C2-40EB89D99D5B}" destId="{5AB28B0A-063C-4A2A-81C4-F1E6D82CD8CA}" srcOrd="7" destOrd="0" presId="urn:microsoft.com/office/officeart/2005/8/layout/cycle6"/>
    <dgm:cxn modelId="{52CA9DAA-24E0-4ACB-A5FC-81052976C188}" type="presParOf" srcId="{25307328-20DC-4725-A1C2-40EB89D99D5B}" destId="{E3673953-EAAB-40CC-BC59-C614662C09C1}" srcOrd="8" destOrd="0" presId="urn:microsoft.com/office/officeart/2005/8/layout/cycle6"/>
    <dgm:cxn modelId="{599B9CE8-40B8-4280-9CE0-63D9F7A6D206}" type="presParOf" srcId="{25307328-20DC-4725-A1C2-40EB89D99D5B}" destId="{28182A66-E4A6-4F82-AD20-72489D44630C}" srcOrd="9" destOrd="0" presId="urn:microsoft.com/office/officeart/2005/8/layout/cycle6"/>
    <dgm:cxn modelId="{7972044E-E578-45F8-9D4E-DC5EAC4C95A2}" type="presParOf" srcId="{25307328-20DC-4725-A1C2-40EB89D99D5B}" destId="{ABC31794-FF87-4146-A723-FF1EAF413FA3}" srcOrd="10" destOrd="0" presId="urn:microsoft.com/office/officeart/2005/8/layout/cycle6"/>
    <dgm:cxn modelId="{98942BF4-7DF0-4F83-81DC-7509FA247629}" type="presParOf" srcId="{25307328-20DC-4725-A1C2-40EB89D99D5B}" destId="{BD049B2E-AAF6-41A1-8EC5-4CA8D9D192BD}"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14721D-D233-48B1-8DB8-5E161B8B8DCB}" type="doc">
      <dgm:prSet loTypeId="urn:microsoft.com/office/officeart/2005/8/layout/cycle2" loCatId="cycle" qsTypeId="urn:microsoft.com/office/officeart/2005/8/quickstyle/3d1" qsCatId="3D" csTypeId="urn:microsoft.com/office/officeart/2005/8/colors/accent3_5" csCatId="accent3" phldr="1"/>
      <dgm:spPr/>
      <dgm:t>
        <a:bodyPr/>
        <a:lstStyle/>
        <a:p>
          <a:endParaRPr lang="es-PE"/>
        </a:p>
      </dgm:t>
    </dgm:pt>
    <dgm:pt modelId="{7B1C0294-BF6D-4A18-96A5-43DEBD1EC776}">
      <dgm:prSet phldrT="[Texto]"/>
      <dgm:spPr/>
      <dgm:t>
        <a:bodyPr/>
        <a:lstStyle/>
        <a:p>
          <a:r>
            <a:rPr lang="es-MX" b="1" dirty="0">
              <a:solidFill>
                <a:schemeClr val="tx1"/>
              </a:solidFill>
            </a:rPr>
            <a:t>Art.51</a:t>
          </a:r>
        </a:p>
        <a:p>
          <a:r>
            <a:rPr lang="es-MX" b="1" dirty="0">
              <a:solidFill>
                <a:schemeClr val="tx1"/>
              </a:solidFill>
            </a:rPr>
            <a:t>Traslado y contestacion</a:t>
          </a:r>
          <a:endParaRPr lang="es-PE" b="1" dirty="0">
            <a:solidFill>
              <a:schemeClr val="tx1"/>
            </a:solidFill>
          </a:endParaRPr>
        </a:p>
      </dgm:t>
    </dgm:pt>
    <dgm:pt modelId="{4179D354-9C2A-4DB3-BDC7-FF632472CAAB}" type="parTrans" cxnId="{9E6A448D-F03C-4E70-8072-4428E5722250}">
      <dgm:prSet/>
      <dgm:spPr/>
      <dgm:t>
        <a:bodyPr/>
        <a:lstStyle/>
        <a:p>
          <a:endParaRPr lang="es-PE"/>
        </a:p>
      </dgm:t>
    </dgm:pt>
    <dgm:pt modelId="{13726D42-A5A1-4352-9125-9D1DAAB0B6B2}" type="sibTrans" cxnId="{9E6A448D-F03C-4E70-8072-4428E5722250}">
      <dgm:prSet/>
      <dgm:spPr/>
      <dgm:t>
        <a:bodyPr/>
        <a:lstStyle/>
        <a:p>
          <a:endParaRPr lang="es-PE"/>
        </a:p>
      </dgm:t>
    </dgm:pt>
    <dgm:pt modelId="{4274EDBD-8742-410D-AC2E-9054D76654B4}">
      <dgm:prSet phldrT="[Texto]" custT="1"/>
      <dgm:spPr/>
      <dgm:t>
        <a:bodyPr/>
        <a:lstStyle/>
        <a:p>
          <a:pPr algn="ctr"/>
          <a:r>
            <a:rPr lang="es-PE" sz="1400" b="1" dirty="0">
              <a:solidFill>
                <a:schemeClr val="tx1"/>
              </a:solidFill>
            </a:rPr>
            <a:t>Verificados los requisitos de la demanda, la sala laboral emite resolución disponiendo: </a:t>
          </a:r>
        </a:p>
      </dgm:t>
    </dgm:pt>
    <dgm:pt modelId="{E0FC13F6-2EAE-4610-8887-24015A238FAF}" type="parTrans" cxnId="{C05FC9D7-2AB1-416E-A1AB-CAE91666AC29}">
      <dgm:prSet/>
      <dgm:spPr/>
      <dgm:t>
        <a:bodyPr/>
        <a:lstStyle/>
        <a:p>
          <a:endParaRPr lang="es-PE"/>
        </a:p>
      </dgm:t>
    </dgm:pt>
    <dgm:pt modelId="{3325B8DA-836E-424A-AB81-61401DBCE7CF}" type="sibTrans" cxnId="{C05FC9D7-2AB1-416E-A1AB-CAE91666AC29}">
      <dgm:prSet/>
      <dgm:spPr/>
      <dgm:t>
        <a:bodyPr/>
        <a:lstStyle/>
        <a:p>
          <a:endParaRPr lang="es-PE"/>
        </a:p>
      </dgm:t>
    </dgm:pt>
    <dgm:pt modelId="{4651D3AC-3053-4609-A97A-44F5E21C990D}">
      <dgm:prSet phldrT="[Texto]"/>
      <dgm:spPr/>
      <dgm:t>
        <a:bodyPr/>
        <a:lstStyle/>
        <a:p>
          <a:r>
            <a:rPr lang="es-PE" b="1" dirty="0">
              <a:solidFill>
                <a:schemeClr val="tx1"/>
              </a:solidFill>
            </a:rPr>
            <a:t>b) el emplazamiento al demandado para que conteste la demanda en el plazo de diez (10) días hábiles</a:t>
          </a:r>
        </a:p>
      </dgm:t>
    </dgm:pt>
    <dgm:pt modelId="{66494DC5-600C-4B67-9E07-47BF4982B8F0}" type="parTrans" cxnId="{35328090-164D-4DF3-8DBF-290BA1CE68B9}">
      <dgm:prSet/>
      <dgm:spPr/>
      <dgm:t>
        <a:bodyPr/>
        <a:lstStyle/>
        <a:p>
          <a:endParaRPr lang="es-PE"/>
        </a:p>
      </dgm:t>
    </dgm:pt>
    <dgm:pt modelId="{34E7E8F0-1EDB-48AB-9EFB-76B3F9DD1CA2}" type="sibTrans" cxnId="{35328090-164D-4DF3-8DBF-290BA1CE68B9}">
      <dgm:prSet/>
      <dgm:spPr/>
      <dgm:t>
        <a:bodyPr/>
        <a:lstStyle/>
        <a:p>
          <a:endParaRPr lang="es-PE"/>
        </a:p>
      </dgm:t>
    </dgm:pt>
    <dgm:pt modelId="{7274558F-8B2F-4719-AFA8-1E5F41D93B0E}">
      <dgm:prSet phldrT="[Texto]" custT="1"/>
      <dgm:spPr/>
      <dgm:t>
        <a:bodyPr/>
        <a:lstStyle/>
        <a:p>
          <a:r>
            <a:rPr lang="es-PE" sz="1200" b="1" dirty="0">
              <a:solidFill>
                <a:schemeClr val="tx1"/>
              </a:solidFill>
            </a:rPr>
            <a:t>c) la notificación a los árbitros para que, de estimarlo conveniente y dentro del mismo plazo, expongan sobre lo que consideren conveniente.</a:t>
          </a:r>
        </a:p>
      </dgm:t>
    </dgm:pt>
    <dgm:pt modelId="{BF445BD8-134C-49F6-A619-F9E629E53AD3}" type="parTrans" cxnId="{62330548-DF24-42EF-80F6-537B97C93011}">
      <dgm:prSet/>
      <dgm:spPr/>
      <dgm:t>
        <a:bodyPr/>
        <a:lstStyle/>
        <a:p>
          <a:endParaRPr lang="es-PE"/>
        </a:p>
      </dgm:t>
    </dgm:pt>
    <dgm:pt modelId="{4C3DFED1-6466-47BD-B20A-A34F8B2471C5}" type="sibTrans" cxnId="{62330548-DF24-42EF-80F6-537B97C93011}">
      <dgm:prSet/>
      <dgm:spPr/>
      <dgm:t>
        <a:bodyPr/>
        <a:lstStyle/>
        <a:p>
          <a:endParaRPr lang="es-PE"/>
        </a:p>
      </dgm:t>
    </dgm:pt>
    <dgm:pt modelId="{1BC143E4-829C-498F-9FE8-349407162B3E}">
      <dgm:prSet/>
      <dgm:spPr/>
      <dgm:t>
        <a:bodyPr/>
        <a:lstStyle/>
        <a:p>
          <a:r>
            <a:rPr lang="es-PE" b="1" dirty="0">
              <a:solidFill>
                <a:schemeClr val="tx1"/>
              </a:solidFill>
            </a:rPr>
            <a:t>a) La admisión de la demanda</a:t>
          </a:r>
        </a:p>
      </dgm:t>
    </dgm:pt>
    <dgm:pt modelId="{45FF03C2-6E2D-4F16-9042-2B5870005C32}" type="parTrans" cxnId="{49D779BE-74BD-4BA2-85B7-66178B3B314A}">
      <dgm:prSet/>
      <dgm:spPr/>
      <dgm:t>
        <a:bodyPr/>
        <a:lstStyle/>
        <a:p>
          <a:endParaRPr lang="es-PE"/>
        </a:p>
      </dgm:t>
    </dgm:pt>
    <dgm:pt modelId="{5EFD8974-E739-4A1A-AF7B-E22A70D350B2}" type="sibTrans" cxnId="{49D779BE-74BD-4BA2-85B7-66178B3B314A}">
      <dgm:prSet/>
      <dgm:spPr/>
      <dgm:t>
        <a:bodyPr/>
        <a:lstStyle/>
        <a:p>
          <a:endParaRPr lang="es-PE"/>
        </a:p>
      </dgm:t>
    </dgm:pt>
    <dgm:pt modelId="{41A49DD9-07F2-4664-882F-17B0254B81F4}" type="pres">
      <dgm:prSet presAssocID="{4514721D-D233-48B1-8DB8-5E161B8B8DCB}" presName="cycle" presStyleCnt="0">
        <dgm:presLayoutVars>
          <dgm:dir/>
          <dgm:resizeHandles val="exact"/>
        </dgm:presLayoutVars>
      </dgm:prSet>
      <dgm:spPr/>
    </dgm:pt>
    <dgm:pt modelId="{737C5BC5-AA73-4EE0-B2D0-312744E89178}" type="pres">
      <dgm:prSet presAssocID="{7B1C0294-BF6D-4A18-96A5-43DEBD1EC776}" presName="node" presStyleLbl="node1" presStyleIdx="0" presStyleCnt="5" custScaleY="82121">
        <dgm:presLayoutVars>
          <dgm:bulletEnabled val="1"/>
        </dgm:presLayoutVars>
      </dgm:prSet>
      <dgm:spPr/>
    </dgm:pt>
    <dgm:pt modelId="{9540FD0D-55DA-4DFB-85F6-67CF234384CB}" type="pres">
      <dgm:prSet presAssocID="{13726D42-A5A1-4352-9125-9D1DAAB0B6B2}" presName="sibTrans" presStyleLbl="sibTrans2D1" presStyleIdx="0" presStyleCnt="5"/>
      <dgm:spPr/>
    </dgm:pt>
    <dgm:pt modelId="{6C17BA0D-68FB-4769-B606-1DFEE02340E9}" type="pres">
      <dgm:prSet presAssocID="{13726D42-A5A1-4352-9125-9D1DAAB0B6B2}" presName="connectorText" presStyleLbl="sibTrans2D1" presStyleIdx="0" presStyleCnt="5"/>
      <dgm:spPr/>
    </dgm:pt>
    <dgm:pt modelId="{7C4D3A8E-5587-4C92-BBE7-4B7B9DFFA47B}" type="pres">
      <dgm:prSet presAssocID="{4274EDBD-8742-410D-AC2E-9054D76654B4}" presName="node" presStyleLbl="node1" presStyleIdx="1" presStyleCnt="5">
        <dgm:presLayoutVars>
          <dgm:bulletEnabled val="1"/>
        </dgm:presLayoutVars>
      </dgm:prSet>
      <dgm:spPr/>
    </dgm:pt>
    <dgm:pt modelId="{56B53504-0D5C-47D3-8BE2-FAF7778BC3E2}" type="pres">
      <dgm:prSet presAssocID="{3325B8DA-836E-424A-AB81-61401DBCE7CF}" presName="sibTrans" presStyleLbl="sibTrans2D1" presStyleIdx="1" presStyleCnt="5"/>
      <dgm:spPr/>
    </dgm:pt>
    <dgm:pt modelId="{37077438-EC5C-4CCB-968A-A0DC800F265A}" type="pres">
      <dgm:prSet presAssocID="{3325B8DA-836E-424A-AB81-61401DBCE7CF}" presName="connectorText" presStyleLbl="sibTrans2D1" presStyleIdx="1" presStyleCnt="5"/>
      <dgm:spPr/>
    </dgm:pt>
    <dgm:pt modelId="{FF112DBD-0253-4AF6-81C8-76D6733A2C76}" type="pres">
      <dgm:prSet presAssocID="{1BC143E4-829C-498F-9FE8-349407162B3E}" presName="node" presStyleLbl="node1" presStyleIdx="2" presStyleCnt="5">
        <dgm:presLayoutVars>
          <dgm:bulletEnabled val="1"/>
        </dgm:presLayoutVars>
      </dgm:prSet>
      <dgm:spPr/>
    </dgm:pt>
    <dgm:pt modelId="{3DBFC9A0-55C7-44A0-A62C-9665C3BC097F}" type="pres">
      <dgm:prSet presAssocID="{5EFD8974-E739-4A1A-AF7B-E22A70D350B2}" presName="sibTrans" presStyleLbl="sibTrans2D1" presStyleIdx="2" presStyleCnt="5"/>
      <dgm:spPr/>
    </dgm:pt>
    <dgm:pt modelId="{04A7F8B3-2B76-4FFD-9DD2-23E3B0FC0550}" type="pres">
      <dgm:prSet presAssocID="{5EFD8974-E739-4A1A-AF7B-E22A70D350B2}" presName="connectorText" presStyleLbl="sibTrans2D1" presStyleIdx="2" presStyleCnt="5"/>
      <dgm:spPr/>
    </dgm:pt>
    <dgm:pt modelId="{1AF285AB-10D8-4BD3-B150-71722D64CD52}" type="pres">
      <dgm:prSet presAssocID="{4651D3AC-3053-4609-A97A-44F5E21C990D}" presName="node" presStyleLbl="node1" presStyleIdx="3" presStyleCnt="5">
        <dgm:presLayoutVars>
          <dgm:bulletEnabled val="1"/>
        </dgm:presLayoutVars>
      </dgm:prSet>
      <dgm:spPr/>
    </dgm:pt>
    <dgm:pt modelId="{F406910D-1192-4023-8DBC-33D236EEE710}" type="pres">
      <dgm:prSet presAssocID="{34E7E8F0-1EDB-48AB-9EFB-76B3F9DD1CA2}" presName="sibTrans" presStyleLbl="sibTrans2D1" presStyleIdx="3" presStyleCnt="5"/>
      <dgm:spPr/>
    </dgm:pt>
    <dgm:pt modelId="{1AE7C687-1967-4ADE-A200-9B08548E14D7}" type="pres">
      <dgm:prSet presAssocID="{34E7E8F0-1EDB-48AB-9EFB-76B3F9DD1CA2}" presName="connectorText" presStyleLbl="sibTrans2D1" presStyleIdx="3" presStyleCnt="5"/>
      <dgm:spPr/>
    </dgm:pt>
    <dgm:pt modelId="{2BF6A5CE-F2C7-48DC-8FB8-EA1E44B47CA7}" type="pres">
      <dgm:prSet presAssocID="{7274558F-8B2F-4719-AFA8-1E5F41D93B0E}" presName="node" presStyleLbl="node1" presStyleIdx="4" presStyleCnt="5">
        <dgm:presLayoutVars>
          <dgm:bulletEnabled val="1"/>
        </dgm:presLayoutVars>
      </dgm:prSet>
      <dgm:spPr/>
    </dgm:pt>
    <dgm:pt modelId="{C15A7F4E-1CD9-4741-8538-B6E105DDD6D6}" type="pres">
      <dgm:prSet presAssocID="{4C3DFED1-6466-47BD-B20A-A34F8B2471C5}" presName="sibTrans" presStyleLbl="sibTrans2D1" presStyleIdx="4" presStyleCnt="5"/>
      <dgm:spPr/>
    </dgm:pt>
    <dgm:pt modelId="{0EE06DFE-4590-4406-A402-A9D0FD376406}" type="pres">
      <dgm:prSet presAssocID="{4C3DFED1-6466-47BD-B20A-A34F8B2471C5}" presName="connectorText" presStyleLbl="sibTrans2D1" presStyleIdx="4" presStyleCnt="5"/>
      <dgm:spPr/>
    </dgm:pt>
  </dgm:ptLst>
  <dgm:cxnLst>
    <dgm:cxn modelId="{5ACFF41B-13B4-4E93-8559-6B5CEB9FCB12}" type="presOf" srcId="{13726D42-A5A1-4352-9125-9D1DAAB0B6B2}" destId="{9540FD0D-55DA-4DFB-85F6-67CF234384CB}" srcOrd="0" destOrd="0" presId="urn:microsoft.com/office/officeart/2005/8/layout/cycle2"/>
    <dgm:cxn modelId="{8D84923E-0085-4272-A576-5E3489380FCA}" type="presOf" srcId="{13726D42-A5A1-4352-9125-9D1DAAB0B6B2}" destId="{6C17BA0D-68FB-4769-B606-1DFEE02340E9}" srcOrd="1" destOrd="0" presId="urn:microsoft.com/office/officeart/2005/8/layout/cycle2"/>
    <dgm:cxn modelId="{62330548-DF24-42EF-80F6-537B97C93011}" srcId="{4514721D-D233-48B1-8DB8-5E161B8B8DCB}" destId="{7274558F-8B2F-4719-AFA8-1E5F41D93B0E}" srcOrd="4" destOrd="0" parTransId="{BF445BD8-134C-49F6-A619-F9E629E53AD3}" sibTransId="{4C3DFED1-6466-47BD-B20A-A34F8B2471C5}"/>
    <dgm:cxn modelId="{4B690069-CE0C-47D4-9F9A-05C96E190FC7}" type="presOf" srcId="{7274558F-8B2F-4719-AFA8-1E5F41D93B0E}" destId="{2BF6A5CE-F2C7-48DC-8FB8-EA1E44B47CA7}" srcOrd="0" destOrd="0" presId="urn:microsoft.com/office/officeart/2005/8/layout/cycle2"/>
    <dgm:cxn modelId="{F097AE4C-5707-4D1F-A1BE-2438BADBD00F}" type="presOf" srcId="{4274EDBD-8742-410D-AC2E-9054D76654B4}" destId="{7C4D3A8E-5587-4C92-BBE7-4B7B9DFFA47B}" srcOrd="0" destOrd="0" presId="urn:microsoft.com/office/officeart/2005/8/layout/cycle2"/>
    <dgm:cxn modelId="{83068573-85B7-4146-A61F-3FC51188E778}" type="presOf" srcId="{5EFD8974-E739-4A1A-AF7B-E22A70D350B2}" destId="{3DBFC9A0-55C7-44A0-A62C-9665C3BC097F}" srcOrd="0" destOrd="0" presId="urn:microsoft.com/office/officeart/2005/8/layout/cycle2"/>
    <dgm:cxn modelId="{0E41167D-CBC7-4CF9-9077-2696EC15534B}" type="presOf" srcId="{4514721D-D233-48B1-8DB8-5E161B8B8DCB}" destId="{41A49DD9-07F2-4664-882F-17B0254B81F4}" srcOrd="0" destOrd="0" presId="urn:microsoft.com/office/officeart/2005/8/layout/cycle2"/>
    <dgm:cxn modelId="{1C400C8D-12B9-47E4-9A2A-A474B62A989A}" type="presOf" srcId="{4C3DFED1-6466-47BD-B20A-A34F8B2471C5}" destId="{C15A7F4E-1CD9-4741-8538-B6E105DDD6D6}" srcOrd="0" destOrd="0" presId="urn:microsoft.com/office/officeart/2005/8/layout/cycle2"/>
    <dgm:cxn modelId="{9E6A448D-F03C-4E70-8072-4428E5722250}" srcId="{4514721D-D233-48B1-8DB8-5E161B8B8DCB}" destId="{7B1C0294-BF6D-4A18-96A5-43DEBD1EC776}" srcOrd="0" destOrd="0" parTransId="{4179D354-9C2A-4DB3-BDC7-FF632472CAAB}" sibTransId="{13726D42-A5A1-4352-9125-9D1DAAB0B6B2}"/>
    <dgm:cxn modelId="{35328090-164D-4DF3-8DBF-290BA1CE68B9}" srcId="{4514721D-D233-48B1-8DB8-5E161B8B8DCB}" destId="{4651D3AC-3053-4609-A97A-44F5E21C990D}" srcOrd="3" destOrd="0" parTransId="{66494DC5-600C-4B67-9E07-47BF4982B8F0}" sibTransId="{34E7E8F0-1EDB-48AB-9EFB-76B3F9DD1CA2}"/>
    <dgm:cxn modelId="{6B9010B1-1A2A-4E81-B855-842D00E5B5FE}" type="presOf" srcId="{1BC143E4-829C-498F-9FE8-349407162B3E}" destId="{FF112DBD-0253-4AF6-81C8-76D6733A2C76}" srcOrd="0" destOrd="0" presId="urn:microsoft.com/office/officeart/2005/8/layout/cycle2"/>
    <dgm:cxn modelId="{79C47EB9-856E-4BC5-B208-C6EDD8B8DBF0}" type="presOf" srcId="{34E7E8F0-1EDB-48AB-9EFB-76B3F9DD1CA2}" destId="{F406910D-1192-4023-8DBC-33D236EEE710}" srcOrd="0" destOrd="0" presId="urn:microsoft.com/office/officeart/2005/8/layout/cycle2"/>
    <dgm:cxn modelId="{DF7368BD-A5D6-416C-B4AF-BFAF8A7837FF}" type="presOf" srcId="{3325B8DA-836E-424A-AB81-61401DBCE7CF}" destId="{37077438-EC5C-4CCB-968A-A0DC800F265A}" srcOrd="1" destOrd="0" presId="urn:microsoft.com/office/officeart/2005/8/layout/cycle2"/>
    <dgm:cxn modelId="{49D779BE-74BD-4BA2-85B7-66178B3B314A}" srcId="{4514721D-D233-48B1-8DB8-5E161B8B8DCB}" destId="{1BC143E4-829C-498F-9FE8-349407162B3E}" srcOrd="2" destOrd="0" parTransId="{45FF03C2-6E2D-4F16-9042-2B5870005C32}" sibTransId="{5EFD8974-E739-4A1A-AF7B-E22A70D350B2}"/>
    <dgm:cxn modelId="{862D3FC8-7E1E-4C1D-9200-F416E26C6FDD}" type="presOf" srcId="{4C3DFED1-6466-47BD-B20A-A34F8B2471C5}" destId="{0EE06DFE-4590-4406-A402-A9D0FD376406}" srcOrd="1" destOrd="0" presId="urn:microsoft.com/office/officeart/2005/8/layout/cycle2"/>
    <dgm:cxn modelId="{C05FC9D7-2AB1-416E-A1AB-CAE91666AC29}" srcId="{4514721D-D233-48B1-8DB8-5E161B8B8DCB}" destId="{4274EDBD-8742-410D-AC2E-9054D76654B4}" srcOrd="1" destOrd="0" parTransId="{E0FC13F6-2EAE-4610-8887-24015A238FAF}" sibTransId="{3325B8DA-836E-424A-AB81-61401DBCE7CF}"/>
    <dgm:cxn modelId="{9CC3FEDB-02D7-4BA3-975D-D000CDC78F73}" type="presOf" srcId="{7B1C0294-BF6D-4A18-96A5-43DEBD1EC776}" destId="{737C5BC5-AA73-4EE0-B2D0-312744E89178}" srcOrd="0" destOrd="0" presId="urn:microsoft.com/office/officeart/2005/8/layout/cycle2"/>
    <dgm:cxn modelId="{F311B7E3-61E7-4EFB-B9E6-B992F8B442A2}" type="presOf" srcId="{4651D3AC-3053-4609-A97A-44F5E21C990D}" destId="{1AF285AB-10D8-4BD3-B150-71722D64CD52}" srcOrd="0" destOrd="0" presId="urn:microsoft.com/office/officeart/2005/8/layout/cycle2"/>
    <dgm:cxn modelId="{027206E4-AF85-490E-A7DF-9A2F92F5996E}" type="presOf" srcId="{3325B8DA-836E-424A-AB81-61401DBCE7CF}" destId="{56B53504-0D5C-47D3-8BE2-FAF7778BC3E2}" srcOrd="0" destOrd="0" presId="urn:microsoft.com/office/officeart/2005/8/layout/cycle2"/>
    <dgm:cxn modelId="{151EB9EF-0F5A-4CEB-8D41-CC61E95780F6}" type="presOf" srcId="{5EFD8974-E739-4A1A-AF7B-E22A70D350B2}" destId="{04A7F8B3-2B76-4FFD-9DD2-23E3B0FC0550}" srcOrd="1" destOrd="0" presId="urn:microsoft.com/office/officeart/2005/8/layout/cycle2"/>
    <dgm:cxn modelId="{89A23BF4-9E62-4369-B2DF-800FF23BA591}" type="presOf" srcId="{34E7E8F0-1EDB-48AB-9EFB-76B3F9DD1CA2}" destId="{1AE7C687-1967-4ADE-A200-9B08548E14D7}" srcOrd="1" destOrd="0" presId="urn:microsoft.com/office/officeart/2005/8/layout/cycle2"/>
    <dgm:cxn modelId="{56AE1CAF-8EF7-4F66-AA31-77845AC0853D}" type="presParOf" srcId="{41A49DD9-07F2-4664-882F-17B0254B81F4}" destId="{737C5BC5-AA73-4EE0-B2D0-312744E89178}" srcOrd="0" destOrd="0" presId="urn:microsoft.com/office/officeart/2005/8/layout/cycle2"/>
    <dgm:cxn modelId="{41149F83-8A38-4A80-B250-B059B74CA1C7}" type="presParOf" srcId="{41A49DD9-07F2-4664-882F-17B0254B81F4}" destId="{9540FD0D-55DA-4DFB-85F6-67CF234384CB}" srcOrd="1" destOrd="0" presId="urn:microsoft.com/office/officeart/2005/8/layout/cycle2"/>
    <dgm:cxn modelId="{D5F0D607-ECE2-4A5F-9DD0-B27255B738C7}" type="presParOf" srcId="{9540FD0D-55DA-4DFB-85F6-67CF234384CB}" destId="{6C17BA0D-68FB-4769-B606-1DFEE02340E9}" srcOrd="0" destOrd="0" presId="urn:microsoft.com/office/officeart/2005/8/layout/cycle2"/>
    <dgm:cxn modelId="{145BFADA-496F-475E-BFEF-D396AFC3B46F}" type="presParOf" srcId="{41A49DD9-07F2-4664-882F-17B0254B81F4}" destId="{7C4D3A8E-5587-4C92-BBE7-4B7B9DFFA47B}" srcOrd="2" destOrd="0" presId="urn:microsoft.com/office/officeart/2005/8/layout/cycle2"/>
    <dgm:cxn modelId="{A9410A03-BCF7-4D5B-8A48-0CEA4DAFADE5}" type="presParOf" srcId="{41A49DD9-07F2-4664-882F-17B0254B81F4}" destId="{56B53504-0D5C-47D3-8BE2-FAF7778BC3E2}" srcOrd="3" destOrd="0" presId="urn:microsoft.com/office/officeart/2005/8/layout/cycle2"/>
    <dgm:cxn modelId="{AC908FBD-0F62-47E4-AA3F-1096CB8F9840}" type="presParOf" srcId="{56B53504-0D5C-47D3-8BE2-FAF7778BC3E2}" destId="{37077438-EC5C-4CCB-968A-A0DC800F265A}" srcOrd="0" destOrd="0" presId="urn:microsoft.com/office/officeart/2005/8/layout/cycle2"/>
    <dgm:cxn modelId="{E044B46E-59DA-411A-9A39-2DDBEE709C01}" type="presParOf" srcId="{41A49DD9-07F2-4664-882F-17B0254B81F4}" destId="{FF112DBD-0253-4AF6-81C8-76D6733A2C76}" srcOrd="4" destOrd="0" presId="urn:microsoft.com/office/officeart/2005/8/layout/cycle2"/>
    <dgm:cxn modelId="{7E380D46-2280-4F59-902D-BC704AAD4746}" type="presParOf" srcId="{41A49DD9-07F2-4664-882F-17B0254B81F4}" destId="{3DBFC9A0-55C7-44A0-A62C-9665C3BC097F}" srcOrd="5" destOrd="0" presId="urn:microsoft.com/office/officeart/2005/8/layout/cycle2"/>
    <dgm:cxn modelId="{F0911423-EDB0-4CD9-A5E7-8B94136C6465}" type="presParOf" srcId="{3DBFC9A0-55C7-44A0-A62C-9665C3BC097F}" destId="{04A7F8B3-2B76-4FFD-9DD2-23E3B0FC0550}" srcOrd="0" destOrd="0" presId="urn:microsoft.com/office/officeart/2005/8/layout/cycle2"/>
    <dgm:cxn modelId="{741CA13E-C037-463E-A24B-715077B7190A}" type="presParOf" srcId="{41A49DD9-07F2-4664-882F-17B0254B81F4}" destId="{1AF285AB-10D8-4BD3-B150-71722D64CD52}" srcOrd="6" destOrd="0" presId="urn:microsoft.com/office/officeart/2005/8/layout/cycle2"/>
    <dgm:cxn modelId="{67982C1A-DB80-4E24-B220-3F39094643CA}" type="presParOf" srcId="{41A49DD9-07F2-4664-882F-17B0254B81F4}" destId="{F406910D-1192-4023-8DBC-33D236EEE710}" srcOrd="7" destOrd="0" presId="urn:microsoft.com/office/officeart/2005/8/layout/cycle2"/>
    <dgm:cxn modelId="{C938DE3E-7D5B-4F20-A50F-8DDFBEFCD2F8}" type="presParOf" srcId="{F406910D-1192-4023-8DBC-33D236EEE710}" destId="{1AE7C687-1967-4ADE-A200-9B08548E14D7}" srcOrd="0" destOrd="0" presId="urn:microsoft.com/office/officeart/2005/8/layout/cycle2"/>
    <dgm:cxn modelId="{88B0E78F-59AC-40D5-B787-77026D65883A}" type="presParOf" srcId="{41A49DD9-07F2-4664-882F-17B0254B81F4}" destId="{2BF6A5CE-F2C7-48DC-8FB8-EA1E44B47CA7}" srcOrd="8" destOrd="0" presId="urn:microsoft.com/office/officeart/2005/8/layout/cycle2"/>
    <dgm:cxn modelId="{0FD122AF-55C5-4FDC-B156-45A2B4E7B5F6}" type="presParOf" srcId="{41A49DD9-07F2-4664-882F-17B0254B81F4}" destId="{C15A7F4E-1CD9-4741-8538-B6E105DDD6D6}" srcOrd="9" destOrd="0" presId="urn:microsoft.com/office/officeart/2005/8/layout/cycle2"/>
    <dgm:cxn modelId="{981D6655-5D21-4AED-B405-1A8B57041BCA}" type="presParOf" srcId="{C15A7F4E-1CD9-4741-8538-B6E105DDD6D6}" destId="{0EE06DFE-4590-4406-A402-A9D0FD37640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AB75A9-BD8B-486E-84BE-7E58930ED8A6}" type="doc">
      <dgm:prSet loTypeId="urn:microsoft.com/office/officeart/2005/8/layout/hProcess9" loCatId="process" qsTypeId="urn:microsoft.com/office/officeart/2005/8/quickstyle/simple1" qsCatId="simple" csTypeId="urn:microsoft.com/office/officeart/2005/8/colors/accent3_5" csCatId="accent3" phldr="1"/>
      <dgm:spPr/>
    </dgm:pt>
    <dgm:pt modelId="{F06FC524-ADD9-482D-8B07-64831A380B9A}">
      <dgm:prSet/>
      <dgm:spPr/>
      <dgm:t>
        <a:bodyPr/>
        <a:lstStyle/>
        <a:p>
          <a:pPr algn="just"/>
          <a:r>
            <a:rPr lang="es-PE" b="1" dirty="0">
              <a:solidFill>
                <a:schemeClr val="tx1"/>
              </a:solidFill>
            </a:rPr>
            <a:t>Para tal efecto señala día y hora, dentro del plazo indicado, citando a las partes para alegatos y sentencia, lo cual se lleva a cabo de igual modo a lo regulado en el proceso ordinario laboral.</a:t>
          </a:r>
        </a:p>
      </dgm:t>
    </dgm:pt>
    <dgm:pt modelId="{E6B9B682-9704-4F4E-953D-5F991EE52C1B}" type="parTrans" cxnId="{288430FF-5815-42BD-AF3F-2F348BC980B0}">
      <dgm:prSet/>
      <dgm:spPr/>
      <dgm:t>
        <a:bodyPr/>
        <a:lstStyle/>
        <a:p>
          <a:endParaRPr lang="es-PE"/>
        </a:p>
      </dgm:t>
    </dgm:pt>
    <dgm:pt modelId="{D57D22A7-BFD4-431F-A233-C90A50B208A7}" type="sibTrans" cxnId="{288430FF-5815-42BD-AF3F-2F348BC980B0}">
      <dgm:prSet/>
      <dgm:spPr/>
      <dgm:t>
        <a:bodyPr/>
        <a:lstStyle/>
        <a:p>
          <a:endParaRPr lang="es-PE"/>
        </a:p>
      </dgm:t>
    </dgm:pt>
    <dgm:pt modelId="{0EC7FE95-9FE8-42DB-ACEF-C114AF0BE4E9}">
      <dgm:prSet/>
      <dgm:spPr/>
      <dgm:t>
        <a:bodyPr/>
        <a:lstStyle/>
        <a:p>
          <a:pPr algn="just"/>
          <a:r>
            <a:rPr lang="es-PE" b="1" dirty="0">
              <a:solidFill>
                <a:schemeClr val="tx1"/>
              </a:solidFill>
            </a:rPr>
            <a:t>La sala laboral, dentro de los diez (10) días hábiles siguientes de contestada la demanda, dicta sentencia por el solo mérito de los escritos de demanda, contestación y los documentos acompañados. </a:t>
          </a:r>
        </a:p>
      </dgm:t>
    </dgm:pt>
    <dgm:pt modelId="{5BCB3340-24E9-42EB-881A-765BAD113CBF}" type="parTrans" cxnId="{6291EAE5-F99B-47BA-84C9-0352018081A1}">
      <dgm:prSet/>
      <dgm:spPr/>
      <dgm:t>
        <a:bodyPr/>
        <a:lstStyle/>
        <a:p>
          <a:endParaRPr lang="es-PE"/>
        </a:p>
      </dgm:t>
    </dgm:pt>
    <dgm:pt modelId="{7ADEABF9-783E-4B4C-B3C8-9674B7726614}" type="sibTrans" cxnId="{6291EAE5-F99B-47BA-84C9-0352018081A1}">
      <dgm:prSet/>
      <dgm:spPr/>
      <dgm:t>
        <a:bodyPr/>
        <a:lstStyle/>
        <a:p>
          <a:endParaRPr lang="es-PE"/>
        </a:p>
      </dgm:t>
    </dgm:pt>
    <dgm:pt modelId="{ACF4B5C1-DB7A-41AD-9589-804C96250312}">
      <dgm:prSet/>
      <dgm:spPr/>
      <dgm:t>
        <a:bodyPr/>
        <a:lstStyle/>
        <a:p>
          <a:r>
            <a:rPr lang="es-PE" b="1" dirty="0">
              <a:solidFill>
                <a:schemeClr val="tx1"/>
              </a:solidFill>
            </a:rPr>
            <a:t>Artículo 52.- Tramite y sentencia de primera instancia</a:t>
          </a:r>
        </a:p>
      </dgm:t>
    </dgm:pt>
    <dgm:pt modelId="{DF8DF362-9956-4E16-BED5-78B335B9A8AD}" type="parTrans" cxnId="{8517D046-6253-42BD-A2CB-F2E2DAF10237}">
      <dgm:prSet/>
      <dgm:spPr/>
      <dgm:t>
        <a:bodyPr/>
        <a:lstStyle/>
        <a:p>
          <a:endParaRPr lang="es-PE"/>
        </a:p>
      </dgm:t>
    </dgm:pt>
    <dgm:pt modelId="{4D028B03-342B-4B38-97BA-CCCF43EA7C40}" type="sibTrans" cxnId="{8517D046-6253-42BD-A2CB-F2E2DAF10237}">
      <dgm:prSet/>
      <dgm:spPr/>
      <dgm:t>
        <a:bodyPr/>
        <a:lstStyle/>
        <a:p>
          <a:endParaRPr lang="es-PE"/>
        </a:p>
      </dgm:t>
    </dgm:pt>
    <dgm:pt modelId="{2BDBCE0F-F57D-4CCE-8161-F77670969C3B}" type="pres">
      <dgm:prSet presAssocID="{7EAB75A9-BD8B-486E-84BE-7E58930ED8A6}" presName="CompostProcess" presStyleCnt="0">
        <dgm:presLayoutVars>
          <dgm:dir/>
          <dgm:resizeHandles val="exact"/>
        </dgm:presLayoutVars>
      </dgm:prSet>
      <dgm:spPr/>
    </dgm:pt>
    <dgm:pt modelId="{40B535FC-D8E6-4F9A-8DAE-788BAF042F66}" type="pres">
      <dgm:prSet presAssocID="{7EAB75A9-BD8B-486E-84BE-7E58930ED8A6}" presName="arrow" presStyleLbl="bgShp" presStyleIdx="0" presStyleCnt="1"/>
      <dgm:spPr/>
    </dgm:pt>
    <dgm:pt modelId="{F6C96218-F775-44AA-A35D-A6EFCF6DE00B}" type="pres">
      <dgm:prSet presAssocID="{7EAB75A9-BD8B-486E-84BE-7E58930ED8A6}" presName="linearProcess" presStyleCnt="0"/>
      <dgm:spPr/>
    </dgm:pt>
    <dgm:pt modelId="{D891F645-491D-4B7F-8532-9C08792CA2C7}" type="pres">
      <dgm:prSet presAssocID="{ACF4B5C1-DB7A-41AD-9589-804C96250312}" presName="textNode" presStyleLbl="node1" presStyleIdx="0" presStyleCnt="3">
        <dgm:presLayoutVars>
          <dgm:bulletEnabled val="1"/>
        </dgm:presLayoutVars>
      </dgm:prSet>
      <dgm:spPr/>
    </dgm:pt>
    <dgm:pt modelId="{E7D904E7-79D3-4B38-BCE9-B269CAB6F584}" type="pres">
      <dgm:prSet presAssocID="{4D028B03-342B-4B38-97BA-CCCF43EA7C40}" presName="sibTrans" presStyleCnt="0"/>
      <dgm:spPr/>
    </dgm:pt>
    <dgm:pt modelId="{D5C32C1F-3952-4C53-B57F-0584021AD908}" type="pres">
      <dgm:prSet presAssocID="{0EC7FE95-9FE8-42DB-ACEF-C114AF0BE4E9}" presName="textNode" presStyleLbl="node1" presStyleIdx="1" presStyleCnt="3">
        <dgm:presLayoutVars>
          <dgm:bulletEnabled val="1"/>
        </dgm:presLayoutVars>
      </dgm:prSet>
      <dgm:spPr/>
    </dgm:pt>
    <dgm:pt modelId="{D10D32E5-8B0A-4F4F-A63F-45A5DEC04026}" type="pres">
      <dgm:prSet presAssocID="{7ADEABF9-783E-4B4C-B3C8-9674B7726614}" presName="sibTrans" presStyleCnt="0"/>
      <dgm:spPr/>
    </dgm:pt>
    <dgm:pt modelId="{D543B433-85C3-47A4-97A3-A6ADDACF48D4}" type="pres">
      <dgm:prSet presAssocID="{F06FC524-ADD9-482D-8B07-64831A380B9A}" presName="textNode" presStyleLbl="node1" presStyleIdx="2" presStyleCnt="3">
        <dgm:presLayoutVars>
          <dgm:bulletEnabled val="1"/>
        </dgm:presLayoutVars>
      </dgm:prSet>
      <dgm:spPr/>
    </dgm:pt>
  </dgm:ptLst>
  <dgm:cxnLst>
    <dgm:cxn modelId="{8517D046-6253-42BD-A2CB-F2E2DAF10237}" srcId="{7EAB75A9-BD8B-486E-84BE-7E58930ED8A6}" destId="{ACF4B5C1-DB7A-41AD-9589-804C96250312}" srcOrd="0" destOrd="0" parTransId="{DF8DF362-9956-4E16-BED5-78B335B9A8AD}" sibTransId="{4D028B03-342B-4B38-97BA-CCCF43EA7C40}"/>
    <dgm:cxn modelId="{15336973-8056-4BC8-AC16-1C41DF9790C4}" type="presOf" srcId="{F06FC524-ADD9-482D-8B07-64831A380B9A}" destId="{D543B433-85C3-47A4-97A3-A6ADDACF48D4}" srcOrd="0" destOrd="0" presId="urn:microsoft.com/office/officeart/2005/8/layout/hProcess9"/>
    <dgm:cxn modelId="{43F24174-D15E-4305-B1D8-0F9F54F56142}" type="presOf" srcId="{7EAB75A9-BD8B-486E-84BE-7E58930ED8A6}" destId="{2BDBCE0F-F57D-4CCE-8161-F77670969C3B}" srcOrd="0" destOrd="0" presId="urn:microsoft.com/office/officeart/2005/8/layout/hProcess9"/>
    <dgm:cxn modelId="{8C8D4A85-73B5-445B-AB19-DE028B249DE0}" type="presOf" srcId="{0EC7FE95-9FE8-42DB-ACEF-C114AF0BE4E9}" destId="{D5C32C1F-3952-4C53-B57F-0584021AD908}" srcOrd="0" destOrd="0" presId="urn:microsoft.com/office/officeart/2005/8/layout/hProcess9"/>
    <dgm:cxn modelId="{F7069FBA-76F4-4969-A843-11F2F7B45B6C}" type="presOf" srcId="{ACF4B5C1-DB7A-41AD-9589-804C96250312}" destId="{D891F645-491D-4B7F-8532-9C08792CA2C7}" srcOrd="0" destOrd="0" presId="urn:microsoft.com/office/officeart/2005/8/layout/hProcess9"/>
    <dgm:cxn modelId="{6291EAE5-F99B-47BA-84C9-0352018081A1}" srcId="{7EAB75A9-BD8B-486E-84BE-7E58930ED8A6}" destId="{0EC7FE95-9FE8-42DB-ACEF-C114AF0BE4E9}" srcOrd="1" destOrd="0" parTransId="{5BCB3340-24E9-42EB-881A-765BAD113CBF}" sibTransId="{7ADEABF9-783E-4B4C-B3C8-9674B7726614}"/>
    <dgm:cxn modelId="{288430FF-5815-42BD-AF3F-2F348BC980B0}" srcId="{7EAB75A9-BD8B-486E-84BE-7E58930ED8A6}" destId="{F06FC524-ADD9-482D-8B07-64831A380B9A}" srcOrd="2" destOrd="0" parTransId="{E6B9B682-9704-4F4E-953D-5F991EE52C1B}" sibTransId="{D57D22A7-BFD4-431F-A233-C90A50B208A7}"/>
    <dgm:cxn modelId="{6E2FD6A6-7C63-4E7B-B3ED-07AEC40E5D28}" type="presParOf" srcId="{2BDBCE0F-F57D-4CCE-8161-F77670969C3B}" destId="{40B535FC-D8E6-4F9A-8DAE-788BAF042F66}" srcOrd="0" destOrd="0" presId="urn:microsoft.com/office/officeart/2005/8/layout/hProcess9"/>
    <dgm:cxn modelId="{89B1065F-BC65-40AE-9EFC-45271F72C048}" type="presParOf" srcId="{2BDBCE0F-F57D-4CCE-8161-F77670969C3B}" destId="{F6C96218-F775-44AA-A35D-A6EFCF6DE00B}" srcOrd="1" destOrd="0" presId="urn:microsoft.com/office/officeart/2005/8/layout/hProcess9"/>
    <dgm:cxn modelId="{06FB2254-9A3E-45FD-907C-CF149AFF5ABE}" type="presParOf" srcId="{F6C96218-F775-44AA-A35D-A6EFCF6DE00B}" destId="{D891F645-491D-4B7F-8532-9C08792CA2C7}" srcOrd="0" destOrd="0" presId="urn:microsoft.com/office/officeart/2005/8/layout/hProcess9"/>
    <dgm:cxn modelId="{D94FDF52-1151-418F-A872-6713C0D81BDD}" type="presParOf" srcId="{F6C96218-F775-44AA-A35D-A6EFCF6DE00B}" destId="{E7D904E7-79D3-4B38-BCE9-B269CAB6F584}" srcOrd="1" destOrd="0" presId="urn:microsoft.com/office/officeart/2005/8/layout/hProcess9"/>
    <dgm:cxn modelId="{871D994A-4A2C-43A1-92B4-FAE504BC6EE3}" type="presParOf" srcId="{F6C96218-F775-44AA-A35D-A6EFCF6DE00B}" destId="{D5C32C1F-3952-4C53-B57F-0584021AD908}" srcOrd="2" destOrd="0" presId="urn:microsoft.com/office/officeart/2005/8/layout/hProcess9"/>
    <dgm:cxn modelId="{417CC085-58C1-41E7-818E-A72817E8D70B}" type="presParOf" srcId="{F6C96218-F775-44AA-A35D-A6EFCF6DE00B}" destId="{D10D32E5-8B0A-4F4F-A63F-45A5DEC04026}" srcOrd="3" destOrd="0" presId="urn:microsoft.com/office/officeart/2005/8/layout/hProcess9"/>
    <dgm:cxn modelId="{6B3F37C6-BEAE-4244-A5EB-6612715D33FF}" type="presParOf" srcId="{F6C96218-F775-44AA-A35D-A6EFCF6DE00B}" destId="{D543B433-85C3-47A4-97A3-A6ADDACF48D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9B4AE-0EEB-42B6-A4EA-C554CBB5B0F1}">
      <dsp:nvSpPr>
        <dsp:cNvPr id="0" name=""/>
        <dsp:cNvSpPr/>
      </dsp:nvSpPr>
      <dsp:spPr>
        <a:xfrm rot="16200000">
          <a:off x="217099" y="-215329"/>
          <a:ext cx="5523722" cy="5954380"/>
        </a:xfrm>
        <a:prstGeom prst="flowChartManualOperation">
          <a:avLst/>
        </a:prstGeom>
        <a:solidFill>
          <a:schemeClr val="accent6">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just" defTabSz="800100">
            <a:lnSpc>
              <a:spcPct val="90000"/>
            </a:lnSpc>
            <a:spcBef>
              <a:spcPct val="0"/>
            </a:spcBef>
            <a:spcAft>
              <a:spcPct val="35000"/>
            </a:spcAft>
            <a:buNone/>
          </a:pPr>
          <a:r>
            <a:rPr lang="es-MX" sz="1800" b="1" kern="1200" dirty="0">
              <a:solidFill>
                <a:schemeClr val="tx1"/>
              </a:solidFill>
            </a:rPr>
            <a:t>De Diego: </a:t>
          </a:r>
          <a:r>
            <a:rPr lang="es-MX" sz="1800" b="0" kern="1200" dirty="0">
              <a:solidFill>
                <a:schemeClr val="tx1"/>
              </a:solidFill>
            </a:rPr>
            <a:t>Es la rama del derecho privado que se ocupa de las relaciones individuales y colectivas entre los trabajadores dependientes y los empleado, con el fin de reglar sus derechos y obligaciones.</a:t>
          </a:r>
        </a:p>
        <a:p>
          <a:pPr marL="0" lvl="0" indent="0" algn="just" defTabSz="800100">
            <a:lnSpc>
              <a:spcPct val="90000"/>
            </a:lnSpc>
            <a:spcBef>
              <a:spcPct val="0"/>
            </a:spcBef>
            <a:spcAft>
              <a:spcPct val="35000"/>
            </a:spcAft>
            <a:buNone/>
          </a:pPr>
          <a:endParaRPr lang="es-MX" sz="1800" b="0" kern="1200" dirty="0">
            <a:solidFill>
              <a:schemeClr val="tx1"/>
            </a:solidFill>
          </a:endParaRPr>
        </a:p>
        <a:p>
          <a:pPr marL="0" lvl="0" indent="0" algn="just" defTabSz="800100">
            <a:lnSpc>
              <a:spcPct val="90000"/>
            </a:lnSpc>
            <a:spcBef>
              <a:spcPct val="0"/>
            </a:spcBef>
            <a:spcAft>
              <a:spcPct val="35000"/>
            </a:spcAft>
            <a:buNone/>
          </a:pPr>
          <a:r>
            <a:rPr lang="es-MX" sz="1800" b="1" kern="1200" dirty="0">
              <a:solidFill>
                <a:schemeClr val="tx1"/>
              </a:solidFill>
            </a:rPr>
            <a:t>Javier Arévalo Vela: </a:t>
          </a:r>
          <a:r>
            <a:rPr lang="es-MX" sz="1800" b="0" kern="1200" dirty="0">
              <a:solidFill>
                <a:schemeClr val="tx1"/>
              </a:solidFill>
            </a:rPr>
            <a:t>Conjunto  de principios y normas jurídicas que con carácter protector regulan las relaciones individuales o colectivas de trabajo, existentes entre unidades de producción o prestación de servicios y los trabajadores que en forma personal, libre y subordinada laboran para las mismas a cambio de un ingreso.</a:t>
          </a:r>
        </a:p>
      </dsp:txBody>
      <dsp:txXfrm rot="5400000">
        <a:off x="1770" y="1104744"/>
        <a:ext cx="5954380" cy="3314234"/>
      </dsp:txXfrm>
    </dsp:sp>
    <dsp:sp modelId="{74702BCE-281E-46B5-9CF4-E7BDD9A851DA}">
      <dsp:nvSpPr>
        <dsp:cNvPr id="0" name=""/>
        <dsp:cNvSpPr/>
      </dsp:nvSpPr>
      <dsp:spPr>
        <a:xfrm rot="16200000">
          <a:off x="6328552" y="18131"/>
          <a:ext cx="5523722" cy="5487459"/>
        </a:xfrm>
        <a:prstGeom prst="flowChartManualOperation">
          <a:avLst/>
        </a:prstGeom>
        <a:solidFill>
          <a:schemeClr val="accent1">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just" defTabSz="800100">
            <a:lnSpc>
              <a:spcPct val="90000"/>
            </a:lnSpc>
            <a:spcBef>
              <a:spcPct val="0"/>
            </a:spcBef>
            <a:spcAft>
              <a:spcPct val="35000"/>
            </a:spcAft>
            <a:buNone/>
          </a:pPr>
          <a:r>
            <a:rPr lang="es-MX" sz="1800" b="1" kern="1200" dirty="0">
              <a:solidFill>
                <a:schemeClr val="tx1"/>
              </a:solidFill>
            </a:rPr>
            <a:t>Francisco Javier Romero Montes:   </a:t>
          </a:r>
          <a:r>
            <a:rPr lang="es-MX" sz="1800" kern="1200" dirty="0">
              <a:solidFill>
                <a:schemeClr val="tx1"/>
              </a:solidFill>
            </a:rPr>
            <a:t>Cuando nos referimos al derecho procesal del trabajo estamos hablando de un derecho instrumental para hacer eficaz al derecho sustantivo del trabajo.</a:t>
          </a:r>
        </a:p>
        <a:p>
          <a:pPr marL="0" lvl="0" indent="0" algn="just" defTabSz="800100">
            <a:lnSpc>
              <a:spcPct val="90000"/>
            </a:lnSpc>
            <a:spcBef>
              <a:spcPct val="0"/>
            </a:spcBef>
            <a:spcAft>
              <a:spcPct val="35000"/>
            </a:spcAft>
            <a:buNone/>
          </a:pPr>
          <a:endParaRPr lang="es-MX" sz="1800" kern="1200" dirty="0">
            <a:solidFill>
              <a:schemeClr val="tx1"/>
            </a:solidFill>
          </a:endParaRPr>
        </a:p>
        <a:p>
          <a:pPr marL="0" lvl="0" indent="0" algn="just" defTabSz="800100">
            <a:lnSpc>
              <a:spcPct val="90000"/>
            </a:lnSpc>
            <a:spcBef>
              <a:spcPct val="0"/>
            </a:spcBef>
            <a:spcAft>
              <a:spcPct val="35000"/>
            </a:spcAft>
            <a:buNone/>
          </a:pPr>
          <a:r>
            <a:rPr lang="es-MX" sz="1800" b="1" kern="1200" dirty="0">
              <a:solidFill>
                <a:schemeClr val="tx1"/>
              </a:solidFill>
            </a:rPr>
            <a:t>Luigui De Litala: </a:t>
          </a:r>
          <a:r>
            <a:rPr lang="es-MX" sz="1800" kern="1200" dirty="0">
              <a:solidFill>
                <a:schemeClr val="tx1"/>
              </a:solidFill>
            </a:rPr>
            <a:t>Es aquella rama  de las ciencias jurídicas que dicta las normas instrumentales para </a:t>
          </a:r>
          <a:r>
            <a:rPr lang="es-MX" sz="1800" kern="1200" dirty="0">
              <a:solidFill>
                <a:prstClr val="black"/>
              </a:solidFill>
              <a:latin typeface="Century Gothic" panose="020B0502020202020204"/>
              <a:ea typeface="+mn-ea"/>
              <a:cs typeface="+mn-cs"/>
            </a:rPr>
            <a:t>la actuación del derecho del trabajo y que regulan la actividad del juez y de las partes, en todos los procedimientos </a:t>
          </a:r>
          <a:r>
            <a:rPr lang="es-MX" sz="1800" kern="1200" dirty="0">
              <a:solidFill>
                <a:schemeClr val="tx1"/>
              </a:solidFill>
            </a:rPr>
            <a:t>concernientes a la materia del trabajo.</a:t>
          </a:r>
          <a:endParaRPr lang="es-PE" sz="1800" kern="1200" dirty="0">
            <a:solidFill>
              <a:schemeClr val="tx1"/>
            </a:solidFill>
          </a:endParaRPr>
        </a:p>
      </dsp:txBody>
      <dsp:txXfrm rot="5400000">
        <a:off x="6346684" y="1104743"/>
        <a:ext cx="5487459" cy="3314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6C8D8-26B3-40F5-9CCE-C0DF7C3F3E5F}">
      <dsp:nvSpPr>
        <dsp:cNvPr id="0" name=""/>
        <dsp:cNvSpPr/>
      </dsp:nvSpPr>
      <dsp:spPr>
        <a:xfrm>
          <a:off x="2427863" y="0"/>
          <a:ext cx="5096899" cy="5096899"/>
        </a:xfrm>
        <a:prstGeom prst="triangle">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0B47D8-82F9-46A5-944E-9FF379FC13D0}">
      <dsp:nvSpPr>
        <dsp:cNvPr id="0" name=""/>
        <dsp:cNvSpPr/>
      </dsp:nvSpPr>
      <dsp:spPr>
        <a:xfrm>
          <a:off x="4976313" y="512427"/>
          <a:ext cx="3312984" cy="1206531"/>
        </a:xfrm>
        <a:prstGeom prst="roundRect">
          <a:avLst/>
        </a:prstGeom>
        <a:solidFill>
          <a:schemeClr val="accent3">
            <a:alpha val="90000"/>
            <a:tint val="4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t>Individuales</a:t>
          </a:r>
          <a:endParaRPr lang="es-PE" sz="2600" kern="1200" dirty="0"/>
        </a:p>
      </dsp:txBody>
      <dsp:txXfrm>
        <a:off x="5035211" y="571325"/>
        <a:ext cx="3195188" cy="1088735"/>
      </dsp:txXfrm>
    </dsp:sp>
    <dsp:sp modelId="{69CE65DC-3A51-4E7A-BE60-ADD34DC36C92}">
      <dsp:nvSpPr>
        <dsp:cNvPr id="0" name=""/>
        <dsp:cNvSpPr/>
      </dsp:nvSpPr>
      <dsp:spPr>
        <a:xfrm>
          <a:off x="4976313" y="1869775"/>
          <a:ext cx="3312984" cy="1206531"/>
        </a:xfrm>
        <a:prstGeom prst="roundRect">
          <a:avLst/>
        </a:prstGeom>
        <a:solidFill>
          <a:schemeClr val="accent3">
            <a:alpha val="90000"/>
            <a:tint val="4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t>Plurales</a:t>
          </a:r>
        </a:p>
        <a:p>
          <a:pPr marL="0" lvl="0" indent="0" algn="ctr" defTabSz="1155700">
            <a:lnSpc>
              <a:spcPct val="90000"/>
            </a:lnSpc>
            <a:spcBef>
              <a:spcPct val="0"/>
            </a:spcBef>
            <a:spcAft>
              <a:spcPct val="35000"/>
            </a:spcAft>
            <a:buNone/>
          </a:pPr>
          <a:r>
            <a:rPr lang="es-MX" sz="2600" kern="1200" dirty="0"/>
            <a:t>(Plurindividuales)</a:t>
          </a:r>
          <a:endParaRPr lang="es-PE" sz="2600" kern="1200" dirty="0"/>
        </a:p>
      </dsp:txBody>
      <dsp:txXfrm>
        <a:off x="5035211" y="1928673"/>
        <a:ext cx="3195188" cy="1088735"/>
      </dsp:txXfrm>
    </dsp:sp>
    <dsp:sp modelId="{86B6EA75-F900-41C5-BA9A-7B760A056DCD}">
      <dsp:nvSpPr>
        <dsp:cNvPr id="0" name=""/>
        <dsp:cNvSpPr/>
      </dsp:nvSpPr>
      <dsp:spPr>
        <a:xfrm>
          <a:off x="4976313" y="3227123"/>
          <a:ext cx="3312984" cy="1206531"/>
        </a:xfrm>
        <a:prstGeom prst="roundRect">
          <a:avLst/>
        </a:prstGeom>
        <a:solidFill>
          <a:schemeClr val="accent3">
            <a:alpha val="90000"/>
            <a:tint val="4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MX" sz="2600" kern="1200" dirty="0"/>
            <a:t>Colectivos</a:t>
          </a:r>
          <a:endParaRPr lang="es-PE" sz="2600" kern="1200" dirty="0"/>
        </a:p>
      </dsp:txBody>
      <dsp:txXfrm>
        <a:off x="5035211" y="3286021"/>
        <a:ext cx="3195188" cy="1088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4DA3F-1E2E-4D51-B182-8486F52E5481}">
      <dsp:nvSpPr>
        <dsp:cNvPr id="0" name=""/>
        <dsp:cNvSpPr/>
      </dsp:nvSpPr>
      <dsp:spPr>
        <a:xfrm>
          <a:off x="5056965" y="-75429"/>
          <a:ext cx="2821867" cy="2014957"/>
        </a:xfrm>
        <a:prstGeom prst="ellipse">
          <a:avLst/>
        </a:prstGeom>
        <a:solidFill>
          <a:schemeClr val="bg1">
            <a:lumMod val="8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tx1"/>
              </a:solidFill>
            </a:rPr>
            <a:t>Dentro de cinco días de notificado el mandato ejecutivo, el ejecutado puede contradecir la ejecución</a:t>
          </a:r>
        </a:p>
      </dsp:txBody>
      <dsp:txXfrm>
        <a:off x="5470218" y="219655"/>
        <a:ext cx="1995361" cy="1424789"/>
      </dsp:txXfrm>
    </dsp:sp>
    <dsp:sp modelId="{06D6D8C7-92A4-46C4-8E1A-D98B5678034A}">
      <dsp:nvSpPr>
        <dsp:cNvPr id="0" name=""/>
        <dsp:cNvSpPr/>
      </dsp:nvSpPr>
      <dsp:spPr>
        <a:xfrm rot="2160000">
          <a:off x="7558010" y="1536885"/>
          <a:ext cx="420753" cy="6800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PE" sz="1000" kern="1200"/>
        </a:p>
      </dsp:txBody>
      <dsp:txXfrm>
        <a:off x="7570064" y="1635798"/>
        <a:ext cx="294527" cy="408028"/>
      </dsp:txXfrm>
    </dsp:sp>
    <dsp:sp modelId="{3F33F4B6-D361-4745-B590-2538112DCD03}">
      <dsp:nvSpPr>
        <dsp:cNvPr id="0" name=""/>
        <dsp:cNvSpPr/>
      </dsp:nvSpPr>
      <dsp:spPr>
        <a:xfrm>
          <a:off x="7906739" y="1701925"/>
          <a:ext cx="2014957" cy="2014957"/>
        </a:xfrm>
        <a:prstGeom prst="ellipse">
          <a:avLst/>
        </a:prstGeom>
        <a:solidFill>
          <a:schemeClr val="bg1">
            <a:lumMod val="8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PE" sz="1200" b="1" kern="1200" dirty="0">
              <a:solidFill>
                <a:schemeClr val="tx1"/>
              </a:solidFill>
            </a:rPr>
            <a:t>proponer excepciones procesales o defensas previas.</a:t>
          </a:r>
          <a:endParaRPr lang="es-PE" sz="1200" kern="1200" dirty="0"/>
        </a:p>
      </dsp:txBody>
      <dsp:txXfrm>
        <a:off x="8201823" y="1997009"/>
        <a:ext cx="1424789" cy="1424789"/>
      </dsp:txXfrm>
    </dsp:sp>
    <dsp:sp modelId="{864F2CDE-F56B-49FE-8938-3C96BA854FB6}">
      <dsp:nvSpPr>
        <dsp:cNvPr id="0" name=""/>
        <dsp:cNvSpPr/>
      </dsp:nvSpPr>
      <dsp:spPr>
        <a:xfrm rot="4772049">
          <a:off x="9003899" y="3611712"/>
          <a:ext cx="279612" cy="6800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PE" sz="1000" kern="1200"/>
        </a:p>
      </dsp:txBody>
      <dsp:txXfrm>
        <a:off x="9038222" y="3706478"/>
        <a:ext cx="195728" cy="408028"/>
      </dsp:txXfrm>
    </dsp:sp>
    <dsp:sp modelId="{77AD24A2-B310-4058-BAE0-55521DC32B52}">
      <dsp:nvSpPr>
        <dsp:cNvPr id="0" name=""/>
        <dsp:cNvSpPr/>
      </dsp:nvSpPr>
      <dsp:spPr>
        <a:xfrm>
          <a:off x="7884149" y="4207537"/>
          <a:ext cx="3042686" cy="2322782"/>
        </a:xfrm>
        <a:prstGeom prst="ellipse">
          <a:avLst/>
        </a:prstGeom>
        <a:solidFill>
          <a:schemeClr val="bg1">
            <a:lumMod val="8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just" defTabSz="533400">
            <a:lnSpc>
              <a:spcPct val="90000"/>
            </a:lnSpc>
            <a:spcBef>
              <a:spcPct val="0"/>
            </a:spcBef>
            <a:spcAft>
              <a:spcPct val="35000"/>
            </a:spcAft>
            <a:buNone/>
          </a:pPr>
          <a:r>
            <a:rPr lang="es-PE" sz="1200" b="1" kern="1200" dirty="0">
              <a:solidFill>
                <a:schemeClr val="tx1"/>
              </a:solidFill>
            </a:rPr>
            <a:t>En el mismo escrito se presentarán los medios probatorios pertinentes; de lo contrario, el pedido será declarado inadmisible. </a:t>
          </a:r>
        </a:p>
        <a:p>
          <a:pPr marL="0" lvl="0" indent="0" algn="just" defTabSz="533400">
            <a:lnSpc>
              <a:spcPct val="90000"/>
            </a:lnSpc>
            <a:spcBef>
              <a:spcPct val="0"/>
            </a:spcBef>
            <a:spcAft>
              <a:spcPct val="35000"/>
            </a:spcAft>
            <a:buNone/>
          </a:pPr>
          <a:endParaRPr lang="es-PE" sz="1200" b="1" kern="1200" dirty="0">
            <a:solidFill>
              <a:schemeClr val="tx1"/>
            </a:solidFill>
          </a:endParaRPr>
        </a:p>
        <a:p>
          <a:pPr marL="0" lvl="0" indent="0" algn="just" defTabSz="533400">
            <a:lnSpc>
              <a:spcPct val="90000"/>
            </a:lnSpc>
            <a:spcBef>
              <a:spcPct val="0"/>
            </a:spcBef>
            <a:spcAft>
              <a:spcPct val="35000"/>
            </a:spcAft>
            <a:buNone/>
          </a:pPr>
          <a:r>
            <a:rPr lang="es-PE" sz="1200" b="1" kern="1200" dirty="0">
              <a:solidFill>
                <a:schemeClr val="tx1"/>
              </a:solidFill>
            </a:rPr>
            <a:t>Sólo son admisibles la declaración de parte, los documentos y la pericia</a:t>
          </a:r>
        </a:p>
      </dsp:txBody>
      <dsp:txXfrm>
        <a:off x="8329740" y="4547701"/>
        <a:ext cx="2151504" cy="1642454"/>
      </dsp:txXfrm>
    </dsp:sp>
    <dsp:sp modelId="{0A5EB195-3A86-419E-BF6C-17A9453A935A}">
      <dsp:nvSpPr>
        <dsp:cNvPr id="0" name=""/>
        <dsp:cNvSpPr/>
      </dsp:nvSpPr>
      <dsp:spPr>
        <a:xfrm rot="10619060">
          <a:off x="7457155" y="5123524"/>
          <a:ext cx="304565" cy="6800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PE" sz="1000" kern="1200"/>
        </a:p>
      </dsp:txBody>
      <dsp:txXfrm rot="10800000">
        <a:off x="7548461" y="5257131"/>
        <a:ext cx="213196" cy="408028"/>
      </dsp:txXfrm>
    </dsp:sp>
    <dsp:sp modelId="{A5F5D137-0D31-4215-8055-0A2CE695C967}">
      <dsp:nvSpPr>
        <dsp:cNvPr id="0" name=""/>
        <dsp:cNvSpPr/>
      </dsp:nvSpPr>
      <dsp:spPr>
        <a:xfrm>
          <a:off x="2520242" y="4597413"/>
          <a:ext cx="4812484" cy="2014957"/>
        </a:xfrm>
        <a:prstGeom prst="ellipse">
          <a:avLst/>
        </a:prstGeom>
        <a:solidFill>
          <a:schemeClr val="bg1">
            <a:lumMod val="8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just" defTabSz="600075">
            <a:lnSpc>
              <a:spcPct val="90000"/>
            </a:lnSpc>
            <a:spcBef>
              <a:spcPct val="0"/>
            </a:spcBef>
            <a:spcAft>
              <a:spcPct val="35000"/>
            </a:spcAft>
            <a:buNone/>
          </a:pPr>
          <a:r>
            <a:rPr lang="es-PE" sz="1350" b="1" kern="1200" dirty="0">
              <a:solidFill>
                <a:schemeClr val="tx1"/>
              </a:solidFill>
            </a:rPr>
            <a:t>La contradicción sólo podrá fundarse según la naturaleza del título en: </a:t>
          </a:r>
        </a:p>
        <a:p>
          <a:pPr marL="0" lvl="0" indent="0" algn="just" defTabSz="600075">
            <a:lnSpc>
              <a:spcPct val="90000"/>
            </a:lnSpc>
            <a:spcBef>
              <a:spcPct val="0"/>
            </a:spcBef>
            <a:spcAft>
              <a:spcPct val="35000"/>
            </a:spcAft>
            <a:buNone/>
          </a:pPr>
          <a:r>
            <a:rPr lang="es-PE" sz="1350" b="1" kern="1200" dirty="0">
              <a:solidFill>
                <a:schemeClr val="tx1"/>
              </a:solidFill>
            </a:rPr>
            <a:t>1. Inexigibilidad o iliquidez de la obligación contenida en el título. </a:t>
          </a:r>
        </a:p>
        <a:p>
          <a:pPr marL="0" lvl="0" indent="0" algn="just" defTabSz="600075">
            <a:lnSpc>
              <a:spcPct val="90000"/>
            </a:lnSpc>
            <a:spcBef>
              <a:spcPct val="0"/>
            </a:spcBef>
            <a:spcAft>
              <a:spcPct val="35000"/>
            </a:spcAft>
            <a:buNone/>
          </a:pPr>
          <a:r>
            <a:rPr lang="es-PE" sz="1350" b="1" kern="1200" dirty="0">
              <a:solidFill>
                <a:schemeClr val="tx1"/>
              </a:solidFill>
            </a:rPr>
            <a:t>2. Nulidad formal o falsedad del título. </a:t>
          </a:r>
        </a:p>
        <a:p>
          <a:pPr marL="0" lvl="0" indent="0" algn="just" defTabSz="600075">
            <a:lnSpc>
              <a:spcPct val="90000"/>
            </a:lnSpc>
            <a:spcBef>
              <a:spcPct val="0"/>
            </a:spcBef>
            <a:spcAft>
              <a:spcPct val="35000"/>
            </a:spcAft>
            <a:buNone/>
          </a:pPr>
          <a:r>
            <a:rPr lang="es-PE" sz="1350" b="1" kern="1200" dirty="0">
              <a:solidFill>
                <a:schemeClr val="tx1"/>
              </a:solidFill>
            </a:rPr>
            <a:t>3. La extinción de la obligación exigida.</a:t>
          </a:r>
        </a:p>
      </dsp:txBody>
      <dsp:txXfrm>
        <a:off x="3225014" y="4892497"/>
        <a:ext cx="3402940" cy="1424789"/>
      </dsp:txXfrm>
    </dsp:sp>
    <dsp:sp modelId="{B6BDB65D-B26B-4D95-A0E3-D6CB8787D499}">
      <dsp:nvSpPr>
        <dsp:cNvPr id="0" name=""/>
        <dsp:cNvSpPr/>
      </dsp:nvSpPr>
      <dsp:spPr>
        <a:xfrm rot="14332626">
          <a:off x="3716260" y="3788556"/>
          <a:ext cx="637701" cy="6800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PE" sz="1000" kern="1200"/>
        </a:p>
      </dsp:txBody>
      <dsp:txXfrm rot="10800000">
        <a:off x="3861357" y="4006452"/>
        <a:ext cx="446391" cy="408028"/>
      </dsp:txXfrm>
    </dsp:sp>
    <dsp:sp modelId="{A1D33AD4-B1F1-44CA-9E10-BC93BA94E3EA}">
      <dsp:nvSpPr>
        <dsp:cNvPr id="0" name=""/>
        <dsp:cNvSpPr/>
      </dsp:nvSpPr>
      <dsp:spPr>
        <a:xfrm>
          <a:off x="1277246" y="1633098"/>
          <a:ext cx="3718866" cy="2014957"/>
        </a:xfrm>
        <a:prstGeom prst="ellipse">
          <a:avLst/>
        </a:prstGeom>
        <a:solidFill>
          <a:schemeClr val="bg1">
            <a:lumMod val="8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just" defTabSz="533400">
            <a:lnSpc>
              <a:spcPct val="90000"/>
            </a:lnSpc>
            <a:spcBef>
              <a:spcPct val="0"/>
            </a:spcBef>
            <a:spcAft>
              <a:spcPct val="35000"/>
            </a:spcAft>
            <a:buNone/>
          </a:pPr>
          <a:r>
            <a:rPr lang="es-PE" sz="1200" b="1" kern="1200" dirty="0">
              <a:solidFill>
                <a:schemeClr val="tx1"/>
              </a:solidFill>
            </a:rPr>
            <a:t>El título ejecutivo de naturaleza judicial, sólo podrá formularse contradicción, dentro del </a:t>
          </a:r>
          <a:r>
            <a:rPr lang="es-PE" sz="1200" b="1" kern="1200" dirty="0">
              <a:solidFill>
                <a:schemeClr val="tx1"/>
              </a:solidFill>
              <a:highlight>
                <a:srgbClr val="00FF00"/>
              </a:highlight>
            </a:rPr>
            <a:t>tercer día, </a:t>
          </a:r>
          <a:r>
            <a:rPr lang="es-PE" sz="1200" b="1" kern="1200" dirty="0">
              <a:solidFill>
                <a:schemeClr val="tx1"/>
              </a:solidFill>
            </a:rPr>
            <a:t>si se alega el cumplimiento de lo ordenado o la extinción de la obligación, que se acredite con prueba instrumental.</a:t>
          </a:r>
        </a:p>
      </dsp:txBody>
      <dsp:txXfrm>
        <a:off x="1821861" y="1928182"/>
        <a:ext cx="2629636" cy="1424789"/>
      </dsp:txXfrm>
    </dsp:sp>
    <dsp:sp modelId="{AFEF9AD2-3D46-4A72-876D-5C775469568D}">
      <dsp:nvSpPr>
        <dsp:cNvPr id="0" name=""/>
        <dsp:cNvSpPr/>
      </dsp:nvSpPr>
      <dsp:spPr>
        <a:xfrm rot="19970847">
          <a:off x="4643333" y="1400289"/>
          <a:ext cx="497289" cy="6800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PE" sz="1000" kern="1200"/>
        </a:p>
      </dsp:txBody>
      <dsp:txXfrm>
        <a:off x="4651554" y="1570341"/>
        <a:ext cx="348102" cy="408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0C4DD-BBA5-4A01-A305-660D5A95AE40}">
      <dsp:nvSpPr>
        <dsp:cNvPr id="0" name=""/>
        <dsp:cNvSpPr/>
      </dsp:nvSpPr>
      <dsp:spPr>
        <a:xfrm>
          <a:off x="5173470" y="1776"/>
          <a:ext cx="2332882" cy="1516373"/>
        </a:xfrm>
        <a:prstGeom prst="roundRect">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dirty="0"/>
            <a:t>Art.50-Admision de la demanda</a:t>
          </a:r>
          <a:endParaRPr lang="es-PE" sz="1400" b="1" kern="1200" dirty="0"/>
        </a:p>
      </dsp:txBody>
      <dsp:txXfrm>
        <a:off x="5247493" y="75799"/>
        <a:ext cx="2184836" cy="1368327"/>
      </dsp:txXfrm>
    </dsp:sp>
    <dsp:sp modelId="{F0225B23-BA79-4698-A4E9-41ABA3998A74}">
      <dsp:nvSpPr>
        <dsp:cNvPr id="0" name=""/>
        <dsp:cNvSpPr/>
      </dsp:nvSpPr>
      <dsp:spPr>
        <a:xfrm>
          <a:off x="3832777" y="759963"/>
          <a:ext cx="5014270" cy="5014270"/>
        </a:xfrm>
        <a:custGeom>
          <a:avLst/>
          <a:gdLst/>
          <a:ahLst/>
          <a:cxnLst/>
          <a:rect l="0" t="0" r="0" b="0"/>
          <a:pathLst>
            <a:path>
              <a:moveTo>
                <a:pt x="3690410" y="296798"/>
              </a:moveTo>
              <a:arcTo wR="2507135" hR="2507135" stAng="17889708" swAng="2628012"/>
            </a:path>
          </a:pathLst>
        </a:custGeom>
        <a:noFill/>
        <a:ln w="9525"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B8394B-BCCE-4BBA-B102-A01A1CC37EFE}">
      <dsp:nvSpPr>
        <dsp:cNvPr id="0" name=""/>
        <dsp:cNvSpPr/>
      </dsp:nvSpPr>
      <dsp:spPr>
        <a:xfrm>
          <a:off x="7364022" y="2508911"/>
          <a:ext cx="2966050" cy="1516373"/>
        </a:xfrm>
        <a:prstGeom prst="roundRect">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b="1" kern="1200" dirty="0"/>
            <a:t>Además de los requisitos de la demanda</a:t>
          </a:r>
        </a:p>
      </dsp:txBody>
      <dsp:txXfrm>
        <a:off x="7438045" y="2582934"/>
        <a:ext cx="2818004" cy="1368327"/>
      </dsp:txXfrm>
    </dsp:sp>
    <dsp:sp modelId="{3D637066-BCCC-4D2F-BC07-D07CAFFE08EB}">
      <dsp:nvSpPr>
        <dsp:cNvPr id="0" name=""/>
        <dsp:cNvSpPr/>
      </dsp:nvSpPr>
      <dsp:spPr>
        <a:xfrm>
          <a:off x="3384151" y="311337"/>
          <a:ext cx="5014270" cy="5014270"/>
        </a:xfrm>
        <a:custGeom>
          <a:avLst/>
          <a:gdLst/>
          <a:ahLst/>
          <a:cxnLst/>
          <a:rect l="0" t="0" r="0" b="0"/>
          <a:pathLst>
            <a:path>
              <a:moveTo>
                <a:pt x="4697929" y="3726209"/>
              </a:moveTo>
              <a:arcTo wR="2507135" hR="2507135" stAng="1745633" swAng="1908733"/>
            </a:path>
          </a:pathLst>
        </a:custGeom>
        <a:noFill/>
        <a:ln w="9525" cap="rnd" cmpd="sng" algn="ctr">
          <a:solidFill>
            <a:schemeClr val="accent5">
              <a:hueOff val="1602711"/>
              <a:satOff val="-3255"/>
              <a:lumOff val="2092"/>
              <a:alphaOff val="0"/>
            </a:schemeClr>
          </a:solidFill>
          <a:prstDash val="solid"/>
        </a:ln>
        <a:effectLst/>
      </dsp:spPr>
      <dsp:style>
        <a:lnRef idx="1">
          <a:scrgbClr r="0" g="0" b="0"/>
        </a:lnRef>
        <a:fillRef idx="0">
          <a:scrgbClr r="0" g="0" b="0"/>
        </a:fillRef>
        <a:effectRef idx="0">
          <a:scrgbClr r="0" g="0" b="0"/>
        </a:effectRef>
        <a:fontRef idx="minor"/>
      </dsp:style>
    </dsp:sp>
    <dsp:sp modelId="{18D524BD-E6F5-45B7-9265-78A252BE3D60}">
      <dsp:nvSpPr>
        <dsp:cNvPr id="0" name=""/>
        <dsp:cNvSpPr/>
      </dsp:nvSpPr>
      <dsp:spPr>
        <a:xfrm>
          <a:off x="4194581" y="5016046"/>
          <a:ext cx="4290661" cy="1516373"/>
        </a:xfrm>
        <a:prstGeom prst="roundRect">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PE" sz="1400" b="1" kern="1200" dirty="0"/>
            <a:t>La sala laboral verifica si esta se ha interpuesto dentro de los diez (10) días hábiles siguientes de haberse notificado el laudo arbitral que haciendo las veces de convenio colectivo resuelve el conflicto económico o de creación de derechos, o su aclaración.</a:t>
          </a:r>
        </a:p>
      </dsp:txBody>
      <dsp:txXfrm>
        <a:off x="4268604" y="5090069"/>
        <a:ext cx="4142615" cy="1368327"/>
      </dsp:txXfrm>
    </dsp:sp>
    <dsp:sp modelId="{E3673953-EAAB-40CC-BC59-C614662C09C1}">
      <dsp:nvSpPr>
        <dsp:cNvPr id="0" name=""/>
        <dsp:cNvSpPr/>
      </dsp:nvSpPr>
      <dsp:spPr>
        <a:xfrm>
          <a:off x="4145025" y="260850"/>
          <a:ext cx="5014270" cy="5014270"/>
        </a:xfrm>
        <a:custGeom>
          <a:avLst/>
          <a:gdLst/>
          <a:ahLst/>
          <a:cxnLst/>
          <a:rect l="0" t="0" r="0" b="0"/>
          <a:pathLst>
            <a:path>
              <a:moveTo>
                <a:pt x="1383877" y="4748567"/>
              </a:moveTo>
              <a:arcTo wR="2507135" hR="2507135" stAng="6997020" swAng="2031468"/>
            </a:path>
          </a:pathLst>
        </a:custGeom>
        <a:noFill/>
        <a:ln w="9525" cap="rnd" cmpd="sng" algn="ctr">
          <a:solidFill>
            <a:schemeClr val="accent5">
              <a:hueOff val="3205422"/>
              <a:satOff val="-6509"/>
              <a:lumOff val="4183"/>
              <a:alphaOff val="0"/>
            </a:schemeClr>
          </a:solidFill>
          <a:prstDash val="solid"/>
        </a:ln>
        <a:effectLst/>
      </dsp:spPr>
      <dsp:style>
        <a:lnRef idx="1">
          <a:scrgbClr r="0" g="0" b="0"/>
        </a:lnRef>
        <a:fillRef idx="0">
          <a:scrgbClr r="0" g="0" b="0"/>
        </a:fillRef>
        <a:effectRef idx="0">
          <a:scrgbClr r="0" g="0" b="0"/>
        </a:effectRef>
        <a:fontRef idx="minor"/>
      </dsp:style>
    </dsp:sp>
    <dsp:sp modelId="{28182A66-E4A6-4F82-AD20-72489D44630C}">
      <dsp:nvSpPr>
        <dsp:cNvPr id="0" name=""/>
        <dsp:cNvSpPr/>
      </dsp:nvSpPr>
      <dsp:spPr>
        <a:xfrm>
          <a:off x="1537395" y="2474169"/>
          <a:ext cx="4256461" cy="1516373"/>
        </a:xfrm>
        <a:prstGeom prst="roundRect">
          <a:avLst/>
        </a:prstGeom>
        <a:solidFill>
          <a:schemeClr val="tx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es-PE" sz="1300" b="1" kern="1200" dirty="0"/>
            <a:t>En caso contrario, declara la improcedencia de la demanda y la conclusión del proceso. Esta resolución es apelable en el plazo de cinco (5) días hábiles. Los únicos medios probatorios admisibles en este proceso son los documentos, los cuales deben ser acompañados necesariamente con los escritos de demanda y contestación.</a:t>
          </a:r>
        </a:p>
      </dsp:txBody>
      <dsp:txXfrm>
        <a:off x="1611418" y="2548192"/>
        <a:ext cx="4108415" cy="1368327"/>
      </dsp:txXfrm>
    </dsp:sp>
    <dsp:sp modelId="{BD049B2E-AAF6-41A1-8EC5-4CA8D9D192BD}">
      <dsp:nvSpPr>
        <dsp:cNvPr id="0" name=""/>
        <dsp:cNvSpPr/>
      </dsp:nvSpPr>
      <dsp:spPr>
        <a:xfrm>
          <a:off x="3621744" y="858653"/>
          <a:ext cx="5014270" cy="5014270"/>
        </a:xfrm>
        <a:custGeom>
          <a:avLst/>
          <a:gdLst/>
          <a:ahLst/>
          <a:cxnLst/>
          <a:rect l="0" t="0" r="0" b="0"/>
          <a:pathLst>
            <a:path>
              <a:moveTo>
                <a:pt x="171053" y="1596943"/>
              </a:moveTo>
              <a:arcTo wR="2507135" hR="2507135" stAng="12077222" swAng="2751470"/>
            </a:path>
          </a:pathLst>
        </a:custGeom>
        <a:noFill/>
        <a:ln w="9525" cap="rnd" cmpd="sng" algn="ctr">
          <a:solidFill>
            <a:schemeClr val="accent5">
              <a:hueOff val="4808133"/>
              <a:satOff val="-9764"/>
              <a:lumOff val="6275"/>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C5BC5-AA73-4EE0-B2D0-312744E89178}">
      <dsp:nvSpPr>
        <dsp:cNvPr id="0" name=""/>
        <dsp:cNvSpPr/>
      </dsp:nvSpPr>
      <dsp:spPr>
        <a:xfrm>
          <a:off x="4982650" y="178201"/>
          <a:ext cx="1990725" cy="1634803"/>
        </a:xfrm>
        <a:prstGeom prst="ellipse">
          <a:avLst/>
        </a:prstGeom>
        <a:gradFill rotWithShape="0">
          <a:gsLst>
            <a:gs pos="0">
              <a:schemeClr val="accent3">
                <a:alpha val="90000"/>
                <a:hueOff val="0"/>
                <a:satOff val="0"/>
                <a:lumOff val="0"/>
                <a:alphaOff val="0"/>
                <a:tint val="96000"/>
                <a:lumMod val="104000"/>
              </a:schemeClr>
            </a:gs>
            <a:gs pos="100000">
              <a:schemeClr val="accent3">
                <a:alpha val="9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dirty="0">
              <a:solidFill>
                <a:schemeClr val="tx1"/>
              </a:solidFill>
            </a:rPr>
            <a:t>Art.51</a:t>
          </a:r>
        </a:p>
        <a:p>
          <a:pPr marL="0" lvl="0" indent="0" algn="ctr" defTabSz="533400">
            <a:lnSpc>
              <a:spcPct val="90000"/>
            </a:lnSpc>
            <a:spcBef>
              <a:spcPct val="0"/>
            </a:spcBef>
            <a:spcAft>
              <a:spcPct val="35000"/>
            </a:spcAft>
            <a:buNone/>
          </a:pPr>
          <a:r>
            <a:rPr lang="es-MX" sz="1200" b="1" kern="1200" dirty="0">
              <a:solidFill>
                <a:schemeClr val="tx1"/>
              </a:solidFill>
            </a:rPr>
            <a:t>Traslado y contestacion</a:t>
          </a:r>
          <a:endParaRPr lang="es-PE" sz="1200" b="1" kern="1200" dirty="0">
            <a:solidFill>
              <a:schemeClr val="tx1"/>
            </a:solidFill>
          </a:endParaRPr>
        </a:p>
      </dsp:txBody>
      <dsp:txXfrm>
        <a:off x="5274185" y="417612"/>
        <a:ext cx="1407655" cy="1155981"/>
      </dsp:txXfrm>
    </dsp:sp>
    <dsp:sp modelId="{9540FD0D-55DA-4DFB-85F6-67CF234384CB}">
      <dsp:nvSpPr>
        <dsp:cNvPr id="0" name=""/>
        <dsp:cNvSpPr/>
      </dsp:nvSpPr>
      <dsp:spPr>
        <a:xfrm rot="2160000">
          <a:off x="6860612" y="1508173"/>
          <a:ext cx="570536" cy="671869"/>
        </a:xfrm>
        <a:prstGeom prst="rightArrow">
          <a:avLst>
            <a:gd name="adj1" fmla="val 60000"/>
            <a:gd name="adj2" fmla="val 50000"/>
          </a:avLst>
        </a:prstGeom>
        <a:gradFill rotWithShape="0">
          <a:gsLst>
            <a:gs pos="0">
              <a:schemeClr val="accent3">
                <a:shade val="90000"/>
                <a:hueOff val="0"/>
                <a:satOff val="0"/>
                <a:lumOff val="0"/>
                <a:alphaOff val="0"/>
                <a:tint val="96000"/>
                <a:lumMod val="104000"/>
              </a:schemeClr>
            </a:gs>
            <a:gs pos="100000">
              <a:schemeClr val="accent3">
                <a:shade val="9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PE" sz="1000" kern="1200"/>
        </a:p>
      </dsp:txBody>
      <dsp:txXfrm>
        <a:off x="6876956" y="1592244"/>
        <a:ext cx="399375" cy="403121"/>
      </dsp:txXfrm>
    </dsp:sp>
    <dsp:sp modelId="{7C4D3A8E-5587-4C92-BBE7-4B7B9DFFA47B}">
      <dsp:nvSpPr>
        <dsp:cNvPr id="0" name=""/>
        <dsp:cNvSpPr/>
      </dsp:nvSpPr>
      <dsp:spPr>
        <a:xfrm>
          <a:off x="7404293" y="1759667"/>
          <a:ext cx="1990725" cy="1990725"/>
        </a:xfrm>
        <a:prstGeom prst="ellipse">
          <a:avLst/>
        </a:prstGeom>
        <a:gradFill rotWithShape="0">
          <a:gsLst>
            <a:gs pos="0">
              <a:schemeClr val="accent3">
                <a:alpha val="90000"/>
                <a:hueOff val="0"/>
                <a:satOff val="0"/>
                <a:lumOff val="0"/>
                <a:alphaOff val="-10000"/>
                <a:tint val="96000"/>
                <a:lumMod val="104000"/>
              </a:schemeClr>
            </a:gs>
            <a:gs pos="100000">
              <a:schemeClr val="accent3">
                <a:alpha val="90000"/>
                <a:hueOff val="0"/>
                <a:satOff val="0"/>
                <a:lumOff val="0"/>
                <a:alphaOff val="-1000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PE" sz="1400" b="1" kern="1200" dirty="0">
              <a:solidFill>
                <a:schemeClr val="tx1"/>
              </a:solidFill>
            </a:rPr>
            <a:t>Verificados los requisitos de la demanda, la sala laboral emite resolución disponiendo: </a:t>
          </a:r>
        </a:p>
      </dsp:txBody>
      <dsp:txXfrm>
        <a:off x="7695828" y="2051202"/>
        <a:ext cx="1407655" cy="1407655"/>
      </dsp:txXfrm>
    </dsp:sp>
    <dsp:sp modelId="{56B53504-0D5C-47D3-8BE2-FAF7778BC3E2}">
      <dsp:nvSpPr>
        <dsp:cNvPr id="0" name=""/>
        <dsp:cNvSpPr/>
      </dsp:nvSpPr>
      <dsp:spPr>
        <a:xfrm rot="6480000">
          <a:off x="7676124" y="3828198"/>
          <a:ext cx="531372" cy="671869"/>
        </a:xfrm>
        <a:prstGeom prst="rightArrow">
          <a:avLst>
            <a:gd name="adj1" fmla="val 60000"/>
            <a:gd name="adj2" fmla="val 50000"/>
          </a:avLst>
        </a:prstGeom>
        <a:gradFill rotWithShape="0">
          <a:gsLst>
            <a:gs pos="0">
              <a:schemeClr val="accent3">
                <a:shade val="90000"/>
                <a:hueOff val="-70382"/>
                <a:satOff val="-3281"/>
                <a:lumOff val="8819"/>
                <a:alphaOff val="0"/>
                <a:tint val="96000"/>
                <a:lumMod val="104000"/>
              </a:schemeClr>
            </a:gs>
            <a:gs pos="100000">
              <a:schemeClr val="accent3">
                <a:shade val="90000"/>
                <a:hueOff val="-70382"/>
                <a:satOff val="-3281"/>
                <a:lumOff val="8819"/>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PE" sz="1000" kern="1200"/>
        </a:p>
      </dsp:txBody>
      <dsp:txXfrm rot="10800000">
        <a:off x="7780461" y="3886767"/>
        <a:ext cx="371960" cy="403121"/>
      </dsp:txXfrm>
    </dsp:sp>
    <dsp:sp modelId="{FF112DBD-0253-4AF6-81C8-76D6733A2C76}">
      <dsp:nvSpPr>
        <dsp:cNvPr id="0" name=""/>
        <dsp:cNvSpPr/>
      </dsp:nvSpPr>
      <dsp:spPr>
        <a:xfrm>
          <a:off x="6479308" y="4606479"/>
          <a:ext cx="1990725" cy="1990725"/>
        </a:xfrm>
        <a:prstGeom prst="ellipse">
          <a:avLst/>
        </a:prstGeom>
        <a:gradFill rotWithShape="0">
          <a:gsLst>
            <a:gs pos="0">
              <a:schemeClr val="accent3">
                <a:alpha val="90000"/>
                <a:hueOff val="0"/>
                <a:satOff val="0"/>
                <a:lumOff val="0"/>
                <a:alphaOff val="-20000"/>
                <a:tint val="96000"/>
                <a:lumMod val="104000"/>
              </a:schemeClr>
            </a:gs>
            <a:gs pos="100000">
              <a:schemeClr val="accent3">
                <a:alpha val="90000"/>
                <a:hueOff val="0"/>
                <a:satOff val="0"/>
                <a:lumOff val="0"/>
                <a:alphaOff val="-2000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PE" sz="1200" b="1" kern="1200" dirty="0">
              <a:solidFill>
                <a:schemeClr val="tx1"/>
              </a:solidFill>
            </a:rPr>
            <a:t>a) La admisión de la demanda</a:t>
          </a:r>
        </a:p>
      </dsp:txBody>
      <dsp:txXfrm>
        <a:off x="6770843" y="4898014"/>
        <a:ext cx="1407655" cy="1407655"/>
      </dsp:txXfrm>
    </dsp:sp>
    <dsp:sp modelId="{3DBFC9A0-55C7-44A0-A62C-9665C3BC097F}">
      <dsp:nvSpPr>
        <dsp:cNvPr id="0" name=""/>
        <dsp:cNvSpPr/>
      </dsp:nvSpPr>
      <dsp:spPr>
        <a:xfrm rot="10800000">
          <a:off x="5727365" y="5265906"/>
          <a:ext cx="531372" cy="671869"/>
        </a:xfrm>
        <a:prstGeom prst="rightArrow">
          <a:avLst>
            <a:gd name="adj1" fmla="val 60000"/>
            <a:gd name="adj2" fmla="val 50000"/>
          </a:avLst>
        </a:prstGeom>
        <a:gradFill rotWithShape="0">
          <a:gsLst>
            <a:gs pos="0">
              <a:schemeClr val="accent3">
                <a:shade val="90000"/>
                <a:hueOff val="-140765"/>
                <a:satOff val="-6562"/>
                <a:lumOff val="17638"/>
                <a:alphaOff val="0"/>
                <a:tint val="96000"/>
                <a:lumMod val="104000"/>
              </a:schemeClr>
            </a:gs>
            <a:gs pos="100000">
              <a:schemeClr val="accent3">
                <a:shade val="90000"/>
                <a:hueOff val="-140765"/>
                <a:satOff val="-6562"/>
                <a:lumOff val="17638"/>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PE" sz="1000" kern="1200"/>
        </a:p>
      </dsp:txBody>
      <dsp:txXfrm rot="10800000">
        <a:off x="5886777" y="5400280"/>
        <a:ext cx="371960" cy="403121"/>
      </dsp:txXfrm>
    </dsp:sp>
    <dsp:sp modelId="{1AF285AB-10D8-4BD3-B150-71722D64CD52}">
      <dsp:nvSpPr>
        <dsp:cNvPr id="0" name=""/>
        <dsp:cNvSpPr/>
      </dsp:nvSpPr>
      <dsp:spPr>
        <a:xfrm>
          <a:off x="3485993" y="4606479"/>
          <a:ext cx="1990725" cy="1990725"/>
        </a:xfrm>
        <a:prstGeom prst="ellipse">
          <a:avLst/>
        </a:prstGeom>
        <a:gradFill rotWithShape="0">
          <a:gsLst>
            <a:gs pos="0">
              <a:schemeClr val="accent3">
                <a:alpha val="90000"/>
                <a:hueOff val="0"/>
                <a:satOff val="0"/>
                <a:lumOff val="0"/>
                <a:alphaOff val="-30000"/>
                <a:tint val="96000"/>
                <a:lumMod val="104000"/>
              </a:schemeClr>
            </a:gs>
            <a:gs pos="100000">
              <a:schemeClr val="accent3">
                <a:alpha val="90000"/>
                <a:hueOff val="0"/>
                <a:satOff val="0"/>
                <a:lumOff val="0"/>
                <a:alphaOff val="-3000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PE" sz="1200" b="1" kern="1200" dirty="0">
              <a:solidFill>
                <a:schemeClr val="tx1"/>
              </a:solidFill>
            </a:rPr>
            <a:t>b) el emplazamiento al demandado para que conteste la demanda en el plazo de diez (10) días hábiles</a:t>
          </a:r>
        </a:p>
      </dsp:txBody>
      <dsp:txXfrm>
        <a:off x="3777528" y="4898014"/>
        <a:ext cx="1407655" cy="1407655"/>
      </dsp:txXfrm>
    </dsp:sp>
    <dsp:sp modelId="{F406910D-1192-4023-8DBC-33D236EEE710}">
      <dsp:nvSpPr>
        <dsp:cNvPr id="0" name=""/>
        <dsp:cNvSpPr/>
      </dsp:nvSpPr>
      <dsp:spPr>
        <a:xfrm rot="15120000">
          <a:off x="3757824" y="3856803"/>
          <a:ext cx="531372" cy="671869"/>
        </a:xfrm>
        <a:prstGeom prst="rightArrow">
          <a:avLst>
            <a:gd name="adj1" fmla="val 60000"/>
            <a:gd name="adj2" fmla="val 50000"/>
          </a:avLst>
        </a:prstGeom>
        <a:gradFill rotWithShape="0">
          <a:gsLst>
            <a:gs pos="0">
              <a:schemeClr val="accent3">
                <a:shade val="90000"/>
                <a:hueOff val="-211147"/>
                <a:satOff val="-9843"/>
                <a:lumOff val="26457"/>
                <a:alphaOff val="0"/>
                <a:tint val="96000"/>
                <a:lumMod val="104000"/>
              </a:schemeClr>
            </a:gs>
            <a:gs pos="100000">
              <a:schemeClr val="accent3">
                <a:shade val="90000"/>
                <a:hueOff val="-211147"/>
                <a:satOff val="-9843"/>
                <a:lumOff val="26457"/>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PE" sz="1000" kern="1200"/>
        </a:p>
      </dsp:txBody>
      <dsp:txXfrm rot="10800000">
        <a:off x="3862161" y="4066982"/>
        <a:ext cx="371960" cy="403121"/>
      </dsp:txXfrm>
    </dsp:sp>
    <dsp:sp modelId="{2BF6A5CE-F2C7-48DC-8FB8-EA1E44B47CA7}">
      <dsp:nvSpPr>
        <dsp:cNvPr id="0" name=""/>
        <dsp:cNvSpPr/>
      </dsp:nvSpPr>
      <dsp:spPr>
        <a:xfrm>
          <a:off x="2561007" y="1759667"/>
          <a:ext cx="1990725" cy="1990725"/>
        </a:xfrm>
        <a:prstGeom prst="ellipse">
          <a:avLst/>
        </a:prstGeom>
        <a:gradFill rotWithShape="0">
          <a:gsLst>
            <a:gs pos="0">
              <a:schemeClr val="accent3">
                <a:alpha val="90000"/>
                <a:hueOff val="0"/>
                <a:satOff val="0"/>
                <a:lumOff val="0"/>
                <a:alphaOff val="-40000"/>
                <a:tint val="96000"/>
                <a:lumMod val="104000"/>
              </a:schemeClr>
            </a:gs>
            <a:gs pos="100000">
              <a:schemeClr val="accent3">
                <a:alpha val="90000"/>
                <a:hueOff val="0"/>
                <a:satOff val="0"/>
                <a:lumOff val="0"/>
                <a:alphaOff val="-4000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PE" sz="1200" b="1" kern="1200" dirty="0">
              <a:solidFill>
                <a:schemeClr val="tx1"/>
              </a:solidFill>
            </a:rPr>
            <a:t>c) la notificación a los árbitros para que, de estimarlo conveniente y dentro del mismo plazo, expongan sobre lo que consideren conveniente.</a:t>
          </a:r>
        </a:p>
      </dsp:txBody>
      <dsp:txXfrm>
        <a:off x="2852542" y="2051202"/>
        <a:ext cx="1407655" cy="1407655"/>
      </dsp:txXfrm>
    </dsp:sp>
    <dsp:sp modelId="{C15A7F4E-1CD9-4741-8538-B6E105DDD6D6}">
      <dsp:nvSpPr>
        <dsp:cNvPr id="0" name=""/>
        <dsp:cNvSpPr/>
      </dsp:nvSpPr>
      <dsp:spPr>
        <a:xfrm rot="19440000">
          <a:off x="4498751" y="1527155"/>
          <a:ext cx="570536" cy="671869"/>
        </a:xfrm>
        <a:prstGeom prst="rightArrow">
          <a:avLst>
            <a:gd name="adj1" fmla="val 60000"/>
            <a:gd name="adj2" fmla="val 50000"/>
          </a:avLst>
        </a:prstGeom>
        <a:gradFill rotWithShape="0">
          <a:gsLst>
            <a:gs pos="0">
              <a:schemeClr val="accent3">
                <a:shade val="90000"/>
                <a:hueOff val="-281529"/>
                <a:satOff val="-13124"/>
                <a:lumOff val="35276"/>
                <a:alphaOff val="0"/>
                <a:tint val="96000"/>
                <a:lumMod val="104000"/>
              </a:schemeClr>
            </a:gs>
            <a:gs pos="100000">
              <a:schemeClr val="accent3">
                <a:shade val="90000"/>
                <a:hueOff val="-281529"/>
                <a:satOff val="-13124"/>
                <a:lumOff val="3527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PE" sz="1000" kern="1200"/>
        </a:p>
      </dsp:txBody>
      <dsp:txXfrm>
        <a:off x="4515095" y="1711832"/>
        <a:ext cx="399375" cy="4031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535FC-D8E6-4F9A-8DAE-788BAF042F66}">
      <dsp:nvSpPr>
        <dsp:cNvPr id="0" name=""/>
        <dsp:cNvSpPr/>
      </dsp:nvSpPr>
      <dsp:spPr>
        <a:xfrm>
          <a:off x="881461" y="0"/>
          <a:ext cx="9989902" cy="6533535"/>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91F645-491D-4B7F-8532-9C08792CA2C7}">
      <dsp:nvSpPr>
        <dsp:cNvPr id="0" name=""/>
        <dsp:cNvSpPr/>
      </dsp:nvSpPr>
      <dsp:spPr>
        <a:xfrm>
          <a:off x="12625" y="1960060"/>
          <a:ext cx="3782940" cy="2613414"/>
        </a:xfrm>
        <a:prstGeom prst="roundRect">
          <a:avLst/>
        </a:prstGeom>
        <a:solidFill>
          <a:schemeClr val="accent3">
            <a:alpha val="9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PE" sz="1900" b="1" kern="1200" dirty="0">
              <a:solidFill>
                <a:schemeClr val="tx1"/>
              </a:solidFill>
            </a:rPr>
            <a:t>Artículo 52.- Tramite y sentencia de primera instancia</a:t>
          </a:r>
        </a:p>
      </dsp:txBody>
      <dsp:txXfrm>
        <a:off x="140201" y="2087636"/>
        <a:ext cx="3527788" cy="2358262"/>
      </dsp:txXfrm>
    </dsp:sp>
    <dsp:sp modelId="{D5C32C1F-3952-4C53-B57F-0584021AD908}">
      <dsp:nvSpPr>
        <dsp:cNvPr id="0" name=""/>
        <dsp:cNvSpPr/>
      </dsp:nvSpPr>
      <dsp:spPr>
        <a:xfrm>
          <a:off x="3984942" y="1960060"/>
          <a:ext cx="3782940" cy="2613414"/>
        </a:xfrm>
        <a:prstGeom prst="roundRect">
          <a:avLst/>
        </a:prstGeom>
        <a:solidFill>
          <a:schemeClr val="accent3">
            <a:alpha val="90000"/>
            <a:hueOff val="0"/>
            <a:satOff val="0"/>
            <a:lumOff val="0"/>
            <a:alphaOff val="-2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s-PE" sz="1900" b="1" kern="1200" dirty="0">
              <a:solidFill>
                <a:schemeClr val="tx1"/>
              </a:solidFill>
            </a:rPr>
            <a:t>La sala laboral, dentro de los diez (10) días hábiles siguientes de contestada la demanda, dicta sentencia por el solo mérito de los escritos de demanda, contestación y los documentos acompañados. </a:t>
          </a:r>
        </a:p>
      </dsp:txBody>
      <dsp:txXfrm>
        <a:off x="4112518" y="2087636"/>
        <a:ext cx="3527788" cy="2358262"/>
      </dsp:txXfrm>
    </dsp:sp>
    <dsp:sp modelId="{D543B433-85C3-47A4-97A3-A6ADDACF48D4}">
      <dsp:nvSpPr>
        <dsp:cNvPr id="0" name=""/>
        <dsp:cNvSpPr/>
      </dsp:nvSpPr>
      <dsp:spPr>
        <a:xfrm>
          <a:off x="7957260" y="1960060"/>
          <a:ext cx="3782940" cy="2613414"/>
        </a:xfrm>
        <a:prstGeom prst="roundRect">
          <a:avLst/>
        </a:prstGeom>
        <a:solidFill>
          <a:schemeClr val="accent3">
            <a:alpha val="90000"/>
            <a:hueOff val="0"/>
            <a:satOff val="0"/>
            <a:lumOff val="0"/>
            <a:alpha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s-PE" sz="1900" b="1" kern="1200" dirty="0">
              <a:solidFill>
                <a:schemeClr val="tx1"/>
              </a:solidFill>
            </a:rPr>
            <a:t>Para tal efecto señala día y hora, dentro del plazo indicado, citando a las partes para alegatos y sentencia, lo cual se lleva a cabo de igual modo a lo regulado en el proceso ordinario laboral.</a:t>
          </a:r>
        </a:p>
      </dsp:txBody>
      <dsp:txXfrm>
        <a:off x="8084836" y="2087636"/>
        <a:ext cx="3527788" cy="235826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655D3-B50C-4BEB-B5BB-D3DE32BCE048}" type="datetimeFigureOut">
              <a:rPr lang="es-PE" smtClean="0"/>
              <a:t>24/03/2024</a:t>
            </a:fld>
            <a:endParaRPr lang="es-PE"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4E33A-9658-4AB0-A115-AD8DF0C7F06E}" type="slidenum">
              <a:rPr lang="es-PE" smtClean="0"/>
              <a:t>‹Nº›</a:t>
            </a:fld>
            <a:endParaRPr lang="es-PE" dirty="0"/>
          </a:p>
        </p:txBody>
      </p:sp>
    </p:spTree>
    <p:extLst>
      <p:ext uri="{BB962C8B-B14F-4D97-AF65-F5344CB8AC3E}">
        <p14:creationId xmlns:p14="http://schemas.microsoft.com/office/powerpoint/2010/main" val="1274207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8"/>
        <p:cNvGrpSpPr/>
        <p:nvPr/>
      </p:nvGrpSpPr>
      <p:grpSpPr>
        <a:xfrm>
          <a:off x="0" y="0"/>
          <a:ext cx="0" cy="0"/>
          <a:chOff x="0" y="0"/>
          <a:chExt cx="0" cy="0"/>
        </a:xfrm>
      </p:grpSpPr>
      <p:sp>
        <p:nvSpPr>
          <p:cNvPr id="2309" name="Google Shape;2309;p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10" name="Google Shape;231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7"/>
        <p:cNvGrpSpPr/>
        <p:nvPr/>
      </p:nvGrpSpPr>
      <p:grpSpPr>
        <a:xfrm>
          <a:off x="0" y="0"/>
          <a:ext cx="0" cy="0"/>
          <a:chOff x="0" y="0"/>
          <a:chExt cx="0" cy="0"/>
        </a:xfrm>
      </p:grpSpPr>
      <p:sp>
        <p:nvSpPr>
          <p:cNvPr id="2328" name="Google Shape;2328;p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29" name="Google Shape;232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6"/>
        <p:cNvGrpSpPr/>
        <p:nvPr/>
      </p:nvGrpSpPr>
      <p:grpSpPr>
        <a:xfrm>
          <a:off x="0" y="0"/>
          <a:ext cx="0" cy="0"/>
          <a:chOff x="0" y="0"/>
          <a:chExt cx="0" cy="0"/>
        </a:xfrm>
      </p:grpSpPr>
      <p:sp>
        <p:nvSpPr>
          <p:cNvPr id="2347" name="Google Shape;2347;p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8" name="Google Shape;234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4"/>
        <p:cNvGrpSpPr/>
        <p:nvPr/>
      </p:nvGrpSpPr>
      <p:grpSpPr>
        <a:xfrm>
          <a:off x="0" y="0"/>
          <a:ext cx="0" cy="0"/>
          <a:chOff x="0" y="0"/>
          <a:chExt cx="0" cy="0"/>
        </a:xfrm>
      </p:grpSpPr>
      <p:sp>
        <p:nvSpPr>
          <p:cNvPr id="2365" name="Google Shape;2365;p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66" name="Google Shape;23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contenido" type="obj">
  <p:cSld name="Título y contenido">
    <p:spTree>
      <p:nvGrpSpPr>
        <p:cNvPr id="1" name="Shape 2079"/>
        <p:cNvGrpSpPr/>
        <p:nvPr/>
      </p:nvGrpSpPr>
      <p:grpSpPr>
        <a:xfrm>
          <a:off x="0" y="0"/>
          <a:ext cx="0" cy="0"/>
          <a:chOff x="0" y="0"/>
          <a:chExt cx="0" cy="0"/>
        </a:xfrm>
      </p:grpSpPr>
      <p:sp>
        <p:nvSpPr>
          <p:cNvPr id="2080" name="Google Shape;2080;p4"/>
          <p:cNvSpPr txBox="1">
            <a:spLocks noGrp="1"/>
          </p:cNvSpPr>
          <p:nvPr>
            <p:ph type="title"/>
          </p:nvPr>
        </p:nvSpPr>
        <p:spPr>
          <a:xfrm>
            <a:off x="913795" y="609600"/>
            <a:ext cx="10353900" cy="1257300"/>
          </a:xfrm>
          <a:prstGeom prst="rect">
            <a:avLst/>
          </a:prstGeom>
          <a:noFill/>
          <a:ln>
            <a:noFill/>
          </a:ln>
          <a:effectLst>
            <a:outerShdw blurRad="25400">
              <a:srgbClr val="000000">
                <a:alpha val="45880"/>
              </a:srgbClr>
            </a:outerShdw>
          </a:effectLst>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2"/>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81" name="Google Shape;2081;p4"/>
          <p:cNvSpPr txBox="1">
            <a:spLocks noGrp="1"/>
          </p:cNvSpPr>
          <p:nvPr>
            <p:ph type="body" idx="1"/>
          </p:nvPr>
        </p:nvSpPr>
        <p:spPr>
          <a:xfrm>
            <a:off x="913795" y="2076450"/>
            <a:ext cx="10353900" cy="37146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308610" algn="l" rtl="0">
              <a:lnSpc>
                <a:spcPct val="110000"/>
              </a:lnSpc>
              <a:spcBef>
                <a:spcPts val="360"/>
              </a:spcBef>
              <a:spcAft>
                <a:spcPts val="0"/>
              </a:spcAft>
              <a:buSzPts val="1260"/>
              <a:buChar char="◈"/>
              <a:defRPr/>
            </a:lvl1pPr>
            <a:lvl2pPr marL="914400" lvl="1" indent="-308610" algn="l" rtl="0">
              <a:spcBef>
                <a:spcPts val="600"/>
              </a:spcBef>
              <a:spcAft>
                <a:spcPts val="0"/>
              </a:spcAft>
              <a:buSzPts val="1260"/>
              <a:buChar char="🞚"/>
              <a:defRPr/>
            </a:lvl2pPr>
            <a:lvl3pPr marL="1371600" lvl="2" indent="-308610" algn="l" rtl="0">
              <a:spcBef>
                <a:spcPts val="600"/>
              </a:spcBef>
              <a:spcAft>
                <a:spcPts val="0"/>
              </a:spcAft>
              <a:buSzPts val="1260"/>
              <a:buChar char="◈"/>
              <a:defRPr/>
            </a:lvl3pPr>
            <a:lvl4pPr marL="1828800" lvl="3" indent="-308610" algn="l" rtl="0">
              <a:spcBef>
                <a:spcPts val="600"/>
              </a:spcBef>
              <a:spcAft>
                <a:spcPts val="0"/>
              </a:spcAft>
              <a:buSzPts val="1260"/>
              <a:buChar char="🞚"/>
              <a:defRPr/>
            </a:lvl4pPr>
            <a:lvl5pPr marL="2286000" lvl="4" indent="-308610" algn="l" rtl="0">
              <a:spcBef>
                <a:spcPts val="600"/>
              </a:spcBef>
              <a:spcAft>
                <a:spcPts val="0"/>
              </a:spcAft>
              <a:buSzPts val="1260"/>
              <a:buChar char="◈"/>
              <a:defRPr/>
            </a:lvl5pPr>
            <a:lvl6pPr marL="2743200" lvl="5" indent="-308610" algn="l" rtl="0">
              <a:spcBef>
                <a:spcPts val="600"/>
              </a:spcBef>
              <a:spcAft>
                <a:spcPts val="0"/>
              </a:spcAft>
              <a:buSzPts val="1260"/>
              <a:buChar char="◈"/>
              <a:defRPr/>
            </a:lvl6pPr>
            <a:lvl7pPr marL="3200400" lvl="6" indent="-308610" algn="l" rtl="0">
              <a:spcBef>
                <a:spcPts val="600"/>
              </a:spcBef>
              <a:spcAft>
                <a:spcPts val="0"/>
              </a:spcAft>
              <a:buSzPts val="1260"/>
              <a:buChar char="◈"/>
              <a:defRPr/>
            </a:lvl7pPr>
            <a:lvl8pPr marL="3657600" lvl="7" indent="-308609" algn="l" rtl="0">
              <a:spcBef>
                <a:spcPts val="600"/>
              </a:spcBef>
              <a:spcAft>
                <a:spcPts val="0"/>
              </a:spcAft>
              <a:buSzPts val="1260"/>
              <a:buChar char="◈"/>
              <a:defRPr/>
            </a:lvl8pPr>
            <a:lvl9pPr marL="4114800" lvl="8" indent="-308609" algn="l" rtl="0">
              <a:spcBef>
                <a:spcPts val="600"/>
              </a:spcBef>
              <a:spcAft>
                <a:spcPts val="600"/>
              </a:spcAft>
              <a:buSzPts val="1260"/>
              <a:buChar char="◈"/>
              <a:defRPr/>
            </a:lvl9pPr>
          </a:lstStyle>
          <a:p>
            <a:endParaRPr/>
          </a:p>
        </p:txBody>
      </p:sp>
      <p:sp>
        <p:nvSpPr>
          <p:cNvPr id="2082" name="Google Shape;2082;p4"/>
          <p:cNvSpPr txBox="1">
            <a:spLocks noGrp="1"/>
          </p:cNvSpPr>
          <p:nvPr>
            <p:ph type="dt" idx="10"/>
          </p:nvPr>
        </p:nvSpPr>
        <p:spPr>
          <a:xfrm>
            <a:off x="7678736" y="6000749"/>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83" name="Google Shape;2083;p4"/>
          <p:cNvSpPr txBox="1">
            <a:spLocks noGrp="1"/>
          </p:cNvSpPr>
          <p:nvPr>
            <p:ph type="ftr" idx="11"/>
          </p:nvPr>
        </p:nvSpPr>
        <p:spPr>
          <a:xfrm>
            <a:off x="913795" y="6000749"/>
            <a:ext cx="6672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84" name="Google Shape;2084;p4"/>
          <p:cNvSpPr txBox="1">
            <a:spLocks noGrp="1"/>
          </p:cNvSpPr>
          <p:nvPr>
            <p:ph type="sldNum" idx="12"/>
          </p:nvPr>
        </p:nvSpPr>
        <p:spPr>
          <a:xfrm>
            <a:off x="10514011" y="6000749"/>
            <a:ext cx="75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91242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panorámica con leyenda">
  <p:cSld name="Imagen panorámica con leyenda">
    <p:spTree>
      <p:nvGrpSpPr>
        <p:cNvPr id="1" name="Shape 2139"/>
        <p:cNvGrpSpPr/>
        <p:nvPr/>
      </p:nvGrpSpPr>
      <p:grpSpPr>
        <a:xfrm>
          <a:off x="0" y="0"/>
          <a:ext cx="0" cy="0"/>
          <a:chOff x="0" y="0"/>
          <a:chExt cx="0" cy="0"/>
        </a:xfrm>
      </p:grpSpPr>
      <p:pic>
        <p:nvPicPr>
          <p:cNvPr id="2140" name="Google Shape;2140;p13" descr="Slate-V2-HD-panoPhotoInset.png"/>
          <p:cNvPicPr preferRelativeResize="0"/>
          <p:nvPr/>
        </p:nvPicPr>
        <p:blipFill rotWithShape="1">
          <a:blip r:embed="rId2">
            <a:alphaModFix/>
          </a:blip>
          <a:srcRect/>
          <a:stretch/>
        </p:blipFill>
        <p:spPr>
          <a:xfrm>
            <a:off x="1013883" y="547807"/>
            <a:ext cx="10141799" cy="3816806"/>
          </a:xfrm>
          <a:prstGeom prst="rect">
            <a:avLst/>
          </a:prstGeom>
          <a:noFill/>
          <a:ln>
            <a:noFill/>
          </a:ln>
        </p:spPr>
      </p:pic>
      <p:sp>
        <p:nvSpPr>
          <p:cNvPr id="2141" name="Google Shape;2141;p13"/>
          <p:cNvSpPr txBox="1">
            <a:spLocks noGrp="1"/>
          </p:cNvSpPr>
          <p:nvPr>
            <p:ph type="title"/>
          </p:nvPr>
        </p:nvSpPr>
        <p:spPr>
          <a:xfrm>
            <a:off x="913806" y="4565255"/>
            <a:ext cx="10355400" cy="543600"/>
          </a:xfrm>
          <a:prstGeom prst="rect">
            <a:avLst/>
          </a:prstGeom>
          <a:noFill/>
          <a:ln>
            <a:noFill/>
          </a:ln>
          <a:effectLst>
            <a:outerShdw blurRad="25400">
              <a:srgbClr val="000000">
                <a:alpha val="45880"/>
              </a:srgbClr>
            </a:outerShdw>
          </a:effectLst>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2"/>
              </a:buClr>
              <a:buSzPts val="2800"/>
              <a:buFont typeface="Sorts Mill Goudy"/>
              <a:buNone/>
              <a:defRPr sz="28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2" name="Google Shape;2142;p13"/>
          <p:cNvSpPr>
            <a:spLocks noGrp="1"/>
          </p:cNvSpPr>
          <p:nvPr>
            <p:ph type="pic" idx="2"/>
          </p:nvPr>
        </p:nvSpPr>
        <p:spPr>
          <a:xfrm>
            <a:off x="1169349" y="695009"/>
            <a:ext cx="9845400" cy="3525600"/>
          </a:xfrm>
          <a:prstGeom prst="rect">
            <a:avLst/>
          </a:prstGeom>
          <a:noFill/>
          <a:ln>
            <a:noFill/>
          </a:ln>
          <a:effectLst>
            <a:outerShdw blurRad="38100" dist="25400" dir="4440000">
              <a:srgbClr val="000000">
                <a:alpha val="35690"/>
              </a:srgbClr>
            </a:outerShdw>
          </a:effectLst>
        </p:spPr>
      </p:sp>
      <p:sp>
        <p:nvSpPr>
          <p:cNvPr id="2143" name="Google Shape;2143;p13"/>
          <p:cNvSpPr txBox="1">
            <a:spLocks noGrp="1"/>
          </p:cNvSpPr>
          <p:nvPr>
            <p:ph type="body" idx="1"/>
          </p:nvPr>
        </p:nvSpPr>
        <p:spPr>
          <a:xfrm>
            <a:off x="913795" y="5247728"/>
            <a:ext cx="10353900" cy="5436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228600" algn="ctr" rtl="0">
              <a:lnSpc>
                <a:spcPct val="110000"/>
              </a:lnSpc>
              <a:spcBef>
                <a:spcPts val="320"/>
              </a:spcBef>
              <a:spcAft>
                <a:spcPts val="0"/>
              </a:spcAft>
              <a:buSzPts val="1120"/>
              <a:buNone/>
              <a:defRPr sz="1600"/>
            </a:lvl1pPr>
            <a:lvl2pPr marL="914400" lvl="1" indent="-228600" algn="l" rtl="0">
              <a:spcBef>
                <a:spcPts val="600"/>
              </a:spcBef>
              <a:spcAft>
                <a:spcPts val="0"/>
              </a:spcAft>
              <a:buSzPts val="980"/>
              <a:buNone/>
              <a:defRPr sz="1400"/>
            </a:lvl2pPr>
            <a:lvl3pPr marL="1371600" lvl="2" indent="-228600" algn="l" rtl="0">
              <a:spcBef>
                <a:spcPts val="600"/>
              </a:spcBef>
              <a:spcAft>
                <a:spcPts val="0"/>
              </a:spcAft>
              <a:buSzPts val="840"/>
              <a:buNone/>
              <a:defRPr sz="1200"/>
            </a:lvl3pPr>
            <a:lvl4pPr marL="1828800" lvl="3" indent="-228600" algn="l" rtl="0">
              <a:spcBef>
                <a:spcPts val="600"/>
              </a:spcBef>
              <a:spcAft>
                <a:spcPts val="0"/>
              </a:spcAft>
              <a:buSzPts val="700"/>
              <a:buNone/>
              <a:defRPr sz="1000"/>
            </a:lvl4pPr>
            <a:lvl5pPr marL="2286000" lvl="4" indent="-228600" algn="l" rtl="0">
              <a:spcBef>
                <a:spcPts val="600"/>
              </a:spcBef>
              <a:spcAft>
                <a:spcPts val="0"/>
              </a:spcAft>
              <a:buSzPts val="700"/>
              <a:buNone/>
              <a:defRPr sz="1000"/>
            </a:lvl5pPr>
            <a:lvl6pPr marL="2743200" lvl="5" indent="-228600" algn="l" rtl="0">
              <a:spcBef>
                <a:spcPts val="600"/>
              </a:spcBef>
              <a:spcAft>
                <a:spcPts val="0"/>
              </a:spcAft>
              <a:buSzPts val="700"/>
              <a:buNone/>
              <a:defRPr sz="1000"/>
            </a:lvl6pPr>
            <a:lvl7pPr marL="3200400" lvl="6" indent="-228600" algn="l" rtl="0">
              <a:spcBef>
                <a:spcPts val="600"/>
              </a:spcBef>
              <a:spcAft>
                <a:spcPts val="0"/>
              </a:spcAft>
              <a:buSzPts val="700"/>
              <a:buNone/>
              <a:defRPr sz="1000"/>
            </a:lvl7pPr>
            <a:lvl8pPr marL="3657600" lvl="7" indent="-228600" algn="l" rtl="0">
              <a:spcBef>
                <a:spcPts val="600"/>
              </a:spcBef>
              <a:spcAft>
                <a:spcPts val="0"/>
              </a:spcAft>
              <a:buSzPts val="700"/>
              <a:buNone/>
              <a:defRPr sz="1000"/>
            </a:lvl8pPr>
            <a:lvl9pPr marL="4114800" lvl="8" indent="-228600" algn="l" rtl="0">
              <a:spcBef>
                <a:spcPts val="600"/>
              </a:spcBef>
              <a:spcAft>
                <a:spcPts val="600"/>
              </a:spcAft>
              <a:buSzPts val="700"/>
              <a:buNone/>
              <a:defRPr sz="1000"/>
            </a:lvl9pPr>
          </a:lstStyle>
          <a:p>
            <a:endParaRPr/>
          </a:p>
        </p:txBody>
      </p:sp>
      <p:sp>
        <p:nvSpPr>
          <p:cNvPr id="2144" name="Google Shape;2144;p13"/>
          <p:cNvSpPr txBox="1">
            <a:spLocks noGrp="1"/>
          </p:cNvSpPr>
          <p:nvPr>
            <p:ph type="dt" idx="10"/>
          </p:nvPr>
        </p:nvSpPr>
        <p:spPr>
          <a:xfrm>
            <a:off x="7678736" y="6000749"/>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45" name="Google Shape;2145;p13"/>
          <p:cNvSpPr txBox="1">
            <a:spLocks noGrp="1"/>
          </p:cNvSpPr>
          <p:nvPr>
            <p:ph type="ftr" idx="11"/>
          </p:nvPr>
        </p:nvSpPr>
        <p:spPr>
          <a:xfrm>
            <a:off x="913795" y="6000749"/>
            <a:ext cx="6672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46" name="Google Shape;2146;p13"/>
          <p:cNvSpPr txBox="1">
            <a:spLocks noGrp="1"/>
          </p:cNvSpPr>
          <p:nvPr>
            <p:ph type="sldNum" idx="12"/>
          </p:nvPr>
        </p:nvSpPr>
        <p:spPr>
          <a:xfrm>
            <a:off x="10514011" y="6000749"/>
            <a:ext cx="75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222339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leyenda">
  <p:cSld name="Título y leyenda">
    <p:spTree>
      <p:nvGrpSpPr>
        <p:cNvPr id="1" name="Shape 2147"/>
        <p:cNvGrpSpPr/>
        <p:nvPr/>
      </p:nvGrpSpPr>
      <p:grpSpPr>
        <a:xfrm>
          <a:off x="0" y="0"/>
          <a:ext cx="0" cy="0"/>
          <a:chOff x="0" y="0"/>
          <a:chExt cx="0" cy="0"/>
        </a:xfrm>
      </p:grpSpPr>
      <p:sp>
        <p:nvSpPr>
          <p:cNvPr id="2148" name="Google Shape;2148;p14"/>
          <p:cNvSpPr txBox="1">
            <a:spLocks noGrp="1"/>
          </p:cNvSpPr>
          <p:nvPr>
            <p:ph type="title"/>
          </p:nvPr>
        </p:nvSpPr>
        <p:spPr>
          <a:xfrm>
            <a:off x="913795" y="608437"/>
            <a:ext cx="10353900" cy="3534300"/>
          </a:xfrm>
          <a:prstGeom prst="rect">
            <a:avLst/>
          </a:prstGeom>
          <a:noFill/>
          <a:ln>
            <a:noFill/>
          </a:ln>
          <a:effectLst>
            <a:outerShdw blurRad="25400">
              <a:srgbClr val="000000">
                <a:alpha val="45880"/>
              </a:srgbClr>
            </a:outerShdw>
          </a:effectLst>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2"/>
              </a:buClr>
              <a:buSzPts val="4000"/>
              <a:buFont typeface="Sorts Mill Goudy"/>
              <a:buNone/>
              <a:defRPr sz="40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9" name="Google Shape;2149;p14"/>
          <p:cNvSpPr txBox="1">
            <a:spLocks noGrp="1"/>
          </p:cNvSpPr>
          <p:nvPr>
            <p:ph type="body" idx="1"/>
          </p:nvPr>
        </p:nvSpPr>
        <p:spPr>
          <a:xfrm>
            <a:off x="913794" y="4295180"/>
            <a:ext cx="10353900" cy="1501800"/>
          </a:xfrm>
          <a:prstGeom prst="rect">
            <a:avLst/>
          </a:prstGeom>
          <a:noFill/>
          <a:ln>
            <a:noFill/>
          </a:ln>
          <a:effectLst>
            <a:outerShdw blurRad="25400">
              <a:srgbClr val="000000">
                <a:alpha val="45880"/>
              </a:srgbClr>
            </a:outerShdw>
          </a:effectLst>
        </p:spPr>
        <p:txBody>
          <a:bodyPr spcFirstLastPara="1" wrap="square" lIns="91425" tIns="45700" rIns="91425" bIns="45700" anchor="ctr" anchorCtr="0">
            <a:normAutofit/>
          </a:bodyPr>
          <a:lstStyle>
            <a:lvl1pPr marL="457200" lvl="0" indent="-228600" algn="ctr" rtl="0">
              <a:lnSpc>
                <a:spcPct val="110000"/>
              </a:lnSpc>
              <a:spcBef>
                <a:spcPts val="320"/>
              </a:spcBef>
              <a:spcAft>
                <a:spcPts val="0"/>
              </a:spcAft>
              <a:buSzPts val="1120"/>
              <a:buNone/>
              <a:defRPr sz="1600"/>
            </a:lvl1pPr>
            <a:lvl2pPr marL="914400" lvl="1" indent="-228600" algn="l" rtl="0">
              <a:spcBef>
                <a:spcPts val="600"/>
              </a:spcBef>
              <a:spcAft>
                <a:spcPts val="0"/>
              </a:spcAft>
              <a:buSzPts val="980"/>
              <a:buNone/>
              <a:defRPr sz="1400"/>
            </a:lvl2pPr>
            <a:lvl3pPr marL="1371600" lvl="2" indent="-228600" algn="l" rtl="0">
              <a:spcBef>
                <a:spcPts val="600"/>
              </a:spcBef>
              <a:spcAft>
                <a:spcPts val="0"/>
              </a:spcAft>
              <a:buSzPts val="840"/>
              <a:buNone/>
              <a:defRPr sz="1200"/>
            </a:lvl3pPr>
            <a:lvl4pPr marL="1828800" lvl="3" indent="-228600" algn="l" rtl="0">
              <a:spcBef>
                <a:spcPts val="600"/>
              </a:spcBef>
              <a:spcAft>
                <a:spcPts val="0"/>
              </a:spcAft>
              <a:buSzPts val="700"/>
              <a:buNone/>
              <a:defRPr sz="1000"/>
            </a:lvl4pPr>
            <a:lvl5pPr marL="2286000" lvl="4" indent="-228600" algn="l" rtl="0">
              <a:spcBef>
                <a:spcPts val="600"/>
              </a:spcBef>
              <a:spcAft>
                <a:spcPts val="0"/>
              </a:spcAft>
              <a:buSzPts val="700"/>
              <a:buNone/>
              <a:defRPr sz="1000"/>
            </a:lvl5pPr>
            <a:lvl6pPr marL="2743200" lvl="5" indent="-228600" algn="l" rtl="0">
              <a:spcBef>
                <a:spcPts val="600"/>
              </a:spcBef>
              <a:spcAft>
                <a:spcPts val="0"/>
              </a:spcAft>
              <a:buSzPts val="700"/>
              <a:buNone/>
              <a:defRPr sz="1000"/>
            </a:lvl6pPr>
            <a:lvl7pPr marL="3200400" lvl="6" indent="-228600" algn="l" rtl="0">
              <a:spcBef>
                <a:spcPts val="600"/>
              </a:spcBef>
              <a:spcAft>
                <a:spcPts val="0"/>
              </a:spcAft>
              <a:buSzPts val="700"/>
              <a:buNone/>
              <a:defRPr sz="1000"/>
            </a:lvl7pPr>
            <a:lvl8pPr marL="3657600" lvl="7" indent="-228600" algn="l" rtl="0">
              <a:spcBef>
                <a:spcPts val="600"/>
              </a:spcBef>
              <a:spcAft>
                <a:spcPts val="0"/>
              </a:spcAft>
              <a:buSzPts val="700"/>
              <a:buNone/>
              <a:defRPr sz="1000"/>
            </a:lvl8pPr>
            <a:lvl9pPr marL="4114800" lvl="8" indent="-228600" algn="l" rtl="0">
              <a:spcBef>
                <a:spcPts val="600"/>
              </a:spcBef>
              <a:spcAft>
                <a:spcPts val="600"/>
              </a:spcAft>
              <a:buSzPts val="700"/>
              <a:buNone/>
              <a:defRPr sz="1000"/>
            </a:lvl9pPr>
          </a:lstStyle>
          <a:p>
            <a:endParaRPr/>
          </a:p>
        </p:txBody>
      </p:sp>
      <p:sp>
        <p:nvSpPr>
          <p:cNvPr id="2150" name="Google Shape;2150;p14"/>
          <p:cNvSpPr txBox="1">
            <a:spLocks noGrp="1"/>
          </p:cNvSpPr>
          <p:nvPr>
            <p:ph type="dt" idx="10"/>
          </p:nvPr>
        </p:nvSpPr>
        <p:spPr>
          <a:xfrm>
            <a:off x="7678736" y="6000749"/>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51" name="Google Shape;2151;p14"/>
          <p:cNvSpPr txBox="1">
            <a:spLocks noGrp="1"/>
          </p:cNvSpPr>
          <p:nvPr>
            <p:ph type="ftr" idx="11"/>
          </p:nvPr>
        </p:nvSpPr>
        <p:spPr>
          <a:xfrm>
            <a:off x="913795" y="6000749"/>
            <a:ext cx="6672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52" name="Google Shape;2152;p14"/>
          <p:cNvSpPr txBox="1">
            <a:spLocks noGrp="1"/>
          </p:cNvSpPr>
          <p:nvPr>
            <p:ph type="sldNum" idx="12"/>
          </p:nvPr>
        </p:nvSpPr>
        <p:spPr>
          <a:xfrm>
            <a:off x="10514011" y="6000749"/>
            <a:ext cx="75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1163802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 con leyenda">
  <p:cSld name="Cita con leyenda">
    <p:spTree>
      <p:nvGrpSpPr>
        <p:cNvPr id="1" name="Shape 2153"/>
        <p:cNvGrpSpPr/>
        <p:nvPr/>
      </p:nvGrpSpPr>
      <p:grpSpPr>
        <a:xfrm>
          <a:off x="0" y="0"/>
          <a:ext cx="0" cy="0"/>
          <a:chOff x="0" y="0"/>
          <a:chExt cx="0" cy="0"/>
        </a:xfrm>
      </p:grpSpPr>
      <p:sp>
        <p:nvSpPr>
          <p:cNvPr id="2154" name="Google Shape;2154;p15"/>
          <p:cNvSpPr txBox="1">
            <a:spLocks noGrp="1"/>
          </p:cNvSpPr>
          <p:nvPr>
            <p:ph type="title"/>
          </p:nvPr>
        </p:nvSpPr>
        <p:spPr>
          <a:xfrm>
            <a:off x="1446212" y="609600"/>
            <a:ext cx="9302700" cy="2992800"/>
          </a:xfrm>
          <a:prstGeom prst="rect">
            <a:avLst/>
          </a:prstGeom>
          <a:noFill/>
          <a:ln>
            <a:noFill/>
          </a:ln>
          <a:effectLst>
            <a:outerShdw blurRad="25400">
              <a:srgbClr val="000000">
                <a:alpha val="45880"/>
              </a:srgbClr>
            </a:outerShdw>
          </a:effectLst>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2"/>
              </a:buClr>
              <a:buSzPts val="3600"/>
              <a:buFont typeface="Sorts Mill Goudy"/>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55" name="Google Shape;2155;p15"/>
          <p:cNvSpPr txBox="1">
            <a:spLocks noGrp="1"/>
          </p:cNvSpPr>
          <p:nvPr>
            <p:ph type="body" idx="1"/>
          </p:nvPr>
        </p:nvSpPr>
        <p:spPr>
          <a:xfrm>
            <a:off x="1720644" y="3610032"/>
            <a:ext cx="8752200" cy="5328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228600" algn="r" rtl="0">
              <a:lnSpc>
                <a:spcPct val="110000"/>
              </a:lnSpc>
              <a:spcBef>
                <a:spcPts val="280"/>
              </a:spcBef>
              <a:spcAft>
                <a:spcPts val="0"/>
              </a:spcAft>
              <a:buSzPts val="980"/>
              <a:buNone/>
              <a:defRPr sz="1400"/>
            </a:lvl1pPr>
            <a:lvl2pPr marL="914400" lvl="1" indent="-228600" algn="l" rtl="0">
              <a:spcBef>
                <a:spcPts val="600"/>
              </a:spcBef>
              <a:spcAft>
                <a:spcPts val="0"/>
              </a:spcAft>
              <a:buSzPts val="980"/>
              <a:buNone/>
              <a:defRPr sz="1400"/>
            </a:lvl2pPr>
            <a:lvl3pPr marL="1371600" lvl="2" indent="-228600" algn="l" rtl="0">
              <a:spcBef>
                <a:spcPts val="600"/>
              </a:spcBef>
              <a:spcAft>
                <a:spcPts val="0"/>
              </a:spcAft>
              <a:buSzPts val="840"/>
              <a:buNone/>
              <a:defRPr sz="1200"/>
            </a:lvl3pPr>
            <a:lvl4pPr marL="1828800" lvl="3" indent="-228600" algn="l" rtl="0">
              <a:spcBef>
                <a:spcPts val="600"/>
              </a:spcBef>
              <a:spcAft>
                <a:spcPts val="0"/>
              </a:spcAft>
              <a:buSzPts val="700"/>
              <a:buNone/>
              <a:defRPr sz="1000"/>
            </a:lvl4pPr>
            <a:lvl5pPr marL="2286000" lvl="4" indent="-228600" algn="l" rtl="0">
              <a:spcBef>
                <a:spcPts val="600"/>
              </a:spcBef>
              <a:spcAft>
                <a:spcPts val="0"/>
              </a:spcAft>
              <a:buSzPts val="700"/>
              <a:buNone/>
              <a:defRPr sz="1000"/>
            </a:lvl5pPr>
            <a:lvl6pPr marL="2743200" lvl="5" indent="-228600" algn="l" rtl="0">
              <a:spcBef>
                <a:spcPts val="600"/>
              </a:spcBef>
              <a:spcAft>
                <a:spcPts val="0"/>
              </a:spcAft>
              <a:buSzPts val="700"/>
              <a:buNone/>
              <a:defRPr sz="1000"/>
            </a:lvl6pPr>
            <a:lvl7pPr marL="3200400" lvl="6" indent="-228600" algn="l" rtl="0">
              <a:spcBef>
                <a:spcPts val="600"/>
              </a:spcBef>
              <a:spcAft>
                <a:spcPts val="0"/>
              </a:spcAft>
              <a:buSzPts val="700"/>
              <a:buNone/>
              <a:defRPr sz="1000"/>
            </a:lvl7pPr>
            <a:lvl8pPr marL="3657600" lvl="7" indent="-228600" algn="l" rtl="0">
              <a:spcBef>
                <a:spcPts val="600"/>
              </a:spcBef>
              <a:spcAft>
                <a:spcPts val="0"/>
              </a:spcAft>
              <a:buSzPts val="700"/>
              <a:buNone/>
              <a:defRPr sz="1000"/>
            </a:lvl8pPr>
            <a:lvl9pPr marL="4114800" lvl="8" indent="-228600" algn="l" rtl="0">
              <a:spcBef>
                <a:spcPts val="600"/>
              </a:spcBef>
              <a:spcAft>
                <a:spcPts val="600"/>
              </a:spcAft>
              <a:buSzPts val="700"/>
              <a:buNone/>
              <a:defRPr sz="1000"/>
            </a:lvl9pPr>
          </a:lstStyle>
          <a:p>
            <a:endParaRPr/>
          </a:p>
        </p:txBody>
      </p:sp>
      <p:sp>
        <p:nvSpPr>
          <p:cNvPr id="2156" name="Google Shape;2156;p15"/>
          <p:cNvSpPr txBox="1">
            <a:spLocks noGrp="1"/>
          </p:cNvSpPr>
          <p:nvPr>
            <p:ph type="body" idx="2"/>
          </p:nvPr>
        </p:nvSpPr>
        <p:spPr>
          <a:xfrm>
            <a:off x="913794" y="4304353"/>
            <a:ext cx="10353900" cy="1489500"/>
          </a:xfrm>
          <a:prstGeom prst="rect">
            <a:avLst/>
          </a:prstGeom>
          <a:noFill/>
          <a:ln>
            <a:noFill/>
          </a:ln>
          <a:effectLst>
            <a:outerShdw blurRad="25400">
              <a:srgbClr val="000000">
                <a:alpha val="45880"/>
              </a:srgbClr>
            </a:outerShdw>
          </a:effectLst>
        </p:spPr>
        <p:txBody>
          <a:bodyPr spcFirstLastPara="1" wrap="square" lIns="91425" tIns="45700" rIns="91425" bIns="45700" anchor="ctr" anchorCtr="0">
            <a:normAutofit/>
          </a:bodyPr>
          <a:lstStyle>
            <a:lvl1pPr marL="457200" lvl="0" indent="-228600" algn="ctr" rtl="0">
              <a:lnSpc>
                <a:spcPct val="110000"/>
              </a:lnSpc>
              <a:spcBef>
                <a:spcPts val="320"/>
              </a:spcBef>
              <a:spcAft>
                <a:spcPts val="0"/>
              </a:spcAft>
              <a:buSzPts val="1120"/>
              <a:buNone/>
              <a:defRPr sz="1600"/>
            </a:lvl1pPr>
            <a:lvl2pPr marL="914400" lvl="1" indent="-228600" algn="l" rtl="0">
              <a:spcBef>
                <a:spcPts val="600"/>
              </a:spcBef>
              <a:spcAft>
                <a:spcPts val="0"/>
              </a:spcAft>
              <a:buSzPts val="980"/>
              <a:buNone/>
              <a:defRPr sz="1400"/>
            </a:lvl2pPr>
            <a:lvl3pPr marL="1371600" lvl="2" indent="-228600" algn="l" rtl="0">
              <a:spcBef>
                <a:spcPts val="600"/>
              </a:spcBef>
              <a:spcAft>
                <a:spcPts val="0"/>
              </a:spcAft>
              <a:buSzPts val="840"/>
              <a:buNone/>
              <a:defRPr sz="1200"/>
            </a:lvl3pPr>
            <a:lvl4pPr marL="1828800" lvl="3" indent="-228600" algn="l" rtl="0">
              <a:spcBef>
                <a:spcPts val="600"/>
              </a:spcBef>
              <a:spcAft>
                <a:spcPts val="0"/>
              </a:spcAft>
              <a:buSzPts val="700"/>
              <a:buNone/>
              <a:defRPr sz="1000"/>
            </a:lvl4pPr>
            <a:lvl5pPr marL="2286000" lvl="4" indent="-228600" algn="l" rtl="0">
              <a:spcBef>
                <a:spcPts val="600"/>
              </a:spcBef>
              <a:spcAft>
                <a:spcPts val="0"/>
              </a:spcAft>
              <a:buSzPts val="700"/>
              <a:buNone/>
              <a:defRPr sz="1000"/>
            </a:lvl5pPr>
            <a:lvl6pPr marL="2743200" lvl="5" indent="-228600" algn="l" rtl="0">
              <a:spcBef>
                <a:spcPts val="600"/>
              </a:spcBef>
              <a:spcAft>
                <a:spcPts val="0"/>
              </a:spcAft>
              <a:buSzPts val="700"/>
              <a:buNone/>
              <a:defRPr sz="1000"/>
            </a:lvl6pPr>
            <a:lvl7pPr marL="3200400" lvl="6" indent="-228600" algn="l" rtl="0">
              <a:spcBef>
                <a:spcPts val="600"/>
              </a:spcBef>
              <a:spcAft>
                <a:spcPts val="0"/>
              </a:spcAft>
              <a:buSzPts val="700"/>
              <a:buNone/>
              <a:defRPr sz="1000"/>
            </a:lvl7pPr>
            <a:lvl8pPr marL="3657600" lvl="7" indent="-228600" algn="l" rtl="0">
              <a:spcBef>
                <a:spcPts val="600"/>
              </a:spcBef>
              <a:spcAft>
                <a:spcPts val="0"/>
              </a:spcAft>
              <a:buSzPts val="700"/>
              <a:buNone/>
              <a:defRPr sz="1000"/>
            </a:lvl8pPr>
            <a:lvl9pPr marL="4114800" lvl="8" indent="-228600" algn="l" rtl="0">
              <a:spcBef>
                <a:spcPts val="600"/>
              </a:spcBef>
              <a:spcAft>
                <a:spcPts val="600"/>
              </a:spcAft>
              <a:buSzPts val="700"/>
              <a:buNone/>
              <a:defRPr sz="1000"/>
            </a:lvl9pPr>
          </a:lstStyle>
          <a:p>
            <a:endParaRPr/>
          </a:p>
        </p:txBody>
      </p:sp>
      <p:sp>
        <p:nvSpPr>
          <p:cNvPr id="2157" name="Google Shape;2157;p15"/>
          <p:cNvSpPr txBox="1">
            <a:spLocks noGrp="1"/>
          </p:cNvSpPr>
          <p:nvPr>
            <p:ph type="dt" idx="10"/>
          </p:nvPr>
        </p:nvSpPr>
        <p:spPr>
          <a:xfrm>
            <a:off x="7678736" y="6000749"/>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58" name="Google Shape;2158;p15"/>
          <p:cNvSpPr txBox="1">
            <a:spLocks noGrp="1"/>
          </p:cNvSpPr>
          <p:nvPr>
            <p:ph type="ftr" idx="11"/>
          </p:nvPr>
        </p:nvSpPr>
        <p:spPr>
          <a:xfrm>
            <a:off x="913795" y="6000749"/>
            <a:ext cx="6672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59" name="Google Shape;2159;p15"/>
          <p:cNvSpPr txBox="1">
            <a:spLocks noGrp="1"/>
          </p:cNvSpPr>
          <p:nvPr>
            <p:ph type="sldNum" idx="12"/>
          </p:nvPr>
        </p:nvSpPr>
        <p:spPr>
          <a:xfrm>
            <a:off x="10514011" y="6000749"/>
            <a:ext cx="75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
        <p:nvSpPr>
          <p:cNvPr id="2160" name="Google Shape;2160;p15"/>
          <p:cNvSpPr txBox="1"/>
          <p:nvPr/>
        </p:nvSpPr>
        <p:spPr>
          <a:xfrm>
            <a:off x="990600" y="88479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Sorts Mill Goudy"/>
              <a:buNone/>
            </a:pPr>
            <a:r>
              <a:rPr lang="es-ES" sz="8000" b="0" cap="none" dirty="0">
                <a:solidFill>
                  <a:schemeClr val="lt1"/>
                </a:solidFill>
                <a:latin typeface="Sorts Mill Goudy"/>
                <a:ea typeface="Sorts Mill Goudy"/>
                <a:cs typeface="Sorts Mill Goudy"/>
                <a:sym typeface="Sorts Mill Goudy"/>
              </a:rPr>
              <a:t>“</a:t>
            </a:r>
            <a:endParaRPr dirty="0"/>
          </a:p>
        </p:txBody>
      </p:sp>
      <p:sp>
        <p:nvSpPr>
          <p:cNvPr id="2161" name="Google Shape;2161;p15"/>
          <p:cNvSpPr txBox="1"/>
          <p:nvPr/>
        </p:nvSpPr>
        <p:spPr>
          <a:xfrm>
            <a:off x="10504716" y="2928258"/>
            <a:ext cx="609600" cy="5847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Sorts Mill Goudy"/>
              <a:buNone/>
            </a:pPr>
            <a:r>
              <a:rPr lang="es-ES" sz="8000" b="0" cap="none" dirty="0">
                <a:solidFill>
                  <a:schemeClr val="lt1"/>
                </a:solidFill>
                <a:latin typeface="Sorts Mill Goudy"/>
                <a:ea typeface="Sorts Mill Goudy"/>
                <a:cs typeface="Sorts Mill Goudy"/>
                <a:sym typeface="Sorts Mill Goudy"/>
              </a:rPr>
              <a:t>”</a:t>
            </a:r>
            <a:endParaRPr dirty="0"/>
          </a:p>
        </p:txBody>
      </p:sp>
    </p:spTree>
    <p:extLst>
      <p:ext uri="{BB962C8B-B14F-4D97-AF65-F5344CB8AC3E}">
        <p14:creationId xmlns:p14="http://schemas.microsoft.com/office/powerpoint/2010/main" val="1002756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2162"/>
        <p:cNvGrpSpPr/>
        <p:nvPr/>
      </p:nvGrpSpPr>
      <p:grpSpPr>
        <a:xfrm>
          <a:off x="0" y="0"/>
          <a:ext cx="0" cy="0"/>
          <a:chOff x="0" y="0"/>
          <a:chExt cx="0" cy="0"/>
        </a:xfrm>
      </p:grpSpPr>
      <p:sp>
        <p:nvSpPr>
          <p:cNvPr id="2163" name="Google Shape;2163;p16"/>
          <p:cNvSpPr txBox="1">
            <a:spLocks noGrp="1"/>
          </p:cNvSpPr>
          <p:nvPr>
            <p:ph type="title"/>
          </p:nvPr>
        </p:nvSpPr>
        <p:spPr>
          <a:xfrm>
            <a:off x="913794" y="2126942"/>
            <a:ext cx="10353900" cy="2511900"/>
          </a:xfrm>
          <a:prstGeom prst="rect">
            <a:avLst/>
          </a:prstGeom>
          <a:noFill/>
          <a:ln>
            <a:noFill/>
          </a:ln>
          <a:effectLst>
            <a:outerShdw blurRad="25400">
              <a:srgbClr val="000000">
                <a:alpha val="45880"/>
              </a:srgbClr>
            </a:outerShdw>
          </a:effectLst>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2"/>
              </a:buClr>
              <a:buSzPts val="3200"/>
              <a:buFont typeface="Sorts Mill Goudy"/>
              <a:buNone/>
              <a:defRPr sz="32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64" name="Google Shape;2164;p16"/>
          <p:cNvSpPr txBox="1">
            <a:spLocks noGrp="1"/>
          </p:cNvSpPr>
          <p:nvPr>
            <p:ph type="body" idx="1"/>
          </p:nvPr>
        </p:nvSpPr>
        <p:spPr>
          <a:xfrm>
            <a:off x="913784" y="4650556"/>
            <a:ext cx="10352100" cy="11406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228600" algn="ctr" rtl="0">
              <a:lnSpc>
                <a:spcPct val="110000"/>
              </a:lnSpc>
              <a:spcBef>
                <a:spcPts val="320"/>
              </a:spcBef>
              <a:spcAft>
                <a:spcPts val="0"/>
              </a:spcAft>
              <a:buSzPts val="1120"/>
              <a:buNone/>
              <a:defRPr sz="1600"/>
            </a:lvl1pPr>
            <a:lvl2pPr marL="914400" lvl="1" indent="-228600" algn="l" rtl="0">
              <a:spcBef>
                <a:spcPts val="600"/>
              </a:spcBef>
              <a:spcAft>
                <a:spcPts val="0"/>
              </a:spcAft>
              <a:buSzPts val="980"/>
              <a:buNone/>
              <a:defRPr sz="1400"/>
            </a:lvl2pPr>
            <a:lvl3pPr marL="1371600" lvl="2" indent="-228600" algn="l" rtl="0">
              <a:spcBef>
                <a:spcPts val="600"/>
              </a:spcBef>
              <a:spcAft>
                <a:spcPts val="0"/>
              </a:spcAft>
              <a:buSzPts val="840"/>
              <a:buNone/>
              <a:defRPr sz="1200"/>
            </a:lvl3pPr>
            <a:lvl4pPr marL="1828800" lvl="3" indent="-228600" algn="l" rtl="0">
              <a:spcBef>
                <a:spcPts val="600"/>
              </a:spcBef>
              <a:spcAft>
                <a:spcPts val="0"/>
              </a:spcAft>
              <a:buSzPts val="700"/>
              <a:buNone/>
              <a:defRPr sz="1000"/>
            </a:lvl4pPr>
            <a:lvl5pPr marL="2286000" lvl="4" indent="-228600" algn="l" rtl="0">
              <a:spcBef>
                <a:spcPts val="600"/>
              </a:spcBef>
              <a:spcAft>
                <a:spcPts val="0"/>
              </a:spcAft>
              <a:buSzPts val="700"/>
              <a:buNone/>
              <a:defRPr sz="1000"/>
            </a:lvl5pPr>
            <a:lvl6pPr marL="2743200" lvl="5" indent="-228600" algn="l" rtl="0">
              <a:spcBef>
                <a:spcPts val="600"/>
              </a:spcBef>
              <a:spcAft>
                <a:spcPts val="0"/>
              </a:spcAft>
              <a:buSzPts val="700"/>
              <a:buNone/>
              <a:defRPr sz="1000"/>
            </a:lvl6pPr>
            <a:lvl7pPr marL="3200400" lvl="6" indent="-228600" algn="l" rtl="0">
              <a:spcBef>
                <a:spcPts val="600"/>
              </a:spcBef>
              <a:spcAft>
                <a:spcPts val="0"/>
              </a:spcAft>
              <a:buSzPts val="700"/>
              <a:buNone/>
              <a:defRPr sz="1000"/>
            </a:lvl7pPr>
            <a:lvl8pPr marL="3657600" lvl="7" indent="-228600" algn="l" rtl="0">
              <a:spcBef>
                <a:spcPts val="600"/>
              </a:spcBef>
              <a:spcAft>
                <a:spcPts val="0"/>
              </a:spcAft>
              <a:buSzPts val="700"/>
              <a:buNone/>
              <a:defRPr sz="1000"/>
            </a:lvl8pPr>
            <a:lvl9pPr marL="4114800" lvl="8" indent="-228600" algn="l" rtl="0">
              <a:spcBef>
                <a:spcPts val="600"/>
              </a:spcBef>
              <a:spcAft>
                <a:spcPts val="600"/>
              </a:spcAft>
              <a:buSzPts val="700"/>
              <a:buNone/>
              <a:defRPr sz="1000"/>
            </a:lvl9pPr>
          </a:lstStyle>
          <a:p>
            <a:endParaRPr/>
          </a:p>
        </p:txBody>
      </p:sp>
      <p:sp>
        <p:nvSpPr>
          <p:cNvPr id="2165" name="Google Shape;2165;p16"/>
          <p:cNvSpPr txBox="1">
            <a:spLocks noGrp="1"/>
          </p:cNvSpPr>
          <p:nvPr>
            <p:ph type="dt" idx="10"/>
          </p:nvPr>
        </p:nvSpPr>
        <p:spPr>
          <a:xfrm>
            <a:off x="7678736" y="6000749"/>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66" name="Google Shape;2166;p16"/>
          <p:cNvSpPr txBox="1">
            <a:spLocks noGrp="1"/>
          </p:cNvSpPr>
          <p:nvPr>
            <p:ph type="ftr" idx="11"/>
          </p:nvPr>
        </p:nvSpPr>
        <p:spPr>
          <a:xfrm>
            <a:off x="913795" y="6000749"/>
            <a:ext cx="6672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67" name="Google Shape;2167;p16"/>
          <p:cNvSpPr txBox="1">
            <a:spLocks noGrp="1"/>
          </p:cNvSpPr>
          <p:nvPr>
            <p:ph type="sldNum" idx="12"/>
          </p:nvPr>
        </p:nvSpPr>
        <p:spPr>
          <a:xfrm>
            <a:off x="10514011" y="6000749"/>
            <a:ext cx="75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941945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lumna 3">
  <p:cSld name="Columna 3">
    <p:spTree>
      <p:nvGrpSpPr>
        <p:cNvPr id="1" name="Shape 2168"/>
        <p:cNvGrpSpPr/>
        <p:nvPr/>
      </p:nvGrpSpPr>
      <p:grpSpPr>
        <a:xfrm>
          <a:off x="0" y="0"/>
          <a:ext cx="0" cy="0"/>
          <a:chOff x="0" y="0"/>
          <a:chExt cx="0" cy="0"/>
        </a:xfrm>
      </p:grpSpPr>
      <p:sp>
        <p:nvSpPr>
          <p:cNvPr id="2169" name="Google Shape;2169;p17"/>
          <p:cNvSpPr txBox="1">
            <a:spLocks noGrp="1"/>
          </p:cNvSpPr>
          <p:nvPr>
            <p:ph type="title"/>
          </p:nvPr>
        </p:nvSpPr>
        <p:spPr>
          <a:xfrm>
            <a:off x="913795" y="609600"/>
            <a:ext cx="10353900" cy="970500"/>
          </a:xfrm>
          <a:prstGeom prst="rect">
            <a:avLst/>
          </a:prstGeom>
          <a:noFill/>
          <a:ln>
            <a:noFill/>
          </a:ln>
          <a:effectLst>
            <a:outerShdw blurRad="25400">
              <a:srgbClr val="000000">
                <a:alpha val="45880"/>
              </a:srgbClr>
            </a:outerShdw>
          </a:effectLst>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2"/>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70" name="Google Shape;2170;p17"/>
          <p:cNvSpPr txBox="1">
            <a:spLocks noGrp="1"/>
          </p:cNvSpPr>
          <p:nvPr>
            <p:ph type="body" idx="1"/>
          </p:nvPr>
        </p:nvSpPr>
        <p:spPr>
          <a:xfrm>
            <a:off x="913795" y="1885950"/>
            <a:ext cx="3300900" cy="764700"/>
          </a:xfrm>
          <a:prstGeom prst="rect">
            <a:avLst/>
          </a:prstGeom>
          <a:noFill/>
          <a:ln>
            <a:noFill/>
          </a:ln>
          <a:effectLst>
            <a:outerShdw blurRad="25400">
              <a:srgbClr val="000000">
                <a:alpha val="45880"/>
              </a:srgbClr>
            </a:outerShdw>
          </a:effectLst>
        </p:spPr>
        <p:txBody>
          <a:bodyPr spcFirstLastPara="1" wrap="square" lIns="91425" tIns="45700" rIns="91425" bIns="45700" anchor="b" anchorCtr="0">
            <a:noAutofit/>
          </a:bodyPr>
          <a:lstStyle>
            <a:lvl1pPr marL="457200" lvl="0" indent="-228600" algn="ctr" rtl="0">
              <a:lnSpc>
                <a:spcPct val="110000"/>
              </a:lnSpc>
              <a:spcBef>
                <a:spcPts val="440"/>
              </a:spcBef>
              <a:spcAft>
                <a:spcPts val="0"/>
              </a:spcAft>
              <a:buSzPts val="1540"/>
              <a:buNone/>
              <a:defRPr sz="2200" b="0">
                <a:solidFill>
                  <a:schemeClr val="lt1"/>
                </a:solidFill>
              </a:defRPr>
            </a:lvl1pPr>
            <a:lvl2pPr marL="914400" lvl="1" indent="-228600" algn="l" rtl="0">
              <a:spcBef>
                <a:spcPts val="600"/>
              </a:spcBef>
              <a:spcAft>
                <a:spcPts val="0"/>
              </a:spcAft>
              <a:buSzPts val="1400"/>
              <a:buNone/>
              <a:defRPr sz="2000" b="1"/>
            </a:lvl2pPr>
            <a:lvl3pPr marL="1371600" lvl="2" indent="-228600" algn="l" rtl="0">
              <a:spcBef>
                <a:spcPts val="600"/>
              </a:spcBef>
              <a:spcAft>
                <a:spcPts val="0"/>
              </a:spcAft>
              <a:buSzPts val="1260"/>
              <a:buNone/>
              <a:defRPr sz="1800" b="1"/>
            </a:lvl3pPr>
            <a:lvl4pPr marL="1828800" lvl="3" indent="-228600" algn="l" rtl="0">
              <a:spcBef>
                <a:spcPts val="600"/>
              </a:spcBef>
              <a:spcAft>
                <a:spcPts val="0"/>
              </a:spcAft>
              <a:buSzPts val="1120"/>
              <a:buNone/>
              <a:defRPr sz="1600" b="1"/>
            </a:lvl4pPr>
            <a:lvl5pPr marL="2286000" lvl="4" indent="-228600" algn="l" rtl="0">
              <a:spcBef>
                <a:spcPts val="600"/>
              </a:spcBef>
              <a:spcAft>
                <a:spcPts val="0"/>
              </a:spcAft>
              <a:buSzPts val="1120"/>
              <a:buNone/>
              <a:defRPr sz="1600" b="1"/>
            </a:lvl5pPr>
            <a:lvl6pPr marL="2743200" lvl="5" indent="-228600" algn="l" rtl="0">
              <a:spcBef>
                <a:spcPts val="600"/>
              </a:spcBef>
              <a:spcAft>
                <a:spcPts val="0"/>
              </a:spcAft>
              <a:buSzPts val="1120"/>
              <a:buNone/>
              <a:defRPr sz="1600" b="1"/>
            </a:lvl6pPr>
            <a:lvl7pPr marL="3200400" lvl="6" indent="-228600" algn="l" rtl="0">
              <a:spcBef>
                <a:spcPts val="600"/>
              </a:spcBef>
              <a:spcAft>
                <a:spcPts val="0"/>
              </a:spcAft>
              <a:buSzPts val="1120"/>
              <a:buNone/>
              <a:defRPr sz="1600" b="1"/>
            </a:lvl7pPr>
            <a:lvl8pPr marL="3657600" lvl="7" indent="-228600" algn="l" rtl="0">
              <a:spcBef>
                <a:spcPts val="600"/>
              </a:spcBef>
              <a:spcAft>
                <a:spcPts val="0"/>
              </a:spcAft>
              <a:buSzPts val="1120"/>
              <a:buNone/>
              <a:defRPr sz="1600" b="1"/>
            </a:lvl8pPr>
            <a:lvl9pPr marL="4114800" lvl="8" indent="-228600" algn="l" rtl="0">
              <a:spcBef>
                <a:spcPts val="600"/>
              </a:spcBef>
              <a:spcAft>
                <a:spcPts val="600"/>
              </a:spcAft>
              <a:buSzPts val="1120"/>
              <a:buNone/>
              <a:defRPr sz="1600" b="1"/>
            </a:lvl9pPr>
          </a:lstStyle>
          <a:p>
            <a:endParaRPr/>
          </a:p>
        </p:txBody>
      </p:sp>
      <p:sp>
        <p:nvSpPr>
          <p:cNvPr id="2171" name="Google Shape;2171;p17"/>
          <p:cNvSpPr txBox="1">
            <a:spLocks noGrp="1"/>
          </p:cNvSpPr>
          <p:nvPr>
            <p:ph type="body" idx="2"/>
          </p:nvPr>
        </p:nvSpPr>
        <p:spPr>
          <a:xfrm>
            <a:off x="913795" y="2768112"/>
            <a:ext cx="3300900" cy="30231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228600" algn="ctr" rtl="0">
              <a:lnSpc>
                <a:spcPct val="110000"/>
              </a:lnSpc>
              <a:spcBef>
                <a:spcPts val="280"/>
              </a:spcBef>
              <a:spcAft>
                <a:spcPts val="0"/>
              </a:spcAft>
              <a:buSzPts val="980"/>
              <a:buNone/>
              <a:defRPr sz="1400"/>
            </a:lvl1pPr>
            <a:lvl2pPr marL="914400" lvl="1" indent="-228600" algn="l" rtl="0">
              <a:spcBef>
                <a:spcPts val="600"/>
              </a:spcBef>
              <a:spcAft>
                <a:spcPts val="0"/>
              </a:spcAft>
              <a:buSzPts val="840"/>
              <a:buNone/>
              <a:defRPr sz="1200"/>
            </a:lvl2pPr>
            <a:lvl3pPr marL="1371600" lvl="2" indent="-228600" algn="l" rtl="0">
              <a:spcBef>
                <a:spcPts val="600"/>
              </a:spcBef>
              <a:spcAft>
                <a:spcPts val="0"/>
              </a:spcAft>
              <a:buSzPts val="700"/>
              <a:buNone/>
              <a:defRPr sz="1000"/>
            </a:lvl3pPr>
            <a:lvl4pPr marL="1828800" lvl="3" indent="-228600" algn="l" rtl="0">
              <a:spcBef>
                <a:spcPts val="600"/>
              </a:spcBef>
              <a:spcAft>
                <a:spcPts val="0"/>
              </a:spcAft>
              <a:buSzPts val="630"/>
              <a:buNone/>
              <a:defRPr sz="900"/>
            </a:lvl4pPr>
            <a:lvl5pPr marL="2286000" lvl="4" indent="-228600" algn="l" rtl="0">
              <a:spcBef>
                <a:spcPts val="600"/>
              </a:spcBef>
              <a:spcAft>
                <a:spcPts val="0"/>
              </a:spcAft>
              <a:buSzPts val="630"/>
              <a:buNone/>
              <a:defRPr sz="900"/>
            </a:lvl5pPr>
            <a:lvl6pPr marL="2743200" lvl="5" indent="-228600" algn="l" rtl="0">
              <a:spcBef>
                <a:spcPts val="600"/>
              </a:spcBef>
              <a:spcAft>
                <a:spcPts val="0"/>
              </a:spcAft>
              <a:buSzPts val="630"/>
              <a:buNone/>
              <a:defRPr sz="900"/>
            </a:lvl6pPr>
            <a:lvl7pPr marL="3200400" lvl="6" indent="-228600" algn="l" rtl="0">
              <a:spcBef>
                <a:spcPts val="600"/>
              </a:spcBef>
              <a:spcAft>
                <a:spcPts val="0"/>
              </a:spcAft>
              <a:buSzPts val="630"/>
              <a:buNone/>
              <a:defRPr sz="900"/>
            </a:lvl7pPr>
            <a:lvl8pPr marL="3657600" lvl="7" indent="-228600" algn="l" rtl="0">
              <a:spcBef>
                <a:spcPts val="600"/>
              </a:spcBef>
              <a:spcAft>
                <a:spcPts val="0"/>
              </a:spcAft>
              <a:buSzPts val="630"/>
              <a:buNone/>
              <a:defRPr sz="900"/>
            </a:lvl8pPr>
            <a:lvl9pPr marL="4114800" lvl="8" indent="-228600" algn="l" rtl="0">
              <a:spcBef>
                <a:spcPts val="600"/>
              </a:spcBef>
              <a:spcAft>
                <a:spcPts val="600"/>
              </a:spcAft>
              <a:buSzPts val="630"/>
              <a:buNone/>
              <a:defRPr sz="900"/>
            </a:lvl9pPr>
          </a:lstStyle>
          <a:p>
            <a:endParaRPr/>
          </a:p>
        </p:txBody>
      </p:sp>
      <p:sp>
        <p:nvSpPr>
          <p:cNvPr id="2172" name="Google Shape;2172;p17"/>
          <p:cNvSpPr txBox="1">
            <a:spLocks noGrp="1"/>
          </p:cNvSpPr>
          <p:nvPr>
            <p:ph type="body" idx="3"/>
          </p:nvPr>
        </p:nvSpPr>
        <p:spPr>
          <a:xfrm>
            <a:off x="4446711" y="1885949"/>
            <a:ext cx="3300900" cy="764700"/>
          </a:xfrm>
          <a:prstGeom prst="rect">
            <a:avLst/>
          </a:prstGeom>
          <a:noFill/>
          <a:ln>
            <a:noFill/>
          </a:ln>
          <a:effectLst>
            <a:outerShdw blurRad="25400">
              <a:srgbClr val="000000">
                <a:alpha val="45880"/>
              </a:srgbClr>
            </a:outerShdw>
          </a:effectLst>
        </p:spPr>
        <p:txBody>
          <a:bodyPr spcFirstLastPara="1" wrap="square" lIns="91425" tIns="45700" rIns="91425" bIns="45700" anchor="b" anchorCtr="0">
            <a:noAutofit/>
          </a:bodyPr>
          <a:lstStyle>
            <a:lvl1pPr marL="457200" lvl="0" indent="-228600" algn="ctr" rtl="0">
              <a:lnSpc>
                <a:spcPct val="110000"/>
              </a:lnSpc>
              <a:spcBef>
                <a:spcPts val="440"/>
              </a:spcBef>
              <a:spcAft>
                <a:spcPts val="0"/>
              </a:spcAft>
              <a:buSzPts val="1540"/>
              <a:buNone/>
              <a:defRPr sz="2200" b="0">
                <a:solidFill>
                  <a:schemeClr val="lt1"/>
                </a:solidFill>
              </a:defRPr>
            </a:lvl1pPr>
            <a:lvl2pPr marL="914400" lvl="1" indent="-228600" algn="l" rtl="0">
              <a:spcBef>
                <a:spcPts val="600"/>
              </a:spcBef>
              <a:spcAft>
                <a:spcPts val="0"/>
              </a:spcAft>
              <a:buSzPts val="1400"/>
              <a:buNone/>
              <a:defRPr sz="2000" b="1"/>
            </a:lvl2pPr>
            <a:lvl3pPr marL="1371600" lvl="2" indent="-228600" algn="l" rtl="0">
              <a:spcBef>
                <a:spcPts val="600"/>
              </a:spcBef>
              <a:spcAft>
                <a:spcPts val="0"/>
              </a:spcAft>
              <a:buSzPts val="1260"/>
              <a:buNone/>
              <a:defRPr sz="1800" b="1"/>
            </a:lvl3pPr>
            <a:lvl4pPr marL="1828800" lvl="3" indent="-228600" algn="l" rtl="0">
              <a:spcBef>
                <a:spcPts val="600"/>
              </a:spcBef>
              <a:spcAft>
                <a:spcPts val="0"/>
              </a:spcAft>
              <a:buSzPts val="1120"/>
              <a:buNone/>
              <a:defRPr sz="1600" b="1"/>
            </a:lvl4pPr>
            <a:lvl5pPr marL="2286000" lvl="4" indent="-228600" algn="l" rtl="0">
              <a:spcBef>
                <a:spcPts val="600"/>
              </a:spcBef>
              <a:spcAft>
                <a:spcPts val="0"/>
              </a:spcAft>
              <a:buSzPts val="1120"/>
              <a:buNone/>
              <a:defRPr sz="1600" b="1"/>
            </a:lvl5pPr>
            <a:lvl6pPr marL="2743200" lvl="5" indent="-228600" algn="l" rtl="0">
              <a:spcBef>
                <a:spcPts val="600"/>
              </a:spcBef>
              <a:spcAft>
                <a:spcPts val="0"/>
              </a:spcAft>
              <a:buSzPts val="1120"/>
              <a:buNone/>
              <a:defRPr sz="1600" b="1"/>
            </a:lvl6pPr>
            <a:lvl7pPr marL="3200400" lvl="6" indent="-228600" algn="l" rtl="0">
              <a:spcBef>
                <a:spcPts val="600"/>
              </a:spcBef>
              <a:spcAft>
                <a:spcPts val="0"/>
              </a:spcAft>
              <a:buSzPts val="1120"/>
              <a:buNone/>
              <a:defRPr sz="1600" b="1"/>
            </a:lvl7pPr>
            <a:lvl8pPr marL="3657600" lvl="7" indent="-228600" algn="l" rtl="0">
              <a:spcBef>
                <a:spcPts val="600"/>
              </a:spcBef>
              <a:spcAft>
                <a:spcPts val="0"/>
              </a:spcAft>
              <a:buSzPts val="1120"/>
              <a:buNone/>
              <a:defRPr sz="1600" b="1"/>
            </a:lvl8pPr>
            <a:lvl9pPr marL="4114800" lvl="8" indent="-228600" algn="l" rtl="0">
              <a:spcBef>
                <a:spcPts val="600"/>
              </a:spcBef>
              <a:spcAft>
                <a:spcPts val="600"/>
              </a:spcAft>
              <a:buSzPts val="1120"/>
              <a:buNone/>
              <a:defRPr sz="1600" b="1"/>
            </a:lvl9pPr>
          </a:lstStyle>
          <a:p>
            <a:endParaRPr/>
          </a:p>
        </p:txBody>
      </p:sp>
      <p:sp>
        <p:nvSpPr>
          <p:cNvPr id="2173" name="Google Shape;2173;p17"/>
          <p:cNvSpPr txBox="1">
            <a:spLocks noGrp="1"/>
          </p:cNvSpPr>
          <p:nvPr>
            <p:ph type="body" idx="4"/>
          </p:nvPr>
        </p:nvSpPr>
        <p:spPr>
          <a:xfrm>
            <a:off x="4441435" y="2768112"/>
            <a:ext cx="3300900" cy="30231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228600" algn="ctr" rtl="0">
              <a:lnSpc>
                <a:spcPct val="110000"/>
              </a:lnSpc>
              <a:spcBef>
                <a:spcPts val="280"/>
              </a:spcBef>
              <a:spcAft>
                <a:spcPts val="0"/>
              </a:spcAft>
              <a:buSzPts val="980"/>
              <a:buNone/>
              <a:defRPr sz="1400"/>
            </a:lvl1pPr>
            <a:lvl2pPr marL="914400" lvl="1" indent="-228600" algn="l" rtl="0">
              <a:spcBef>
                <a:spcPts val="600"/>
              </a:spcBef>
              <a:spcAft>
                <a:spcPts val="0"/>
              </a:spcAft>
              <a:buSzPts val="840"/>
              <a:buNone/>
              <a:defRPr sz="1200"/>
            </a:lvl2pPr>
            <a:lvl3pPr marL="1371600" lvl="2" indent="-228600" algn="l" rtl="0">
              <a:spcBef>
                <a:spcPts val="600"/>
              </a:spcBef>
              <a:spcAft>
                <a:spcPts val="0"/>
              </a:spcAft>
              <a:buSzPts val="700"/>
              <a:buNone/>
              <a:defRPr sz="1000"/>
            </a:lvl3pPr>
            <a:lvl4pPr marL="1828800" lvl="3" indent="-228600" algn="l" rtl="0">
              <a:spcBef>
                <a:spcPts val="600"/>
              </a:spcBef>
              <a:spcAft>
                <a:spcPts val="0"/>
              </a:spcAft>
              <a:buSzPts val="630"/>
              <a:buNone/>
              <a:defRPr sz="900"/>
            </a:lvl4pPr>
            <a:lvl5pPr marL="2286000" lvl="4" indent="-228600" algn="l" rtl="0">
              <a:spcBef>
                <a:spcPts val="600"/>
              </a:spcBef>
              <a:spcAft>
                <a:spcPts val="0"/>
              </a:spcAft>
              <a:buSzPts val="630"/>
              <a:buNone/>
              <a:defRPr sz="900"/>
            </a:lvl5pPr>
            <a:lvl6pPr marL="2743200" lvl="5" indent="-228600" algn="l" rtl="0">
              <a:spcBef>
                <a:spcPts val="600"/>
              </a:spcBef>
              <a:spcAft>
                <a:spcPts val="0"/>
              </a:spcAft>
              <a:buSzPts val="630"/>
              <a:buNone/>
              <a:defRPr sz="900"/>
            </a:lvl6pPr>
            <a:lvl7pPr marL="3200400" lvl="6" indent="-228600" algn="l" rtl="0">
              <a:spcBef>
                <a:spcPts val="600"/>
              </a:spcBef>
              <a:spcAft>
                <a:spcPts val="0"/>
              </a:spcAft>
              <a:buSzPts val="630"/>
              <a:buNone/>
              <a:defRPr sz="900"/>
            </a:lvl7pPr>
            <a:lvl8pPr marL="3657600" lvl="7" indent="-228600" algn="l" rtl="0">
              <a:spcBef>
                <a:spcPts val="600"/>
              </a:spcBef>
              <a:spcAft>
                <a:spcPts val="0"/>
              </a:spcAft>
              <a:buSzPts val="630"/>
              <a:buNone/>
              <a:defRPr sz="900"/>
            </a:lvl8pPr>
            <a:lvl9pPr marL="4114800" lvl="8" indent="-228600" algn="l" rtl="0">
              <a:spcBef>
                <a:spcPts val="600"/>
              </a:spcBef>
              <a:spcAft>
                <a:spcPts val="600"/>
              </a:spcAft>
              <a:buSzPts val="630"/>
              <a:buNone/>
              <a:defRPr sz="900"/>
            </a:lvl9pPr>
          </a:lstStyle>
          <a:p>
            <a:endParaRPr/>
          </a:p>
        </p:txBody>
      </p:sp>
      <p:sp>
        <p:nvSpPr>
          <p:cNvPr id="2174" name="Google Shape;2174;p17"/>
          <p:cNvSpPr txBox="1">
            <a:spLocks noGrp="1"/>
          </p:cNvSpPr>
          <p:nvPr>
            <p:ph type="body" idx="5"/>
          </p:nvPr>
        </p:nvSpPr>
        <p:spPr>
          <a:xfrm>
            <a:off x="7966572" y="1885950"/>
            <a:ext cx="3300900" cy="764700"/>
          </a:xfrm>
          <a:prstGeom prst="rect">
            <a:avLst/>
          </a:prstGeom>
          <a:noFill/>
          <a:ln>
            <a:noFill/>
          </a:ln>
          <a:effectLst>
            <a:outerShdw blurRad="25400">
              <a:srgbClr val="000000">
                <a:alpha val="45880"/>
              </a:srgbClr>
            </a:outerShdw>
          </a:effectLst>
        </p:spPr>
        <p:txBody>
          <a:bodyPr spcFirstLastPara="1" wrap="square" lIns="91425" tIns="45700" rIns="91425" bIns="45700" anchor="b" anchorCtr="0">
            <a:noAutofit/>
          </a:bodyPr>
          <a:lstStyle>
            <a:lvl1pPr marL="457200" lvl="0" indent="-228600" algn="ctr" rtl="0">
              <a:lnSpc>
                <a:spcPct val="110000"/>
              </a:lnSpc>
              <a:spcBef>
                <a:spcPts val="440"/>
              </a:spcBef>
              <a:spcAft>
                <a:spcPts val="0"/>
              </a:spcAft>
              <a:buSzPts val="1540"/>
              <a:buNone/>
              <a:defRPr sz="2200" b="0">
                <a:solidFill>
                  <a:schemeClr val="lt1"/>
                </a:solidFill>
              </a:defRPr>
            </a:lvl1pPr>
            <a:lvl2pPr marL="914400" lvl="1" indent="-228600" algn="l" rtl="0">
              <a:spcBef>
                <a:spcPts val="600"/>
              </a:spcBef>
              <a:spcAft>
                <a:spcPts val="0"/>
              </a:spcAft>
              <a:buSzPts val="1400"/>
              <a:buNone/>
              <a:defRPr sz="2000" b="1"/>
            </a:lvl2pPr>
            <a:lvl3pPr marL="1371600" lvl="2" indent="-228600" algn="l" rtl="0">
              <a:spcBef>
                <a:spcPts val="600"/>
              </a:spcBef>
              <a:spcAft>
                <a:spcPts val="0"/>
              </a:spcAft>
              <a:buSzPts val="1260"/>
              <a:buNone/>
              <a:defRPr sz="1800" b="1"/>
            </a:lvl3pPr>
            <a:lvl4pPr marL="1828800" lvl="3" indent="-228600" algn="l" rtl="0">
              <a:spcBef>
                <a:spcPts val="600"/>
              </a:spcBef>
              <a:spcAft>
                <a:spcPts val="0"/>
              </a:spcAft>
              <a:buSzPts val="1120"/>
              <a:buNone/>
              <a:defRPr sz="1600" b="1"/>
            </a:lvl4pPr>
            <a:lvl5pPr marL="2286000" lvl="4" indent="-228600" algn="l" rtl="0">
              <a:spcBef>
                <a:spcPts val="600"/>
              </a:spcBef>
              <a:spcAft>
                <a:spcPts val="0"/>
              </a:spcAft>
              <a:buSzPts val="1120"/>
              <a:buNone/>
              <a:defRPr sz="1600" b="1"/>
            </a:lvl5pPr>
            <a:lvl6pPr marL="2743200" lvl="5" indent="-228600" algn="l" rtl="0">
              <a:spcBef>
                <a:spcPts val="600"/>
              </a:spcBef>
              <a:spcAft>
                <a:spcPts val="0"/>
              </a:spcAft>
              <a:buSzPts val="1120"/>
              <a:buNone/>
              <a:defRPr sz="1600" b="1"/>
            </a:lvl6pPr>
            <a:lvl7pPr marL="3200400" lvl="6" indent="-228600" algn="l" rtl="0">
              <a:spcBef>
                <a:spcPts val="600"/>
              </a:spcBef>
              <a:spcAft>
                <a:spcPts val="0"/>
              </a:spcAft>
              <a:buSzPts val="1120"/>
              <a:buNone/>
              <a:defRPr sz="1600" b="1"/>
            </a:lvl7pPr>
            <a:lvl8pPr marL="3657600" lvl="7" indent="-228600" algn="l" rtl="0">
              <a:spcBef>
                <a:spcPts val="600"/>
              </a:spcBef>
              <a:spcAft>
                <a:spcPts val="0"/>
              </a:spcAft>
              <a:buSzPts val="1120"/>
              <a:buNone/>
              <a:defRPr sz="1600" b="1"/>
            </a:lvl8pPr>
            <a:lvl9pPr marL="4114800" lvl="8" indent="-228600" algn="l" rtl="0">
              <a:spcBef>
                <a:spcPts val="600"/>
              </a:spcBef>
              <a:spcAft>
                <a:spcPts val="600"/>
              </a:spcAft>
              <a:buSzPts val="1120"/>
              <a:buNone/>
              <a:defRPr sz="1600" b="1"/>
            </a:lvl9pPr>
          </a:lstStyle>
          <a:p>
            <a:endParaRPr/>
          </a:p>
        </p:txBody>
      </p:sp>
      <p:sp>
        <p:nvSpPr>
          <p:cNvPr id="2175" name="Google Shape;2175;p17"/>
          <p:cNvSpPr txBox="1">
            <a:spLocks noGrp="1"/>
          </p:cNvSpPr>
          <p:nvPr>
            <p:ph type="body" idx="6"/>
          </p:nvPr>
        </p:nvSpPr>
        <p:spPr>
          <a:xfrm>
            <a:off x="7966572" y="2768110"/>
            <a:ext cx="3300900" cy="30231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228600" algn="ctr" rtl="0">
              <a:lnSpc>
                <a:spcPct val="110000"/>
              </a:lnSpc>
              <a:spcBef>
                <a:spcPts val="280"/>
              </a:spcBef>
              <a:spcAft>
                <a:spcPts val="0"/>
              </a:spcAft>
              <a:buSzPts val="980"/>
              <a:buNone/>
              <a:defRPr sz="1400"/>
            </a:lvl1pPr>
            <a:lvl2pPr marL="914400" lvl="1" indent="-228600" algn="l" rtl="0">
              <a:spcBef>
                <a:spcPts val="600"/>
              </a:spcBef>
              <a:spcAft>
                <a:spcPts val="0"/>
              </a:spcAft>
              <a:buSzPts val="840"/>
              <a:buNone/>
              <a:defRPr sz="1200"/>
            </a:lvl2pPr>
            <a:lvl3pPr marL="1371600" lvl="2" indent="-228600" algn="l" rtl="0">
              <a:spcBef>
                <a:spcPts val="600"/>
              </a:spcBef>
              <a:spcAft>
                <a:spcPts val="0"/>
              </a:spcAft>
              <a:buSzPts val="700"/>
              <a:buNone/>
              <a:defRPr sz="1000"/>
            </a:lvl3pPr>
            <a:lvl4pPr marL="1828800" lvl="3" indent="-228600" algn="l" rtl="0">
              <a:spcBef>
                <a:spcPts val="600"/>
              </a:spcBef>
              <a:spcAft>
                <a:spcPts val="0"/>
              </a:spcAft>
              <a:buSzPts val="630"/>
              <a:buNone/>
              <a:defRPr sz="900"/>
            </a:lvl4pPr>
            <a:lvl5pPr marL="2286000" lvl="4" indent="-228600" algn="l" rtl="0">
              <a:spcBef>
                <a:spcPts val="600"/>
              </a:spcBef>
              <a:spcAft>
                <a:spcPts val="0"/>
              </a:spcAft>
              <a:buSzPts val="630"/>
              <a:buNone/>
              <a:defRPr sz="900"/>
            </a:lvl5pPr>
            <a:lvl6pPr marL="2743200" lvl="5" indent="-228600" algn="l" rtl="0">
              <a:spcBef>
                <a:spcPts val="600"/>
              </a:spcBef>
              <a:spcAft>
                <a:spcPts val="0"/>
              </a:spcAft>
              <a:buSzPts val="630"/>
              <a:buNone/>
              <a:defRPr sz="900"/>
            </a:lvl6pPr>
            <a:lvl7pPr marL="3200400" lvl="6" indent="-228600" algn="l" rtl="0">
              <a:spcBef>
                <a:spcPts val="600"/>
              </a:spcBef>
              <a:spcAft>
                <a:spcPts val="0"/>
              </a:spcAft>
              <a:buSzPts val="630"/>
              <a:buNone/>
              <a:defRPr sz="900"/>
            </a:lvl7pPr>
            <a:lvl8pPr marL="3657600" lvl="7" indent="-228600" algn="l" rtl="0">
              <a:spcBef>
                <a:spcPts val="600"/>
              </a:spcBef>
              <a:spcAft>
                <a:spcPts val="0"/>
              </a:spcAft>
              <a:buSzPts val="630"/>
              <a:buNone/>
              <a:defRPr sz="900"/>
            </a:lvl8pPr>
            <a:lvl9pPr marL="4114800" lvl="8" indent="-228600" algn="l" rtl="0">
              <a:spcBef>
                <a:spcPts val="600"/>
              </a:spcBef>
              <a:spcAft>
                <a:spcPts val="600"/>
              </a:spcAft>
              <a:buSzPts val="630"/>
              <a:buNone/>
              <a:defRPr sz="900"/>
            </a:lvl9pPr>
          </a:lstStyle>
          <a:p>
            <a:endParaRPr/>
          </a:p>
        </p:txBody>
      </p:sp>
      <p:sp>
        <p:nvSpPr>
          <p:cNvPr id="2176" name="Google Shape;2176;p17"/>
          <p:cNvSpPr txBox="1">
            <a:spLocks noGrp="1"/>
          </p:cNvSpPr>
          <p:nvPr>
            <p:ph type="dt" idx="10"/>
          </p:nvPr>
        </p:nvSpPr>
        <p:spPr>
          <a:xfrm>
            <a:off x="7678736" y="6000749"/>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77" name="Google Shape;2177;p17"/>
          <p:cNvSpPr txBox="1">
            <a:spLocks noGrp="1"/>
          </p:cNvSpPr>
          <p:nvPr>
            <p:ph type="ftr" idx="11"/>
          </p:nvPr>
        </p:nvSpPr>
        <p:spPr>
          <a:xfrm>
            <a:off x="913795" y="6000749"/>
            <a:ext cx="6672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78" name="Google Shape;2178;p17"/>
          <p:cNvSpPr txBox="1">
            <a:spLocks noGrp="1"/>
          </p:cNvSpPr>
          <p:nvPr>
            <p:ph type="sldNum" idx="12"/>
          </p:nvPr>
        </p:nvSpPr>
        <p:spPr>
          <a:xfrm>
            <a:off x="10514011" y="6000749"/>
            <a:ext cx="75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1626417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lumna de imagen 3">
  <p:cSld name="Columna de imagen 3">
    <p:spTree>
      <p:nvGrpSpPr>
        <p:cNvPr id="1" name="Shape 2179"/>
        <p:cNvGrpSpPr/>
        <p:nvPr/>
      </p:nvGrpSpPr>
      <p:grpSpPr>
        <a:xfrm>
          <a:off x="0" y="0"/>
          <a:ext cx="0" cy="0"/>
          <a:chOff x="0" y="0"/>
          <a:chExt cx="0" cy="0"/>
        </a:xfrm>
      </p:grpSpPr>
      <p:pic>
        <p:nvPicPr>
          <p:cNvPr id="2180" name="Google Shape;2180;p18" descr="Slate-V2-HD-3colPhotoInset.png"/>
          <p:cNvPicPr preferRelativeResize="0"/>
          <p:nvPr/>
        </p:nvPicPr>
        <p:blipFill rotWithShape="1">
          <a:blip r:embed="rId2">
            <a:alphaModFix/>
          </a:blip>
          <a:srcRect/>
          <a:stretch/>
        </p:blipFill>
        <p:spPr>
          <a:xfrm>
            <a:off x="897962" y="1818214"/>
            <a:ext cx="3339972" cy="1847851"/>
          </a:xfrm>
          <a:prstGeom prst="rect">
            <a:avLst/>
          </a:prstGeom>
          <a:noFill/>
          <a:ln>
            <a:noFill/>
          </a:ln>
        </p:spPr>
      </p:pic>
      <p:pic>
        <p:nvPicPr>
          <p:cNvPr id="2181" name="Google Shape;2181;p18" descr="Slate-V2-HD-3colPhotoInset.png"/>
          <p:cNvPicPr preferRelativeResize="0"/>
          <p:nvPr/>
        </p:nvPicPr>
        <p:blipFill rotWithShape="1">
          <a:blip r:embed="rId2">
            <a:alphaModFix/>
          </a:blip>
          <a:srcRect/>
          <a:stretch/>
        </p:blipFill>
        <p:spPr>
          <a:xfrm>
            <a:off x="4403800" y="1818214"/>
            <a:ext cx="3339972" cy="1847851"/>
          </a:xfrm>
          <a:prstGeom prst="rect">
            <a:avLst/>
          </a:prstGeom>
          <a:noFill/>
          <a:ln>
            <a:noFill/>
          </a:ln>
        </p:spPr>
      </p:pic>
      <p:pic>
        <p:nvPicPr>
          <p:cNvPr id="2182" name="Google Shape;2182;p18" descr="Slate-V2-HD-3colPhotoInset.png"/>
          <p:cNvPicPr preferRelativeResize="0"/>
          <p:nvPr/>
        </p:nvPicPr>
        <p:blipFill rotWithShape="1">
          <a:blip r:embed="rId2">
            <a:alphaModFix/>
          </a:blip>
          <a:srcRect/>
          <a:stretch/>
        </p:blipFill>
        <p:spPr>
          <a:xfrm>
            <a:off x="7936051" y="1818214"/>
            <a:ext cx="3339972" cy="1847851"/>
          </a:xfrm>
          <a:prstGeom prst="rect">
            <a:avLst/>
          </a:prstGeom>
          <a:noFill/>
          <a:ln>
            <a:noFill/>
          </a:ln>
        </p:spPr>
      </p:pic>
      <p:sp>
        <p:nvSpPr>
          <p:cNvPr id="2183" name="Google Shape;2183;p18"/>
          <p:cNvSpPr txBox="1">
            <a:spLocks noGrp="1"/>
          </p:cNvSpPr>
          <p:nvPr>
            <p:ph type="title"/>
          </p:nvPr>
        </p:nvSpPr>
        <p:spPr>
          <a:xfrm>
            <a:off x="913794" y="609600"/>
            <a:ext cx="10353900" cy="970500"/>
          </a:xfrm>
          <a:prstGeom prst="rect">
            <a:avLst/>
          </a:prstGeom>
          <a:noFill/>
          <a:ln>
            <a:noFill/>
          </a:ln>
          <a:effectLst>
            <a:outerShdw blurRad="25400">
              <a:srgbClr val="000000">
                <a:alpha val="45880"/>
              </a:srgbClr>
            </a:outerShdw>
          </a:effectLst>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2"/>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84" name="Google Shape;2184;p18"/>
          <p:cNvSpPr txBox="1">
            <a:spLocks noGrp="1"/>
          </p:cNvSpPr>
          <p:nvPr>
            <p:ph type="body" idx="1"/>
          </p:nvPr>
        </p:nvSpPr>
        <p:spPr>
          <a:xfrm>
            <a:off x="913795" y="3904106"/>
            <a:ext cx="3300900" cy="576300"/>
          </a:xfrm>
          <a:prstGeom prst="rect">
            <a:avLst/>
          </a:prstGeom>
          <a:noFill/>
          <a:ln>
            <a:noFill/>
          </a:ln>
          <a:effectLst>
            <a:outerShdw blurRad="25400">
              <a:srgbClr val="000000">
                <a:alpha val="45880"/>
              </a:srgbClr>
            </a:outerShdw>
          </a:effectLst>
        </p:spPr>
        <p:txBody>
          <a:bodyPr spcFirstLastPara="1" wrap="square" lIns="91425" tIns="45700" rIns="91425" bIns="45700" anchor="b" anchorCtr="0">
            <a:noAutofit/>
          </a:bodyPr>
          <a:lstStyle>
            <a:lvl1pPr marL="457200" lvl="0" indent="-228600" algn="ctr" rtl="0">
              <a:lnSpc>
                <a:spcPct val="110000"/>
              </a:lnSpc>
              <a:spcBef>
                <a:spcPts val="400"/>
              </a:spcBef>
              <a:spcAft>
                <a:spcPts val="0"/>
              </a:spcAft>
              <a:buSzPts val="1400"/>
              <a:buNone/>
              <a:defRPr sz="2000" b="0">
                <a:solidFill>
                  <a:schemeClr val="lt1"/>
                </a:solidFill>
              </a:defRPr>
            </a:lvl1pPr>
            <a:lvl2pPr marL="914400" lvl="1" indent="-228600" algn="l" rtl="0">
              <a:spcBef>
                <a:spcPts val="600"/>
              </a:spcBef>
              <a:spcAft>
                <a:spcPts val="0"/>
              </a:spcAft>
              <a:buSzPts val="1400"/>
              <a:buNone/>
              <a:defRPr sz="2000" b="1"/>
            </a:lvl2pPr>
            <a:lvl3pPr marL="1371600" lvl="2" indent="-228600" algn="l" rtl="0">
              <a:spcBef>
                <a:spcPts val="600"/>
              </a:spcBef>
              <a:spcAft>
                <a:spcPts val="0"/>
              </a:spcAft>
              <a:buSzPts val="1260"/>
              <a:buNone/>
              <a:defRPr sz="1800" b="1"/>
            </a:lvl3pPr>
            <a:lvl4pPr marL="1828800" lvl="3" indent="-228600" algn="l" rtl="0">
              <a:spcBef>
                <a:spcPts val="600"/>
              </a:spcBef>
              <a:spcAft>
                <a:spcPts val="0"/>
              </a:spcAft>
              <a:buSzPts val="1120"/>
              <a:buNone/>
              <a:defRPr sz="1600" b="1"/>
            </a:lvl4pPr>
            <a:lvl5pPr marL="2286000" lvl="4" indent="-228600" algn="l" rtl="0">
              <a:spcBef>
                <a:spcPts val="600"/>
              </a:spcBef>
              <a:spcAft>
                <a:spcPts val="0"/>
              </a:spcAft>
              <a:buSzPts val="1120"/>
              <a:buNone/>
              <a:defRPr sz="1600" b="1"/>
            </a:lvl5pPr>
            <a:lvl6pPr marL="2743200" lvl="5" indent="-228600" algn="l" rtl="0">
              <a:spcBef>
                <a:spcPts val="600"/>
              </a:spcBef>
              <a:spcAft>
                <a:spcPts val="0"/>
              </a:spcAft>
              <a:buSzPts val="1120"/>
              <a:buNone/>
              <a:defRPr sz="1600" b="1"/>
            </a:lvl6pPr>
            <a:lvl7pPr marL="3200400" lvl="6" indent="-228600" algn="l" rtl="0">
              <a:spcBef>
                <a:spcPts val="600"/>
              </a:spcBef>
              <a:spcAft>
                <a:spcPts val="0"/>
              </a:spcAft>
              <a:buSzPts val="1120"/>
              <a:buNone/>
              <a:defRPr sz="1600" b="1"/>
            </a:lvl7pPr>
            <a:lvl8pPr marL="3657600" lvl="7" indent="-228600" algn="l" rtl="0">
              <a:spcBef>
                <a:spcPts val="600"/>
              </a:spcBef>
              <a:spcAft>
                <a:spcPts val="0"/>
              </a:spcAft>
              <a:buSzPts val="1120"/>
              <a:buNone/>
              <a:defRPr sz="1600" b="1"/>
            </a:lvl8pPr>
            <a:lvl9pPr marL="4114800" lvl="8" indent="-228600" algn="l" rtl="0">
              <a:spcBef>
                <a:spcPts val="600"/>
              </a:spcBef>
              <a:spcAft>
                <a:spcPts val="600"/>
              </a:spcAft>
              <a:buSzPts val="1120"/>
              <a:buNone/>
              <a:defRPr sz="1600" b="1"/>
            </a:lvl9pPr>
          </a:lstStyle>
          <a:p>
            <a:endParaRPr/>
          </a:p>
        </p:txBody>
      </p:sp>
      <p:sp>
        <p:nvSpPr>
          <p:cNvPr id="2185" name="Google Shape;2185;p18"/>
          <p:cNvSpPr>
            <a:spLocks noGrp="1"/>
          </p:cNvSpPr>
          <p:nvPr>
            <p:ph type="pic" idx="2"/>
          </p:nvPr>
        </p:nvSpPr>
        <p:spPr>
          <a:xfrm>
            <a:off x="1018102" y="1938918"/>
            <a:ext cx="3092400" cy="1602900"/>
          </a:xfrm>
          <a:prstGeom prst="roundRect">
            <a:avLst>
              <a:gd name="adj" fmla="val 1858"/>
            </a:avLst>
          </a:prstGeom>
          <a:noFill/>
          <a:ln>
            <a:noFill/>
          </a:ln>
          <a:effectLst>
            <a:outerShdw blurRad="38100" dist="25400" dir="4440000">
              <a:srgbClr val="000000">
                <a:alpha val="35690"/>
              </a:srgbClr>
            </a:outerShdw>
          </a:effectLst>
        </p:spPr>
      </p:sp>
      <p:sp>
        <p:nvSpPr>
          <p:cNvPr id="2186" name="Google Shape;2186;p18"/>
          <p:cNvSpPr txBox="1">
            <a:spLocks noGrp="1"/>
          </p:cNvSpPr>
          <p:nvPr>
            <p:ph type="body" idx="3"/>
          </p:nvPr>
        </p:nvSpPr>
        <p:spPr>
          <a:xfrm>
            <a:off x="913795" y="4572443"/>
            <a:ext cx="3300900" cy="12189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228600" algn="ctr" rtl="0">
              <a:lnSpc>
                <a:spcPct val="110000"/>
              </a:lnSpc>
              <a:spcBef>
                <a:spcPts val="280"/>
              </a:spcBef>
              <a:spcAft>
                <a:spcPts val="0"/>
              </a:spcAft>
              <a:buSzPts val="980"/>
              <a:buNone/>
              <a:defRPr sz="1400"/>
            </a:lvl1pPr>
            <a:lvl2pPr marL="914400" lvl="1" indent="-228600" algn="l" rtl="0">
              <a:spcBef>
                <a:spcPts val="600"/>
              </a:spcBef>
              <a:spcAft>
                <a:spcPts val="0"/>
              </a:spcAft>
              <a:buSzPts val="840"/>
              <a:buNone/>
              <a:defRPr sz="1200"/>
            </a:lvl2pPr>
            <a:lvl3pPr marL="1371600" lvl="2" indent="-228600" algn="l" rtl="0">
              <a:spcBef>
                <a:spcPts val="600"/>
              </a:spcBef>
              <a:spcAft>
                <a:spcPts val="0"/>
              </a:spcAft>
              <a:buSzPts val="700"/>
              <a:buNone/>
              <a:defRPr sz="1000"/>
            </a:lvl3pPr>
            <a:lvl4pPr marL="1828800" lvl="3" indent="-228600" algn="l" rtl="0">
              <a:spcBef>
                <a:spcPts val="600"/>
              </a:spcBef>
              <a:spcAft>
                <a:spcPts val="0"/>
              </a:spcAft>
              <a:buSzPts val="630"/>
              <a:buNone/>
              <a:defRPr sz="900"/>
            </a:lvl4pPr>
            <a:lvl5pPr marL="2286000" lvl="4" indent="-228600" algn="l" rtl="0">
              <a:spcBef>
                <a:spcPts val="600"/>
              </a:spcBef>
              <a:spcAft>
                <a:spcPts val="0"/>
              </a:spcAft>
              <a:buSzPts val="630"/>
              <a:buNone/>
              <a:defRPr sz="900"/>
            </a:lvl5pPr>
            <a:lvl6pPr marL="2743200" lvl="5" indent="-228600" algn="l" rtl="0">
              <a:spcBef>
                <a:spcPts val="600"/>
              </a:spcBef>
              <a:spcAft>
                <a:spcPts val="0"/>
              </a:spcAft>
              <a:buSzPts val="630"/>
              <a:buNone/>
              <a:defRPr sz="900"/>
            </a:lvl6pPr>
            <a:lvl7pPr marL="3200400" lvl="6" indent="-228600" algn="l" rtl="0">
              <a:spcBef>
                <a:spcPts val="600"/>
              </a:spcBef>
              <a:spcAft>
                <a:spcPts val="0"/>
              </a:spcAft>
              <a:buSzPts val="630"/>
              <a:buNone/>
              <a:defRPr sz="900"/>
            </a:lvl7pPr>
            <a:lvl8pPr marL="3657600" lvl="7" indent="-228600" algn="l" rtl="0">
              <a:spcBef>
                <a:spcPts val="600"/>
              </a:spcBef>
              <a:spcAft>
                <a:spcPts val="0"/>
              </a:spcAft>
              <a:buSzPts val="630"/>
              <a:buNone/>
              <a:defRPr sz="900"/>
            </a:lvl8pPr>
            <a:lvl9pPr marL="4114800" lvl="8" indent="-228600" algn="l" rtl="0">
              <a:spcBef>
                <a:spcPts val="600"/>
              </a:spcBef>
              <a:spcAft>
                <a:spcPts val="600"/>
              </a:spcAft>
              <a:buSzPts val="630"/>
              <a:buNone/>
              <a:defRPr sz="900"/>
            </a:lvl9pPr>
          </a:lstStyle>
          <a:p>
            <a:endParaRPr/>
          </a:p>
        </p:txBody>
      </p:sp>
      <p:sp>
        <p:nvSpPr>
          <p:cNvPr id="2187" name="Google Shape;2187;p18"/>
          <p:cNvSpPr txBox="1">
            <a:spLocks noGrp="1"/>
          </p:cNvSpPr>
          <p:nvPr>
            <p:ph type="body" idx="4"/>
          </p:nvPr>
        </p:nvSpPr>
        <p:spPr>
          <a:xfrm>
            <a:off x="4442788" y="3904106"/>
            <a:ext cx="3300900" cy="576300"/>
          </a:xfrm>
          <a:prstGeom prst="rect">
            <a:avLst/>
          </a:prstGeom>
          <a:noFill/>
          <a:ln>
            <a:noFill/>
          </a:ln>
          <a:effectLst>
            <a:outerShdw blurRad="25400">
              <a:srgbClr val="000000">
                <a:alpha val="45880"/>
              </a:srgbClr>
            </a:outerShdw>
          </a:effectLst>
        </p:spPr>
        <p:txBody>
          <a:bodyPr spcFirstLastPara="1" wrap="square" lIns="91425" tIns="45700" rIns="91425" bIns="45700" anchor="b" anchorCtr="0">
            <a:noAutofit/>
          </a:bodyPr>
          <a:lstStyle>
            <a:lvl1pPr marL="457200" lvl="0" indent="-228600" algn="ctr" rtl="0">
              <a:lnSpc>
                <a:spcPct val="110000"/>
              </a:lnSpc>
              <a:spcBef>
                <a:spcPts val="400"/>
              </a:spcBef>
              <a:spcAft>
                <a:spcPts val="0"/>
              </a:spcAft>
              <a:buSzPts val="1400"/>
              <a:buNone/>
              <a:defRPr sz="2000" b="0">
                <a:solidFill>
                  <a:schemeClr val="lt1"/>
                </a:solidFill>
              </a:defRPr>
            </a:lvl1pPr>
            <a:lvl2pPr marL="914400" lvl="1" indent="-228600" algn="l" rtl="0">
              <a:spcBef>
                <a:spcPts val="600"/>
              </a:spcBef>
              <a:spcAft>
                <a:spcPts val="0"/>
              </a:spcAft>
              <a:buSzPts val="1400"/>
              <a:buNone/>
              <a:defRPr sz="2000" b="1"/>
            </a:lvl2pPr>
            <a:lvl3pPr marL="1371600" lvl="2" indent="-228600" algn="l" rtl="0">
              <a:spcBef>
                <a:spcPts val="600"/>
              </a:spcBef>
              <a:spcAft>
                <a:spcPts val="0"/>
              </a:spcAft>
              <a:buSzPts val="1260"/>
              <a:buNone/>
              <a:defRPr sz="1800" b="1"/>
            </a:lvl3pPr>
            <a:lvl4pPr marL="1828800" lvl="3" indent="-228600" algn="l" rtl="0">
              <a:spcBef>
                <a:spcPts val="600"/>
              </a:spcBef>
              <a:spcAft>
                <a:spcPts val="0"/>
              </a:spcAft>
              <a:buSzPts val="1120"/>
              <a:buNone/>
              <a:defRPr sz="1600" b="1"/>
            </a:lvl4pPr>
            <a:lvl5pPr marL="2286000" lvl="4" indent="-228600" algn="l" rtl="0">
              <a:spcBef>
                <a:spcPts val="600"/>
              </a:spcBef>
              <a:spcAft>
                <a:spcPts val="0"/>
              </a:spcAft>
              <a:buSzPts val="1120"/>
              <a:buNone/>
              <a:defRPr sz="1600" b="1"/>
            </a:lvl5pPr>
            <a:lvl6pPr marL="2743200" lvl="5" indent="-228600" algn="l" rtl="0">
              <a:spcBef>
                <a:spcPts val="600"/>
              </a:spcBef>
              <a:spcAft>
                <a:spcPts val="0"/>
              </a:spcAft>
              <a:buSzPts val="1120"/>
              <a:buNone/>
              <a:defRPr sz="1600" b="1"/>
            </a:lvl6pPr>
            <a:lvl7pPr marL="3200400" lvl="6" indent="-228600" algn="l" rtl="0">
              <a:spcBef>
                <a:spcPts val="600"/>
              </a:spcBef>
              <a:spcAft>
                <a:spcPts val="0"/>
              </a:spcAft>
              <a:buSzPts val="1120"/>
              <a:buNone/>
              <a:defRPr sz="1600" b="1"/>
            </a:lvl7pPr>
            <a:lvl8pPr marL="3657600" lvl="7" indent="-228600" algn="l" rtl="0">
              <a:spcBef>
                <a:spcPts val="600"/>
              </a:spcBef>
              <a:spcAft>
                <a:spcPts val="0"/>
              </a:spcAft>
              <a:buSzPts val="1120"/>
              <a:buNone/>
              <a:defRPr sz="1600" b="1"/>
            </a:lvl8pPr>
            <a:lvl9pPr marL="4114800" lvl="8" indent="-228600" algn="l" rtl="0">
              <a:spcBef>
                <a:spcPts val="600"/>
              </a:spcBef>
              <a:spcAft>
                <a:spcPts val="600"/>
              </a:spcAft>
              <a:buSzPts val="1120"/>
              <a:buNone/>
              <a:defRPr sz="1600" b="1"/>
            </a:lvl9pPr>
          </a:lstStyle>
          <a:p>
            <a:endParaRPr/>
          </a:p>
        </p:txBody>
      </p:sp>
      <p:sp>
        <p:nvSpPr>
          <p:cNvPr id="2188" name="Google Shape;2188;p18"/>
          <p:cNvSpPr>
            <a:spLocks noGrp="1"/>
          </p:cNvSpPr>
          <p:nvPr>
            <p:ph type="pic" idx="5"/>
          </p:nvPr>
        </p:nvSpPr>
        <p:spPr>
          <a:xfrm>
            <a:off x="4545743" y="1939094"/>
            <a:ext cx="3092400" cy="1608300"/>
          </a:xfrm>
          <a:prstGeom prst="roundRect">
            <a:avLst>
              <a:gd name="adj" fmla="val 1858"/>
            </a:avLst>
          </a:prstGeom>
          <a:noFill/>
          <a:ln>
            <a:noFill/>
          </a:ln>
          <a:effectLst>
            <a:outerShdw blurRad="38100" dist="25400" dir="4440000">
              <a:srgbClr val="000000">
                <a:alpha val="35690"/>
              </a:srgbClr>
            </a:outerShdw>
          </a:effectLst>
        </p:spPr>
      </p:sp>
      <p:sp>
        <p:nvSpPr>
          <p:cNvPr id="2189" name="Google Shape;2189;p18"/>
          <p:cNvSpPr txBox="1">
            <a:spLocks noGrp="1"/>
          </p:cNvSpPr>
          <p:nvPr>
            <p:ph type="body" idx="6"/>
          </p:nvPr>
        </p:nvSpPr>
        <p:spPr>
          <a:xfrm>
            <a:off x="4441435" y="4572442"/>
            <a:ext cx="3300900" cy="12189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228600" algn="ctr" rtl="0">
              <a:lnSpc>
                <a:spcPct val="110000"/>
              </a:lnSpc>
              <a:spcBef>
                <a:spcPts val="280"/>
              </a:spcBef>
              <a:spcAft>
                <a:spcPts val="0"/>
              </a:spcAft>
              <a:buSzPts val="980"/>
              <a:buNone/>
              <a:defRPr sz="1400"/>
            </a:lvl1pPr>
            <a:lvl2pPr marL="914400" lvl="1" indent="-228600" algn="l" rtl="0">
              <a:spcBef>
                <a:spcPts val="600"/>
              </a:spcBef>
              <a:spcAft>
                <a:spcPts val="0"/>
              </a:spcAft>
              <a:buSzPts val="840"/>
              <a:buNone/>
              <a:defRPr sz="1200"/>
            </a:lvl2pPr>
            <a:lvl3pPr marL="1371600" lvl="2" indent="-228600" algn="l" rtl="0">
              <a:spcBef>
                <a:spcPts val="600"/>
              </a:spcBef>
              <a:spcAft>
                <a:spcPts val="0"/>
              </a:spcAft>
              <a:buSzPts val="700"/>
              <a:buNone/>
              <a:defRPr sz="1000"/>
            </a:lvl3pPr>
            <a:lvl4pPr marL="1828800" lvl="3" indent="-228600" algn="l" rtl="0">
              <a:spcBef>
                <a:spcPts val="600"/>
              </a:spcBef>
              <a:spcAft>
                <a:spcPts val="0"/>
              </a:spcAft>
              <a:buSzPts val="630"/>
              <a:buNone/>
              <a:defRPr sz="900"/>
            </a:lvl4pPr>
            <a:lvl5pPr marL="2286000" lvl="4" indent="-228600" algn="l" rtl="0">
              <a:spcBef>
                <a:spcPts val="600"/>
              </a:spcBef>
              <a:spcAft>
                <a:spcPts val="0"/>
              </a:spcAft>
              <a:buSzPts val="630"/>
              <a:buNone/>
              <a:defRPr sz="900"/>
            </a:lvl5pPr>
            <a:lvl6pPr marL="2743200" lvl="5" indent="-228600" algn="l" rtl="0">
              <a:spcBef>
                <a:spcPts val="600"/>
              </a:spcBef>
              <a:spcAft>
                <a:spcPts val="0"/>
              </a:spcAft>
              <a:buSzPts val="630"/>
              <a:buNone/>
              <a:defRPr sz="900"/>
            </a:lvl6pPr>
            <a:lvl7pPr marL="3200400" lvl="6" indent="-228600" algn="l" rtl="0">
              <a:spcBef>
                <a:spcPts val="600"/>
              </a:spcBef>
              <a:spcAft>
                <a:spcPts val="0"/>
              </a:spcAft>
              <a:buSzPts val="630"/>
              <a:buNone/>
              <a:defRPr sz="900"/>
            </a:lvl7pPr>
            <a:lvl8pPr marL="3657600" lvl="7" indent="-228600" algn="l" rtl="0">
              <a:spcBef>
                <a:spcPts val="600"/>
              </a:spcBef>
              <a:spcAft>
                <a:spcPts val="0"/>
              </a:spcAft>
              <a:buSzPts val="630"/>
              <a:buNone/>
              <a:defRPr sz="900"/>
            </a:lvl8pPr>
            <a:lvl9pPr marL="4114800" lvl="8" indent="-228600" algn="l" rtl="0">
              <a:spcBef>
                <a:spcPts val="600"/>
              </a:spcBef>
              <a:spcAft>
                <a:spcPts val="600"/>
              </a:spcAft>
              <a:buSzPts val="630"/>
              <a:buNone/>
              <a:defRPr sz="900"/>
            </a:lvl9pPr>
          </a:lstStyle>
          <a:p>
            <a:endParaRPr/>
          </a:p>
        </p:txBody>
      </p:sp>
      <p:sp>
        <p:nvSpPr>
          <p:cNvPr id="2190" name="Google Shape;2190;p18"/>
          <p:cNvSpPr txBox="1">
            <a:spLocks noGrp="1"/>
          </p:cNvSpPr>
          <p:nvPr>
            <p:ph type="body" idx="7"/>
          </p:nvPr>
        </p:nvSpPr>
        <p:spPr>
          <a:xfrm>
            <a:off x="7966697" y="3904106"/>
            <a:ext cx="3300900" cy="576300"/>
          </a:xfrm>
          <a:prstGeom prst="rect">
            <a:avLst/>
          </a:prstGeom>
          <a:noFill/>
          <a:ln>
            <a:noFill/>
          </a:ln>
          <a:effectLst>
            <a:outerShdw blurRad="25400">
              <a:srgbClr val="000000">
                <a:alpha val="45880"/>
              </a:srgbClr>
            </a:outerShdw>
          </a:effectLst>
        </p:spPr>
        <p:txBody>
          <a:bodyPr spcFirstLastPara="1" wrap="square" lIns="91425" tIns="45700" rIns="91425" bIns="45700" anchor="b" anchorCtr="0">
            <a:noAutofit/>
          </a:bodyPr>
          <a:lstStyle>
            <a:lvl1pPr marL="457200" lvl="0" indent="-228600" algn="ctr" rtl="0">
              <a:lnSpc>
                <a:spcPct val="110000"/>
              </a:lnSpc>
              <a:spcBef>
                <a:spcPts val="400"/>
              </a:spcBef>
              <a:spcAft>
                <a:spcPts val="0"/>
              </a:spcAft>
              <a:buSzPts val="1400"/>
              <a:buNone/>
              <a:defRPr sz="2000" b="0">
                <a:solidFill>
                  <a:schemeClr val="lt1"/>
                </a:solidFill>
              </a:defRPr>
            </a:lvl1pPr>
            <a:lvl2pPr marL="914400" lvl="1" indent="-228600" algn="l" rtl="0">
              <a:spcBef>
                <a:spcPts val="600"/>
              </a:spcBef>
              <a:spcAft>
                <a:spcPts val="0"/>
              </a:spcAft>
              <a:buSzPts val="1400"/>
              <a:buNone/>
              <a:defRPr sz="2000" b="1"/>
            </a:lvl2pPr>
            <a:lvl3pPr marL="1371600" lvl="2" indent="-228600" algn="l" rtl="0">
              <a:spcBef>
                <a:spcPts val="600"/>
              </a:spcBef>
              <a:spcAft>
                <a:spcPts val="0"/>
              </a:spcAft>
              <a:buSzPts val="1260"/>
              <a:buNone/>
              <a:defRPr sz="1800" b="1"/>
            </a:lvl3pPr>
            <a:lvl4pPr marL="1828800" lvl="3" indent="-228600" algn="l" rtl="0">
              <a:spcBef>
                <a:spcPts val="600"/>
              </a:spcBef>
              <a:spcAft>
                <a:spcPts val="0"/>
              </a:spcAft>
              <a:buSzPts val="1120"/>
              <a:buNone/>
              <a:defRPr sz="1600" b="1"/>
            </a:lvl4pPr>
            <a:lvl5pPr marL="2286000" lvl="4" indent="-228600" algn="l" rtl="0">
              <a:spcBef>
                <a:spcPts val="600"/>
              </a:spcBef>
              <a:spcAft>
                <a:spcPts val="0"/>
              </a:spcAft>
              <a:buSzPts val="1120"/>
              <a:buNone/>
              <a:defRPr sz="1600" b="1"/>
            </a:lvl5pPr>
            <a:lvl6pPr marL="2743200" lvl="5" indent="-228600" algn="l" rtl="0">
              <a:spcBef>
                <a:spcPts val="600"/>
              </a:spcBef>
              <a:spcAft>
                <a:spcPts val="0"/>
              </a:spcAft>
              <a:buSzPts val="1120"/>
              <a:buNone/>
              <a:defRPr sz="1600" b="1"/>
            </a:lvl6pPr>
            <a:lvl7pPr marL="3200400" lvl="6" indent="-228600" algn="l" rtl="0">
              <a:spcBef>
                <a:spcPts val="600"/>
              </a:spcBef>
              <a:spcAft>
                <a:spcPts val="0"/>
              </a:spcAft>
              <a:buSzPts val="1120"/>
              <a:buNone/>
              <a:defRPr sz="1600" b="1"/>
            </a:lvl7pPr>
            <a:lvl8pPr marL="3657600" lvl="7" indent="-228600" algn="l" rtl="0">
              <a:spcBef>
                <a:spcPts val="600"/>
              </a:spcBef>
              <a:spcAft>
                <a:spcPts val="0"/>
              </a:spcAft>
              <a:buSzPts val="1120"/>
              <a:buNone/>
              <a:defRPr sz="1600" b="1"/>
            </a:lvl8pPr>
            <a:lvl9pPr marL="4114800" lvl="8" indent="-228600" algn="l" rtl="0">
              <a:spcBef>
                <a:spcPts val="600"/>
              </a:spcBef>
              <a:spcAft>
                <a:spcPts val="600"/>
              </a:spcAft>
              <a:buSzPts val="1120"/>
              <a:buNone/>
              <a:defRPr sz="1600" b="1"/>
            </a:lvl9pPr>
          </a:lstStyle>
          <a:p>
            <a:endParaRPr/>
          </a:p>
        </p:txBody>
      </p:sp>
      <p:sp>
        <p:nvSpPr>
          <p:cNvPr id="2191" name="Google Shape;2191;p18"/>
          <p:cNvSpPr>
            <a:spLocks noGrp="1"/>
          </p:cNvSpPr>
          <p:nvPr>
            <p:ph type="pic" idx="8"/>
          </p:nvPr>
        </p:nvSpPr>
        <p:spPr>
          <a:xfrm>
            <a:off x="8075698" y="1934432"/>
            <a:ext cx="3092400" cy="1607400"/>
          </a:xfrm>
          <a:prstGeom prst="roundRect">
            <a:avLst>
              <a:gd name="adj" fmla="val 1858"/>
            </a:avLst>
          </a:prstGeom>
          <a:noFill/>
          <a:ln>
            <a:noFill/>
          </a:ln>
          <a:effectLst>
            <a:outerShdw blurRad="38100" dist="25400" dir="4440000">
              <a:srgbClr val="000000">
                <a:alpha val="35690"/>
              </a:srgbClr>
            </a:outerShdw>
          </a:effectLst>
        </p:spPr>
      </p:sp>
      <p:sp>
        <p:nvSpPr>
          <p:cNvPr id="2192" name="Google Shape;2192;p18"/>
          <p:cNvSpPr txBox="1">
            <a:spLocks noGrp="1"/>
          </p:cNvSpPr>
          <p:nvPr>
            <p:ph type="body" idx="9"/>
          </p:nvPr>
        </p:nvSpPr>
        <p:spPr>
          <a:xfrm>
            <a:off x="7966572" y="4572442"/>
            <a:ext cx="3300900" cy="12189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228600" algn="ctr" rtl="0">
              <a:lnSpc>
                <a:spcPct val="110000"/>
              </a:lnSpc>
              <a:spcBef>
                <a:spcPts val="280"/>
              </a:spcBef>
              <a:spcAft>
                <a:spcPts val="0"/>
              </a:spcAft>
              <a:buSzPts val="980"/>
              <a:buNone/>
              <a:defRPr sz="1400"/>
            </a:lvl1pPr>
            <a:lvl2pPr marL="914400" lvl="1" indent="-228600" algn="l" rtl="0">
              <a:spcBef>
                <a:spcPts val="600"/>
              </a:spcBef>
              <a:spcAft>
                <a:spcPts val="0"/>
              </a:spcAft>
              <a:buSzPts val="840"/>
              <a:buNone/>
              <a:defRPr sz="1200"/>
            </a:lvl2pPr>
            <a:lvl3pPr marL="1371600" lvl="2" indent="-228600" algn="l" rtl="0">
              <a:spcBef>
                <a:spcPts val="600"/>
              </a:spcBef>
              <a:spcAft>
                <a:spcPts val="0"/>
              </a:spcAft>
              <a:buSzPts val="700"/>
              <a:buNone/>
              <a:defRPr sz="1000"/>
            </a:lvl3pPr>
            <a:lvl4pPr marL="1828800" lvl="3" indent="-228600" algn="l" rtl="0">
              <a:spcBef>
                <a:spcPts val="600"/>
              </a:spcBef>
              <a:spcAft>
                <a:spcPts val="0"/>
              </a:spcAft>
              <a:buSzPts val="630"/>
              <a:buNone/>
              <a:defRPr sz="900"/>
            </a:lvl4pPr>
            <a:lvl5pPr marL="2286000" lvl="4" indent="-228600" algn="l" rtl="0">
              <a:spcBef>
                <a:spcPts val="600"/>
              </a:spcBef>
              <a:spcAft>
                <a:spcPts val="0"/>
              </a:spcAft>
              <a:buSzPts val="630"/>
              <a:buNone/>
              <a:defRPr sz="900"/>
            </a:lvl5pPr>
            <a:lvl6pPr marL="2743200" lvl="5" indent="-228600" algn="l" rtl="0">
              <a:spcBef>
                <a:spcPts val="600"/>
              </a:spcBef>
              <a:spcAft>
                <a:spcPts val="0"/>
              </a:spcAft>
              <a:buSzPts val="630"/>
              <a:buNone/>
              <a:defRPr sz="900"/>
            </a:lvl6pPr>
            <a:lvl7pPr marL="3200400" lvl="6" indent="-228600" algn="l" rtl="0">
              <a:spcBef>
                <a:spcPts val="600"/>
              </a:spcBef>
              <a:spcAft>
                <a:spcPts val="0"/>
              </a:spcAft>
              <a:buSzPts val="630"/>
              <a:buNone/>
              <a:defRPr sz="900"/>
            </a:lvl7pPr>
            <a:lvl8pPr marL="3657600" lvl="7" indent="-228600" algn="l" rtl="0">
              <a:spcBef>
                <a:spcPts val="600"/>
              </a:spcBef>
              <a:spcAft>
                <a:spcPts val="0"/>
              </a:spcAft>
              <a:buSzPts val="630"/>
              <a:buNone/>
              <a:defRPr sz="900"/>
            </a:lvl8pPr>
            <a:lvl9pPr marL="4114800" lvl="8" indent="-228600" algn="l" rtl="0">
              <a:spcBef>
                <a:spcPts val="600"/>
              </a:spcBef>
              <a:spcAft>
                <a:spcPts val="600"/>
              </a:spcAft>
              <a:buSzPts val="630"/>
              <a:buNone/>
              <a:defRPr sz="900"/>
            </a:lvl9pPr>
          </a:lstStyle>
          <a:p>
            <a:endParaRPr/>
          </a:p>
        </p:txBody>
      </p:sp>
      <p:sp>
        <p:nvSpPr>
          <p:cNvPr id="2193" name="Google Shape;2193;p18"/>
          <p:cNvSpPr txBox="1">
            <a:spLocks noGrp="1"/>
          </p:cNvSpPr>
          <p:nvPr>
            <p:ph type="dt" idx="10"/>
          </p:nvPr>
        </p:nvSpPr>
        <p:spPr>
          <a:xfrm>
            <a:off x="7678736" y="6000749"/>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94" name="Google Shape;2194;p18"/>
          <p:cNvSpPr txBox="1">
            <a:spLocks noGrp="1"/>
          </p:cNvSpPr>
          <p:nvPr>
            <p:ph type="ftr" idx="11"/>
          </p:nvPr>
        </p:nvSpPr>
        <p:spPr>
          <a:xfrm>
            <a:off x="913795" y="6000749"/>
            <a:ext cx="6672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95" name="Google Shape;2195;p18"/>
          <p:cNvSpPr txBox="1">
            <a:spLocks noGrp="1"/>
          </p:cNvSpPr>
          <p:nvPr>
            <p:ph type="sldNum" idx="12"/>
          </p:nvPr>
        </p:nvSpPr>
        <p:spPr>
          <a:xfrm>
            <a:off x="10514011" y="6000749"/>
            <a:ext cx="75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3609486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2196"/>
        <p:cNvGrpSpPr/>
        <p:nvPr/>
      </p:nvGrpSpPr>
      <p:grpSpPr>
        <a:xfrm>
          <a:off x="0" y="0"/>
          <a:ext cx="0" cy="0"/>
          <a:chOff x="0" y="0"/>
          <a:chExt cx="0" cy="0"/>
        </a:xfrm>
      </p:grpSpPr>
      <p:sp>
        <p:nvSpPr>
          <p:cNvPr id="2197" name="Google Shape;2197;p19"/>
          <p:cNvSpPr txBox="1">
            <a:spLocks noGrp="1"/>
          </p:cNvSpPr>
          <p:nvPr>
            <p:ph type="title"/>
          </p:nvPr>
        </p:nvSpPr>
        <p:spPr>
          <a:xfrm>
            <a:off x="913795" y="609600"/>
            <a:ext cx="10353900" cy="1257300"/>
          </a:xfrm>
          <a:prstGeom prst="rect">
            <a:avLst/>
          </a:prstGeom>
          <a:noFill/>
          <a:ln>
            <a:noFill/>
          </a:ln>
          <a:effectLst>
            <a:outerShdw blurRad="25400">
              <a:srgbClr val="000000">
                <a:alpha val="45880"/>
              </a:srgbClr>
            </a:outerShdw>
          </a:effectLst>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2"/>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98" name="Google Shape;2198;p19"/>
          <p:cNvSpPr txBox="1">
            <a:spLocks noGrp="1"/>
          </p:cNvSpPr>
          <p:nvPr>
            <p:ph type="body" idx="1"/>
          </p:nvPr>
        </p:nvSpPr>
        <p:spPr>
          <a:xfrm rot="5400000">
            <a:off x="4233307" y="-1243200"/>
            <a:ext cx="3714600" cy="103539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308610" algn="l" rtl="0">
              <a:lnSpc>
                <a:spcPct val="110000"/>
              </a:lnSpc>
              <a:spcBef>
                <a:spcPts val="360"/>
              </a:spcBef>
              <a:spcAft>
                <a:spcPts val="0"/>
              </a:spcAft>
              <a:buSzPts val="1260"/>
              <a:buChar char="◈"/>
              <a:defRPr/>
            </a:lvl1pPr>
            <a:lvl2pPr marL="914400" lvl="1" indent="-308610" algn="l" rtl="0">
              <a:spcBef>
                <a:spcPts val="600"/>
              </a:spcBef>
              <a:spcAft>
                <a:spcPts val="0"/>
              </a:spcAft>
              <a:buSzPts val="1260"/>
              <a:buChar char="🞚"/>
              <a:defRPr/>
            </a:lvl2pPr>
            <a:lvl3pPr marL="1371600" lvl="2" indent="-308610" algn="l" rtl="0">
              <a:spcBef>
                <a:spcPts val="600"/>
              </a:spcBef>
              <a:spcAft>
                <a:spcPts val="0"/>
              </a:spcAft>
              <a:buSzPts val="1260"/>
              <a:buChar char="◈"/>
              <a:defRPr/>
            </a:lvl3pPr>
            <a:lvl4pPr marL="1828800" lvl="3" indent="-308610" algn="l" rtl="0">
              <a:spcBef>
                <a:spcPts val="600"/>
              </a:spcBef>
              <a:spcAft>
                <a:spcPts val="0"/>
              </a:spcAft>
              <a:buSzPts val="1260"/>
              <a:buChar char="🞚"/>
              <a:defRPr/>
            </a:lvl4pPr>
            <a:lvl5pPr marL="2286000" lvl="4" indent="-308610" algn="l" rtl="0">
              <a:spcBef>
                <a:spcPts val="600"/>
              </a:spcBef>
              <a:spcAft>
                <a:spcPts val="0"/>
              </a:spcAft>
              <a:buSzPts val="1260"/>
              <a:buChar char="◈"/>
              <a:defRPr/>
            </a:lvl5pPr>
            <a:lvl6pPr marL="2743200" lvl="5" indent="-308610" algn="l" rtl="0">
              <a:spcBef>
                <a:spcPts val="600"/>
              </a:spcBef>
              <a:spcAft>
                <a:spcPts val="0"/>
              </a:spcAft>
              <a:buSzPts val="1260"/>
              <a:buChar char="◈"/>
              <a:defRPr/>
            </a:lvl6pPr>
            <a:lvl7pPr marL="3200400" lvl="6" indent="-308610" algn="l" rtl="0">
              <a:spcBef>
                <a:spcPts val="600"/>
              </a:spcBef>
              <a:spcAft>
                <a:spcPts val="0"/>
              </a:spcAft>
              <a:buSzPts val="1260"/>
              <a:buChar char="◈"/>
              <a:defRPr/>
            </a:lvl7pPr>
            <a:lvl8pPr marL="3657600" lvl="7" indent="-308609" algn="l" rtl="0">
              <a:spcBef>
                <a:spcPts val="600"/>
              </a:spcBef>
              <a:spcAft>
                <a:spcPts val="0"/>
              </a:spcAft>
              <a:buSzPts val="1260"/>
              <a:buChar char="◈"/>
              <a:defRPr/>
            </a:lvl8pPr>
            <a:lvl9pPr marL="4114800" lvl="8" indent="-308609" algn="l" rtl="0">
              <a:spcBef>
                <a:spcPts val="600"/>
              </a:spcBef>
              <a:spcAft>
                <a:spcPts val="600"/>
              </a:spcAft>
              <a:buSzPts val="1260"/>
              <a:buChar char="◈"/>
              <a:defRPr/>
            </a:lvl9pPr>
          </a:lstStyle>
          <a:p>
            <a:endParaRPr/>
          </a:p>
        </p:txBody>
      </p:sp>
      <p:sp>
        <p:nvSpPr>
          <p:cNvPr id="2199" name="Google Shape;2199;p19"/>
          <p:cNvSpPr txBox="1">
            <a:spLocks noGrp="1"/>
          </p:cNvSpPr>
          <p:nvPr>
            <p:ph type="dt" idx="10"/>
          </p:nvPr>
        </p:nvSpPr>
        <p:spPr>
          <a:xfrm>
            <a:off x="7678736" y="6000749"/>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200" name="Google Shape;2200;p19"/>
          <p:cNvSpPr txBox="1">
            <a:spLocks noGrp="1"/>
          </p:cNvSpPr>
          <p:nvPr>
            <p:ph type="ftr" idx="11"/>
          </p:nvPr>
        </p:nvSpPr>
        <p:spPr>
          <a:xfrm>
            <a:off x="913795" y="6000749"/>
            <a:ext cx="6672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201" name="Google Shape;2201;p19"/>
          <p:cNvSpPr txBox="1">
            <a:spLocks noGrp="1"/>
          </p:cNvSpPr>
          <p:nvPr>
            <p:ph type="sldNum" idx="12"/>
          </p:nvPr>
        </p:nvSpPr>
        <p:spPr>
          <a:xfrm>
            <a:off x="10514011" y="6000749"/>
            <a:ext cx="75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2117315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2202"/>
        <p:cNvGrpSpPr/>
        <p:nvPr/>
      </p:nvGrpSpPr>
      <p:grpSpPr>
        <a:xfrm>
          <a:off x="0" y="0"/>
          <a:ext cx="0" cy="0"/>
          <a:chOff x="0" y="0"/>
          <a:chExt cx="0" cy="0"/>
        </a:xfrm>
      </p:grpSpPr>
      <p:sp>
        <p:nvSpPr>
          <p:cNvPr id="2203" name="Google Shape;2203;p20"/>
          <p:cNvSpPr txBox="1">
            <a:spLocks noGrp="1"/>
          </p:cNvSpPr>
          <p:nvPr>
            <p:ph type="title"/>
          </p:nvPr>
        </p:nvSpPr>
        <p:spPr>
          <a:xfrm rot="5400000">
            <a:off x="7534505" y="2058149"/>
            <a:ext cx="5181600" cy="2284500"/>
          </a:xfrm>
          <a:prstGeom prst="rect">
            <a:avLst/>
          </a:prstGeom>
          <a:noFill/>
          <a:ln>
            <a:noFill/>
          </a:ln>
          <a:effectLst>
            <a:outerShdw blurRad="25400">
              <a:srgbClr val="000000">
                <a:alpha val="45880"/>
              </a:srgbClr>
            </a:outerShdw>
          </a:effectLst>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2"/>
              </a:buClr>
              <a:buSzPts val="4600"/>
              <a:buFont typeface="Sorts Mill Goudy"/>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04" name="Google Shape;2204;p20"/>
          <p:cNvSpPr txBox="1">
            <a:spLocks noGrp="1"/>
          </p:cNvSpPr>
          <p:nvPr>
            <p:ph type="body" idx="1"/>
          </p:nvPr>
        </p:nvSpPr>
        <p:spPr>
          <a:xfrm rot="5400000">
            <a:off x="2281368" y="-758101"/>
            <a:ext cx="5181600" cy="79170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308610" algn="l" rtl="0">
              <a:lnSpc>
                <a:spcPct val="110000"/>
              </a:lnSpc>
              <a:spcBef>
                <a:spcPts val="360"/>
              </a:spcBef>
              <a:spcAft>
                <a:spcPts val="0"/>
              </a:spcAft>
              <a:buSzPts val="1260"/>
              <a:buChar char="◈"/>
              <a:defRPr/>
            </a:lvl1pPr>
            <a:lvl2pPr marL="914400" lvl="1" indent="-308610" algn="l" rtl="0">
              <a:spcBef>
                <a:spcPts val="600"/>
              </a:spcBef>
              <a:spcAft>
                <a:spcPts val="0"/>
              </a:spcAft>
              <a:buSzPts val="1260"/>
              <a:buChar char="🞚"/>
              <a:defRPr/>
            </a:lvl2pPr>
            <a:lvl3pPr marL="1371600" lvl="2" indent="-308610" algn="l" rtl="0">
              <a:spcBef>
                <a:spcPts val="600"/>
              </a:spcBef>
              <a:spcAft>
                <a:spcPts val="0"/>
              </a:spcAft>
              <a:buSzPts val="1260"/>
              <a:buChar char="◈"/>
              <a:defRPr/>
            </a:lvl3pPr>
            <a:lvl4pPr marL="1828800" lvl="3" indent="-308610" algn="l" rtl="0">
              <a:spcBef>
                <a:spcPts val="600"/>
              </a:spcBef>
              <a:spcAft>
                <a:spcPts val="0"/>
              </a:spcAft>
              <a:buSzPts val="1260"/>
              <a:buChar char="🞚"/>
              <a:defRPr/>
            </a:lvl4pPr>
            <a:lvl5pPr marL="2286000" lvl="4" indent="-308610" algn="l" rtl="0">
              <a:spcBef>
                <a:spcPts val="600"/>
              </a:spcBef>
              <a:spcAft>
                <a:spcPts val="0"/>
              </a:spcAft>
              <a:buSzPts val="1260"/>
              <a:buChar char="◈"/>
              <a:defRPr/>
            </a:lvl5pPr>
            <a:lvl6pPr marL="2743200" lvl="5" indent="-308610" algn="l" rtl="0">
              <a:spcBef>
                <a:spcPts val="600"/>
              </a:spcBef>
              <a:spcAft>
                <a:spcPts val="0"/>
              </a:spcAft>
              <a:buSzPts val="1260"/>
              <a:buChar char="◈"/>
              <a:defRPr/>
            </a:lvl6pPr>
            <a:lvl7pPr marL="3200400" lvl="6" indent="-308610" algn="l" rtl="0">
              <a:spcBef>
                <a:spcPts val="600"/>
              </a:spcBef>
              <a:spcAft>
                <a:spcPts val="0"/>
              </a:spcAft>
              <a:buSzPts val="1260"/>
              <a:buChar char="◈"/>
              <a:defRPr/>
            </a:lvl7pPr>
            <a:lvl8pPr marL="3657600" lvl="7" indent="-308609" algn="l" rtl="0">
              <a:spcBef>
                <a:spcPts val="600"/>
              </a:spcBef>
              <a:spcAft>
                <a:spcPts val="0"/>
              </a:spcAft>
              <a:buSzPts val="1260"/>
              <a:buChar char="◈"/>
              <a:defRPr/>
            </a:lvl8pPr>
            <a:lvl9pPr marL="4114800" lvl="8" indent="-308609" algn="l" rtl="0">
              <a:spcBef>
                <a:spcPts val="600"/>
              </a:spcBef>
              <a:spcAft>
                <a:spcPts val="600"/>
              </a:spcAft>
              <a:buSzPts val="1260"/>
              <a:buChar char="◈"/>
              <a:defRPr/>
            </a:lvl9pPr>
          </a:lstStyle>
          <a:p>
            <a:endParaRPr/>
          </a:p>
        </p:txBody>
      </p:sp>
      <p:sp>
        <p:nvSpPr>
          <p:cNvPr id="2205" name="Google Shape;2205;p20"/>
          <p:cNvSpPr txBox="1">
            <a:spLocks noGrp="1"/>
          </p:cNvSpPr>
          <p:nvPr>
            <p:ph type="dt" idx="10"/>
          </p:nvPr>
        </p:nvSpPr>
        <p:spPr>
          <a:xfrm>
            <a:off x="7678736" y="6000749"/>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206" name="Google Shape;2206;p20"/>
          <p:cNvSpPr txBox="1">
            <a:spLocks noGrp="1"/>
          </p:cNvSpPr>
          <p:nvPr>
            <p:ph type="ftr" idx="11"/>
          </p:nvPr>
        </p:nvSpPr>
        <p:spPr>
          <a:xfrm>
            <a:off x="913795" y="6000749"/>
            <a:ext cx="6672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207" name="Google Shape;2207;p20"/>
          <p:cNvSpPr txBox="1">
            <a:spLocks noGrp="1"/>
          </p:cNvSpPr>
          <p:nvPr>
            <p:ph type="sldNum" idx="12"/>
          </p:nvPr>
        </p:nvSpPr>
        <p:spPr>
          <a:xfrm>
            <a:off x="10514011" y="6000749"/>
            <a:ext cx="75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1122271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A231046-8684-4AFD-A2C9-E14B9C35EBA3}" type="datetimeFigureOut">
              <a:rPr lang="es-PE" smtClean="0"/>
              <a:t>24/03/2024</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315B211-EBCC-47A8-AE31-0A1E11F83467}" type="slidenum">
              <a:rPr lang="es-PE" smtClean="0"/>
              <a:t>‹Nº›</a:t>
            </a:fld>
            <a:endParaRPr lang="es-PE" dirty="0"/>
          </a:p>
        </p:txBody>
      </p:sp>
    </p:spTree>
    <p:extLst>
      <p:ext uri="{BB962C8B-B14F-4D97-AF65-F5344CB8AC3E}">
        <p14:creationId xmlns:p14="http://schemas.microsoft.com/office/powerpoint/2010/main" val="4198447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231046-8684-4AFD-A2C9-E14B9C35EBA3}" type="datetimeFigureOut">
              <a:rPr lang="es-PE" smtClean="0"/>
              <a:t>24/03/2024</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15B211-EBCC-47A8-AE31-0A1E11F83467}" type="slidenum">
              <a:rPr lang="es-PE" smtClean="0"/>
              <a:t>‹Nº›</a:t>
            </a:fld>
            <a:endParaRPr lang="es-PE" dirty="0"/>
          </a:p>
        </p:txBody>
      </p:sp>
    </p:spTree>
    <p:extLst>
      <p:ext uri="{BB962C8B-B14F-4D97-AF65-F5344CB8AC3E}">
        <p14:creationId xmlns:p14="http://schemas.microsoft.com/office/powerpoint/2010/main" val="10493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2085"/>
        <p:cNvGrpSpPr/>
        <p:nvPr/>
      </p:nvGrpSpPr>
      <p:grpSpPr>
        <a:xfrm>
          <a:off x="0" y="0"/>
          <a:ext cx="0" cy="0"/>
          <a:chOff x="0" y="0"/>
          <a:chExt cx="0" cy="0"/>
        </a:xfrm>
      </p:grpSpPr>
      <p:sp>
        <p:nvSpPr>
          <p:cNvPr id="2086" name="Google Shape;2086;p5"/>
          <p:cNvSpPr txBox="1">
            <a:spLocks noGrp="1"/>
          </p:cNvSpPr>
          <p:nvPr>
            <p:ph type="ctrTitle"/>
          </p:nvPr>
        </p:nvSpPr>
        <p:spPr>
          <a:xfrm>
            <a:off x="1370693" y="1769540"/>
            <a:ext cx="9440100" cy="1828800"/>
          </a:xfrm>
          <a:prstGeom prst="rect">
            <a:avLst/>
          </a:prstGeom>
          <a:noFill/>
          <a:ln>
            <a:noFill/>
          </a:ln>
          <a:effectLst>
            <a:outerShdw blurRad="25400">
              <a:srgbClr val="000000">
                <a:alpha val="45880"/>
              </a:srgbClr>
            </a:outerShdw>
          </a:effectLst>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2"/>
              </a:buClr>
              <a:buSzPts val="5400"/>
              <a:buFont typeface="Sorts Mill Goudy"/>
              <a:buNone/>
              <a:defRPr sz="54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87" name="Google Shape;2087;p5"/>
          <p:cNvSpPr txBox="1">
            <a:spLocks noGrp="1"/>
          </p:cNvSpPr>
          <p:nvPr>
            <p:ph type="subTitle" idx="1"/>
          </p:nvPr>
        </p:nvSpPr>
        <p:spPr>
          <a:xfrm>
            <a:off x="1370693" y="3773489"/>
            <a:ext cx="9440100" cy="10500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lvl="0" algn="ctr" rtl="0">
              <a:lnSpc>
                <a:spcPct val="110000"/>
              </a:lnSpc>
              <a:spcBef>
                <a:spcPts val="460"/>
              </a:spcBef>
              <a:spcAft>
                <a:spcPts val="0"/>
              </a:spcAft>
              <a:buSzPts val="1610"/>
              <a:buNone/>
              <a:defRPr>
                <a:solidFill>
                  <a:schemeClr val="lt1"/>
                </a:solidFill>
              </a:defRPr>
            </a:lvl1pPr>
            <a:lvl2pPr lvl="1" algn="ctr" rtl="0">
              <a:spcBef>
                <a:spcPts val="600"/>
              </a:spcBef>
              <a:spcAft>
                <a:spcPts val="0"/>
              </a:spcAft>
              <a:buSzPts val="1470"/>
              <a:buNone/>
              <a:defRPr>
                <a:solidFill>
                  <a:schemeClr val="lt1"/>
                </a:solidFill>
              </a:defRPr>
            </a:lvl2pPr>
            <a:lvl3pPr lvl="2" algn="ctr" rtl="0">
              <a:spcBef>
                <a:spcPts val="600"/>
              </a:spcBef>
              <a:spcAft>
                <a:spcPts val="0"/>
              </a:spcAft>
              <a:buSzPts val="1260"/>
              <a:buNone/>
              <a:defRPr>
                <a:solidFill>
                  <a:schemeClr val="lt1"/>
                </a:solidFill>
              </a:defRPr>
            </a:lvl3pPr>
            <a:lvl4pPr lvl="3" algn="ctr" rtl="0">
              <a:spcBef>
                <a:spcPts val="600"/>
              </a:spcBef>
              <a:spcAft>
                <a:spcPts val="0"/>
              </a:spcAft>
              <a:buSzPts val="1120"/>
              <a:buNone/>
              <a:defRPr>
                <a:solidFill>
                  <a:schemeClr val="lt1"/>
                </a:solidFill>
              </a:defRPr>
            </a:lvl4pPr>
            <a:lvl5pPr lvl="4" algn="ctr" rtl="0">
              <a:spcBef>
                <a:spcPts val="600"/>
              </a:spcBef>
              <a:spcAft>
                <a:spcPts val="0"/>
              </a:spcAft>
              <a:buSzPts val="1120"/>
              <a:buNone/>
              <a:defRPr>
                <a:solidFill>
                  <a:schemeClr val="lt1"/>
                </a:solidFill>
              </a:defRPr>
            </a:lvl5pPr>
            <a:lvl6pPr lvl="5" algn="ctr" rtl="0">
              <a:spcBef>
                <a:spcPts val="600"/>
              </a:spcBef>
              <a:spcAft>
                <a:spcPts val="0"/>
              </a:spcAft>
              <a:buSzPts val="980"/>
              <a:buNone/>
              <a:defRPr>
                <a:solidFill>
                  <a:schemeClr val="lt1"/>
                </a:solidFill>
              </a:defRPr>
            </a:lvl6pPr>
            <a:lvl7pPr lvl="6" algn="ctr" rtl="0">
              <a:spcBef>
                <a:spcPts val="600"/>
              </a:spcBef>
              <a:spcAft>
                <a:spcPts val="0"/>
              </a:spcAft>
              <a:buSzPts val="980"/>
              <a:buNone/>
              <a:defRPr>
                <a:solidFill>
                  <a:schemeClr val="lt1"/>
                </a:solidFill>
              </a:defRPr>
            </a:lvl7pPr>
            <a:lvl8pPr lvl="7" algn="ctr" rtl="0">
              <a:spcBef>
                <a:spcPts val="600"/>
              </a:spcBef>
              <a:spcAft>
                <a:spcPts val="0"/>
              </a:spcAft>
              <a:buSzPts val="980"/>
              <a:buNone/>
              <a:defRPr>
                <a:solidFill>
                  <a:schemeClr val="lt1"/>
                </a:solidFill>
              </a:defRPr>
            </a:lvl8pPr>
            <a:lvl9pPr lvl="8" algn="ctr" rtl="0">
              <a:spcBef>
                <a:spcPts val="600"/>
              </a:spcBef>
              <a:spcAft>
                <a:spcPts val="600"/>
              </a:spcAft>
              <a:buSzPts val="980"/>
              <a:buNone/>
              <a:defRPr>
                <a:solidFill>
                  <a:schemeClr val="lt1"/>
                </a:solidFill>
              </a:defRPr>
            </a:lvl9pPr>
          </a:lstStyle>
          <a:p>
            <a:endParaRPr/>
          </a:p>
        </p:txBody>
      </p:sp>
      <p:sp>
        <p:nvSpPr>
          <p:cNvPr id="2088" name="Google Shape;2088;p5"/>
          <p:cNvSpPr txBox="1">
            <a:spLocks noGrp="1"/>
          </p:cNvSpPr>
          <p:nvPr>
            <p:ph type="dt" idx="10"/>
          </p:nvPr>
        </p:nvSpPr>
        <p:spPr>
          <a:xfrm>
            <a:off x="7678736" y="6000749"/>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89" name="Google Shape;2089;p5"/>
          <p:cNvSpPr txBox="1">
            <a:spLocks noGrp="1"/>
          </p:cNvSpPr>
          <p:nvPr>
            <p:ph type="ftr" idx="11"/>
          </p:nvPr>
        </p:nvSpPr>
        <p:spPr>
          <a:xfrm>
            <a:off x="913795" y="6000749"/>
            <a:ext cx="6672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90" name="Google Shape;2090;p5"/>
          <p:cNvSpPr txBox="1">
            <a:spLocks noGrp="1"/>
          </p:cNvSpPr>
          <p:nvPr>
            <p:ph type="sldNum" idx="12"/>
          </p:nvPr>
        </p:nvSpPr>
        <p:spPr>
          <a:xfrm>
            <a:off x="10514011" y="6000749"/>
            <a:ext cx="75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3579733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A231046-8684-4AFD-A2C9-E14B9C35EBA3}" type="datetimeFigureOut">
              <a:rPr lang="es-PE" smtClean="0"/>
              <a:t>24/03/2024</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315B211-EBCC-47A8-AE31-0A1E11F83467}" type="slidenum">
              <a:rPr lang="es-PE" smtClean="0"/>
              <a:t>‹Nº›</a:t>
            </a:fld>
            <a:endParaRPr lang="es-PE" dirty="0"/>
          </a:p>
        </p:txBody>
      </p:sp>
    </p:spTree>
    <p:extLst>
      <p:ext uri="{BB962C8B-B14F-4D97-AF65-F5344CB8AC3E}">
        <p14:creationId xmlns:p14="http://schemas.microsoft.com/office/powerpoint/2010/main" val="3336392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A231046-8684-4AFD-A2C9-E14B9C35EBA3}" type="datetimeFigureOut">
              <a:rPr lang="es-PE" smtClean="0"/>
              <a:t>24/03/2024</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315B211-EBCC-47A8-AE31-0A1E11F83467}" type="slidenum">
              <a:rPr lang="es-PE" smtClean="0"/>
              <a:t>‹Nº›</a:t>
            </a:fld>
            <a:endParaRPr lang="es-PE" dirty="0"/>
          </a:p>
        </p:txBody>
      </p:sp>
    </p:spTree>
    <p:extLst>
      <p:ext uri="{BB962C8B-B14F-4D97-AF65-F5344CB8AC3E}">
        <p14:creationId xmlns:p14="http://schemas.microsoft.com/office/powerpoint/2010/main" val="1096663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A231046-8684-4AFD-A2C9-E14B9C35EBA3}" type="datetimeFigureOut">
              <a:rPr lang="es-PE" smtClean="0"/>
              <a:t>24/03/2024</a:t>
            </a:fld>
            <a:endParaRPr lang="es-PE" dirty="0"/>
          </a:p>
        </p:txBody>
      </p:sp>
      <p:sp>
        <p:nvSpPr>
          <p:cNvPr id="8" name="Footer Placeholder 7"/>
          <p:cNvSpPr>
            <a:spLocks noGrp="1"/>
          </p:cNvSpPr>
          <p:nvPr>
            <p:ph type="ftr" sz="quarter" idx="11"/>
          </p:nvPr>
        </p:nvSpPr>
        <p:spPr/>
        <p:txBody>
          <a:bodyPr/>
          <a:lstStyle/>
          <a:p>
            <a:endParaRPr lang="es-PE"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315B211-EBCC-47A8-AE31-0A1E11F83467}" type="slidenum">
              <a:rPr lang="es-PE" smtClean="0"/>
              <a:t>‹Nº›</a:t>
            </a:fld>
            <a:endParaRPr lang="es-PE" dirty="0"/>
          </a:p>
        </p:txBody>
      </p:sp>
    </p:spTree>
    <p:extLst>
      <p:ext uri="{BB962C8B-B14F-4D97-AF65-F5344CB8AC3E}">
        <p14:creationId xmlns:p14="http://schemas.microsoft.com/office/powerpoint/2010/main" val="845295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A231046-8684-4AFD-A2C9-E14B9C35EBA3}" type="datetimeFigureOut">
              <a:rPr lang="es-PE" smtClean="0"/>
              <a:t>24/03/2024</a:t>
            </a:fld>
            <a:endParaRPr lang="es-PE" dirty="0"/>
          </a:p>
        </p:txBody>
      </p:sp>
      <p:sp>
        <p:nvSpPr>
          <p:cNvPr id="4" name="Footer Placeholder 3"/>
          <p:cNvSpPr>
            <a:spLocks noGrp="1"/>
          </p:cNvSpPr>
          <p:nvPr>
            <p:ph type="ftr" sz="quarter" idx="11"/>
          </p:nvPr>
        </p:nvSpPr>
        <p:spPr/>
        <p:txBody>
          <a:bodyPr/>
          <a:lstStyle/>
          <a:p>
            <a:endParaRPr lang="es-PE"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315B211-EBCC-47A8-AE31-0A1E11F83467}" type="slidenum">
              <a:rPr lang="es-PE" smtClean="0"/>
              <a:t>‹Nº›</a:t>
            </a:fld>
            <a:endParaRPr lang="es-PE" dirty="0"/>
          </a:p>
        </p:txBody>
      </p:sp>
    </p:spTree>
    <p:extLst>
      <p:ext uri="{BB962C8B-B14F-4D97-AF65-F5344CB8AC3E}">
        <p14:creationId xmlns:p14="http://schemas.microsoft.com/office/powerpoint/2010/main" val="1502677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31046-8684-4AFD-A2C9-E14B9C35EBA3}" type="datetimeFigureOut">
              <a:rPr lang="es-PE" smtClean="0"/>
              <a:t>24/03/2024</a:t>
            </a:fld>
            <a:endParaRPr lang="es-PE" dirty="0"/>
          </a:p>
        </p:txBody>
      </p:sp>
      <p:sp>
        <p:nvSpPr>
          <p:cNvPr id="3" name="Footer Placeholder 2"/>
          <p:cNvSpPr>
            <a:spLocks noGrp="1"/>
          </p:cNvSpPr>
          <p:nvPr>
            <p:ph type="ftr" sz="quarter" idx="11"/>
          </p:nvPr>
        </p:nvSpPr>
        <p:spPr/>
        <p:txBody>
          <a:bodyPr/>
          <a:lstStyle/>
          <a:p>
            <a:endParaRPr lang="es-PE"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315B211-EBCC-47A8-AE31-0A1E11F83467}" type="slidenum">
              <a:rPr lang="es-PE" smtClean="0"/>
              <a:t>‹Nº›</a:t>
            </a:fld>
            <a:endParaRPr lang="es-PE" dirty="0"/>
          </a:p>
        </p:txBody>
      </p:sp>
    </p:spTree>
    <p:extLst>
      <p:ext uri="{BB962C8B-B14F-4D97-AF65-F5344CB8AC3E}">
        <p14:creationId xmlns:p14="http://schemas.microsoft.com/office/powerpoint/2010/main" val="4197050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A231046-8684-4AFD-A2C9-E14B9C35EBA3}" type="datetimeFigureOut">
              <a:rPr lang="es-PE" smtClean="0"/>
              <a:t>24/03/2024</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315B211-EBCC-47A8-AE31-0A1E11F83467}" type="slidenum">
              <a:rPr lang="es-PE" smtClean="0"/>
              <a:t>‹Nº›</a:t>
            </a:fld>
            <a:endParaRPr lang="es-PE" dirty="0"/>
          </a:p>
        </p:txBody>
      </p:sp>
    </p:spTree>
    <p:extLst>
      <p:ext uri="{BB962C8B-B14F-4D97-AF65-F5344CB8AC3E}">
        <p14:creationId xmlns:p14="http://schemas.microsoft.com/office/powerpoint/2010/main" val="3724274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A231046-8684-4AFD-A2C9-E14B9C35EBA3}" type="datetimeFigureOut">
              <a:rPr lang="es-PE" smtClean="0"/>
              <a:t>24/03/2024</a:t>
            </a:fld>
            <a:endParaRPr lang="es-PE" dirty="0"/>
          </a:p>
        </p:txBody>
      </p:sp>
      <p:sp>
        <p:nvSpPr>
          <p:cNvPr id="6" name="Footer Placeholder 5"/>
          <p:cNvSpPr>
            <a:spLocks noGrp="1"/>
          </p:cNvSpPr>
          <p:nvPr>
            <p:ph type="ftr" sz="quarter" idx="11"/>
          </p:nvPr>
        </p:nvSpPr>
        <p:spPr/>
        <p:txBody>
          <a:bodyPr/>
          <a:lstStyle/>
          <a:p>
            <a:endParaRPr lang="es-PE"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315B211-EBCC-47A8-AE31-0A1E11F83467}" type="slidenum">
              <a:rPr lang="es-PE" smtClean="0"/>
              <a:t>‹Nº›</a:t>
            </a:fld>
            <a:endParaRPr lang="es-PE" dirty="0"/>
          </a:p>
        </p:txBody>
      </p:sp>
    </p:spTree>
    <p:extLst>
      <p:ext uri="{BB962C8B-B14F-4D97-AF65-F5344CB8AC3E}">
        <p14:creationId xmlns:p14="http://schemas.microsoft.com/office/powerpoint/2010/main" val="3337455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PE" dirty="0"/>
          </a:p>
        </p:txBody>
      </p:sp>
      <p:sp>
        <p:nvSpPr>
          <p:cNvPr id="5" name="Footer Placeholder 4"/>
          <p:cNvSpPr>
            <a:spLocks noGrp="1"/>
          </p:cNvSpPr>
          <p:nvPr>
            <p:ph type="ftr" sz="quarter" idx="11"/>
          </p:nvPr>
        </p:nvSpPr>
        <p:spPr/>
        <p:txBody>
          <a:bodyPr/>
          <a:lstStyle/>
          <a:p>
            <a:endParaRPr lang="es-PE"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s-ES" smtClean="0"/>
              <a:t>‹Nº›</a:t>
            </a:fld>
            <a:endParaRPr lang="es-ES" dirty="0"/>
          </a:p>
        </p:txBody>
      </p:sp>
    </p:spTree>
    <p:extLst>
      <p:ext uri="{BB962C8B-B14F-4D97-AF65-F5344CB8AC3E}">
        <p14:creationId xmlns:p14="http://schemas.microsoft.com/office/powerpoint/2010/main" val="99016779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s-PE" dirty="0"/>
          </a:p>
        </p:txBody>
      </p:sp>
      <p:sp>
        <p:nvSpPr>
          <p:cNvPr id="5" name="Footer Placeholder 4"/>
          <p:cNvSpPr>
            <a:spLocks noGrp="1"/>
          </p:cNvSpPr>
          <p:nvPr>
            <p:ph type="ftr" sz="quarter" idx="11"/>
          </p:nvPr>
        </p:nvSpPr>
        <p:spPr/>
        <p:txBody>
          <a:bodyPr/>
          <a:lstStyle/>
          <a:p>
            <a:endParaRPr lang="es-PE"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s-ES" smtClean="0"/>
              <a:t>‹Nº›</a:t>
            </a:fld>
            <a:endParaRPr lang="es-E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969293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endParaRPr lang="es-PE" dirty="0"/>
          </a:p>
        </p:txBody>
      </p:sp>
      <p:sp>
        <p:nvSpPr>
          <p:cNvPr id="6" name="Footer Placeholder 5"/>
          <p:cNvSpPr>
            <a:spLocks noGrp="1"/>
          </p:cNvSpPr>
          <p:nvPr>
            <p:ph type="ftr" sz="quarter" idx="11"/>
          </p:nvPr>
        </p:nvSpPr>
        <p:spPr/>
        <p:txBody>
          <a:bodyPr/>
          <a:lstStyle/>
          <a:p>
            <a:endParaRPr lang="es-PE"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s-ES" smtClean="0"/>
              <a:t>‹Nº›</a:t>
            </a:fld>
            <a:endParaRPr lang="es-ES" dirty="0"/>
          </a:p>
        </p:txBody>
      </p:sp>
    </p:spTree>
    <p:extLst>
      <p:ext uri="{BB962C8B-B14F-4D97-AF65-F5344CB8AC3E}">
        <p14:creationId xmlns:p14="http://schemas.microsoft.com/office/powerpoint/2010/main" val="256261803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091"/>
        <p:cNvGrpSpPr/>
        <p:nvPr/>
      </p:nvGrpSpPr>
      <p:grpSpPr>
        <a:xfrm>
          <a:off x="0" y="0"/>
          <a:ext cx="0" cy="0"/>
          <a:chOff x="0" y="0"/>
          <a:chExt cx="0" cy="0"/>
        </a:xfrm>
      </p:grpSpPr>
      <p:sp>
        <p:nvSpPr>
          <p:cNvPr id="2092" name="Google Shape;2092;p6"/>
          <p:cNvSpPr txBox="1">
            <a:spLocks noGrp="1"/>
          </p:cNvSpPr>
          <p:nvPr>
            <p:ph type="title"/>
          </p:nvPr>
        </p:nvSpPr>
        <p:spPr>
          <a:xfrm>
            <a:off x="1295401" y="1761067"/>
            <a:ext cx="9590700" cy="1828800"/>
          </a:xfrm>
          <a:prstGeom prst="rect">
            <a:avLst/>
          </a:prstGeom>
          <a:noFill/>
          <a:ln>
            <a:noFill/>
          </a:ln>
          <a:effectLst>
            <a:outerShdw blurRad="25400">
              <a:srgbClr val="000000">
                <a:alpha val="45880"/>
              </a:srgbClr>
            </a:outerShdw>
          </a:effectLst>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2"/>
              </a:buClr>
              <a:buSzPts val="4000"/>
              <a:buFont typeface="Sorts Mill Goudy"/>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3" name="Google Shape;2093;p6"/>
          <p:cNvSpPr txBox="1">
            <a:spLocks noGrp="1"/>
          </p:cNvSpPr>
          <p:nvPr>
            <p:ph type="body" idx="1"/>
          </p:nvPr>
        </p:nvSpPr>
        <p:spPr>
          <a:xfrm>
            <a:off x="1295401" y="3763439"/>
            <a:ext cx="9590700" cy="13335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228600" algn="ctr" rtl="0">
              <a:lnSpc>
                <a:spcPct val="110000"/>
              </a:lnSpc>
              <a:spcBef>
                <a:spcPts val="400"/>
              </a:spcBef>
              <a:spcAft>
                <a:spcPts val="0"/>
              </a:spcAft>
              <a:buSzPts val="1400"/>
              <a:buNone/>
              <a:defRPr sz="2000">
                <a:solidFill>
                  <a:schemeClr val="lt1"/>
                </a:solidFill>
              </a:defRPr>
            </a:lvl1pPr>
            <a:lvl2pPr marL="914400" lvl="1" indent="-228600" algn="l" rtl="0">
              <a:spcBef>
                <a:spcPts val="600"/>
              </a:spcBef>
              <a:spcAft>
                <a:spcPts val="0"/>
              </a:spcAft>
              <a:buSzPts val="1260"/>
              <a:buNone/>
              <a:defRPr sz="1800">
                <a:solidFill>
                  <a:schemeClr val="lt1"/>
                </a:solidFill>
              </a:defRPr>
            </a:lvl2pPr>
            <a:lvl3pPr marL="1371600" lvl="2" indent="-228600" algn="l" rtl="0">
              <a:spcBef>
                <a:spcPts val="600"/>
              </a:spcBef>
              <a:spcAft>
                <a:spcPts val="0"/>
              </a:spcAft>
              <a:buSzPts val="1120"/>
              <a:buNone/>
              <a:defRPr sz="1600">
                <a:solidFill>
                  <a:schemeClr val="lt1"/>
                </a:solidFill>
              </a:defRPr>
            </a:lvl3pPr>
            <a:lvl4pPr marL="1828800" lvl="3" indent="-228600" algn="l" rtl="0">
              <a:spcBef>
                <a:spcPts val="600"/>
              </a:spcBef>
              <a:spcAft>
                <a:spcPts val="0"/>
              </a:spcAft>
              <a:buSzPts val="980"/>
              <a:buNone/>
              <a:defRPr sz="1400">
                <a:solidFill>
                  <a:schemeClr val="lt1"/>
                </a:solidFill>
              </a:defRPr>
            </a:lvl4pPr>
            <a:lvl5pPr marL="2286000" lvl="4" indent="-228600" algn="l" rtl="0">
              <a:spcBef>
                <a:spcPts val="600"/>
              </a:spcBef>
              <a:spcAft>
                <a:spcPts val="0"/>
              </a:spcAft>
              <a:buSzPts val="980"/>
              <a:buNone/>
              <a:defRPr sz="1400">
                <a:solidFill>
                  <a:schemeClr val="lt1"/>
                </a:solidFill>
              </a:defRPr>
            </a:lvl5pPr>
            <a:lvl6pPr marL="2743200" lvl="5" indent="-228600" algn="l" rtl="0">
              <a:spcBef>
                <a:spcPts val="600"/>
              </a:spcBef>
              <a:spcAft>
                <a:spcPts val="0"/>
              </a:spcAft>
              <a:buSzPts val="980"/>
              <a:buNone/>
              <a:defRPr sz="1400">
                <a:solidFill>
                  <a:schemeClr val="lt1"/>
                </a:solidFill>
              </a:defRPr>
            </a:lvl6pPr>
            <a:lvl7pPr marL="3200400" lvl="6" indent="-228600" algn="l" rtl="0">
              <a:spcBef>
                <a:spcPts val="600"/>
              </a:spcBef>
              <a:spcAft>
                <a:spcPts val="0"/>
              </a:spcAft>
              <a:buSzPts val="980"/>
              <a:buNone/>
              <a:defRPr sz="1400">
                <a:solidFill>
                  <a:schemeClr val="lt1"/>
                </a:solidFill>
              </a:defRPr>
            </a:lvl7pPr>
            <a:lvl8pPr marL="3657600" lvl="7" indent="-228600" algn="l" rtl="0">
              <a:spcBef>
                <a:spcPts val="600"/>
              </a:spcBef>
              <a:spcAft>
                <a:spcPts val="0"/>
              </a:spcAft>
              <a:buSzPts val="980"/>
              <a:buNone/>
              <a:defRPr sz="1400">
                <a:solidFill>
                  <a:schemeClr val="lt1"/>
                </a:solidFill>
              </a:defRPr>
            </a:lvl8pPr>
            <a:lvl9pPr marL="4114800" lvl="8" indent="-228600" algn="l" rtl="0">
              <a:spcBef>
                <a:spcPts val="600"/>
              </a:spcBef>
              <a:spcAft>
                <a:spcPts val="600"/>
              </a:spcAft>
              <a:buSzPts val="980"/>
              <a:buNone/>
              <a:defRPr sz="1400">
                <a:solidFill>
                  <a:schemeClr val="lt1"/>
                </a:solidFill>
              </a:defRPr>
            </a:lvl9pPr>
          </a:lstStyle>
          <a:p>
            <a:endParaRPr/>
          </a:p>
        </p:txBody>
      </p:sp>
      <p:sp>
        <p:nvSpPr>
          <p:cNvPr id="2094" name="Google Shape;2094;p6"/>
          <p:cNvSpPr txBox="1">
            <a:spLocks noGrp="1"/>
          </p:cNvSpPr>
          <p:nvPr>
            <p:ph type="dt" idx="10"/>
          </p:nvPr>
        </p:nvSpPr>
        <p:spPr>
          <a:xfrm>
            <a:off x="7678736" y="6000749"/>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95" name="Google Shape;2095;p6"/>
          <p:cNvSpPr txBox="1">
            <a:spLocks noGrp="1"/>
          </p:cNvSpPr>
          <p:nvPr>
            <p:ph type="ftr" idx="11"/>
          </p:nvPr>
        </p:nvSpPr>
        <p:spPr>
          <a:xfrm>
            <a:off x="913795" y="6000749"/>
            <a:ext cx="6672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96" name="Google Shape;2096;p6"/>
          <p:cNvSpPr txBox="1">
            <a:spLocks noGrp="1"/>
          </p:cNvSpPr>
          <p:nvPr>
            <p:ph type="sldNum" idx="12"/>
          </p:nvPr>
        </p:nvSpPr>
        <p:spPr>
          <a:xfrm>
            <a:off x="10514011" y="6000749"/>
            <a:ext cx="75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3496352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endParaRPr lang="es-PE" dirty="0"/>
          </a:p>
        </p:txBody>
      </p:sp>
      <p:sp>
        <p:nvSpPr>
          <p:cNvPr id="6" name="Footer Placeholder 5"/>
          <p:cNvSpPr>
            <a:spLocks noGrp="1"/>
          </p:cNvSpPr>
          <p:nvPr>
            <p:ph type="ftr" sz="quarter" idx="11"/>
          </p:nvPr>
        </p:nvSpPr>
        <p:spPr/>
        <p:txBody>
          <a:bodyPr/>
          <a:lstStyle/>
          <a:p>
            <a:endParaRPr lang="es-PE"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s-ES" smtClean="0"/>
              <a:t>‹Nº›</a:t>
            </a:fld>
            <a:endParaRPr lang="es-E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44337079"/>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endParaRPr lang="es-PE" dirty="0"/>
          </a:p>
        </p:txBody>
      </p:sp>
      <p:sp>
        <p:nvSpPr>
          <p:cNvPr id="6" name="Footer Placeholder 5"/>
          <p:cNvSpPr>
            <a:spLocks noGrp="1"/>
          </p:cNvSpPr>
          <p:nvPr>
            <p:ph type="ftr" sz="quarter" idx="11"/>
          </p:nvPr>
        </p:nvSpPr>
        <p:spPr/>
        <p:txBody>
          <a:bodyPr/>
          <a:lstStyle/>
          <a:p>
            <a:endParaRPr lang="es-PE"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s-ES" smtClean="0"/>
              <a:t>‹Nº›</a:t>
            </a:fld>
            <a:endParaRPr lang="es-ES" dirty="0"/>
          </a:p>
        </p:txBody>
      </p:sp>
    </p:spTree>
    <p:extLst>
      <p:ext uri="{BB962C8B-B14F-4D97-AF65-F5344CB8AC3E}">
        <p14:creationId xmlns:p14="http://schemas.microsoft.com/office/powerpoint/2010/main" val="101742569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231046-8684-4AFD-A2C9-E14B9C35EBA3}" type="datetimeFigureOut">
              <a:rPr lang="es-PE" smtClean="0"/>
              <a:t>24/03/2024</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15B211-EBCC-47A8-AE31-0A1E11F83467}" type="slidenum">
              <a:rPr lang="es-PE" smtClean="0"/>
              <a:t>‹Nº›</a:t>
            </a:fld>
            <a:endParaRPr lang="es-PE" dirty="0"/>
          </a:p>
        </p:txBody>
      </p:sp>
    </p:spTree>
    <p:extLst>
      <p:ext uri="{BB962C8B-B14F-4D97-AF65-F5344CB8AC3E}">
        <p14:creationId xmlns:p14="http://schemas.microsoft.com/office/powerpoint/2010/main" val="2914034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231046-8684-4AFD-A2C9-E14B9C35EBA3}" type="datetimeFigureOut">
              <a:rPr lang="es-PE" smtClean="0"/>
              <a:t>24/03/2024</a:t>
            </a:fld>
            <a:endParaRPr lang="es-PE" dirty="0"/>
          </a:p>
        </p:txBody>
      </p:sp>
      <p:sp>
        <p:nvSpPr>
          <p:cNvPr id="5" name="Footer Placeholder 4"/>
          <p:cNvSpPr>
            <a:spLocks noGrp="1"/>
          </p:cNvSpPr>
          <p:nvPr>
            <p:ph type="ftr" sz="quarter" idx="11"/>
          </p:nvPr>
        </p:nvSpPr>
        <p:spPr/>
        <p:txBody>
          <a:bodyPr/>
          <a:lstStyle/>
          <a:p>
            <a:endParaRPr lang="es-PE"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315B211-EBCC-47A8-AE31-0A1E11F83467}" type="slidenum">
              <a:rPr lang="es-PE" smtClean="0"/>
              <a:t>‹Nº›</a:t>
            </a:fld>
            <a:endParaRPr lang="es-PE" dirty="0"/>
          </a:p>
        </p:txBody>
      </p:sp>
    </p:spTree>
    <p:extLst>
      <p:ext uri="{BB962C8B-B14F-4D97-AF65-F5344CB8AC3E}">
        <p14:creationId xmlns:p14="http://schemas.microsoft.com/office/powerpoint/2010/main" val="200588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contenido" type="twoObj">
  <p:cSld name="Dos contenido">
    <p:spTree>
      <p:nvGrpSpPr>
        <p:cNvPr id="1" name="Shape 2097"/>
        <p:cNvGrpSpPr/>
        <p:nvPr/>
      </p:nvGrpSpPr>
      <p:grpSpPr>
        <a:xfrm>
          <a:off x="0" y="0"/>
          <a:ext cx="0" cy="0"/>
          <a:chOff x="0" y="0"/>
          <a:chExt cx="0" cy="0"/>
        </a:xfrm>
      </p:grpSpPr>
      <p:sp>
        <p:nvSpPr>
          <p:cNvPr id="2098" name="Google Shape;2098;p7"/>
          <p:cNvSpPr txBox="1">
            <a:spLocks noGrp="1"/>
          </p:cNvSpPr>
          <p:nvPr>
            <p:ph type="title"/>
          </p:nvPr>
        </p:nvSpPr>
        <p:spPr>
          <a:xfrm>
            <a:off x="913795" y="609600"/>
            <a:ext cx="10353900" cy="1261800"/>
          </a:xfrm>
          <a:prstGeom prst="rect">
            <a:avLst/>
          </a:prstGeom>
          <a:noFill/>
          <a:ln>
            <a:noFill/>
          </a:ln>
          <a:effectLst>
            <a:outerShdw blurRad="25400">
              <a:srgbClr val="000000">
                <a:alpha val="45880"/>
              </a:srgbClr>
            </a:outerShdw>
          </a:effectLst>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2"/>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99" name="Google Shape;2099;p7"/>
          <p:cNvSpPr txBox="1">
            <a:spLocks noGrp="1"/>
          </p:cNvSpPr>
          <p:nvPr>
            <p:ph type="body" idx="1"/>
          </p:nvPr>
        </p:nvSpPr>
        <p:spPr>
          <a:xfrm>
            <a:off x="913795" y="2076450"/>
            <a:ext cx="4856700" cy="36228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308610" algn="l" rtl="0">
              <a:lnSpc>
                <a:spcPct val="110000"/>
              </a:lnSpc>
              <a:spcBef>
                <a:spcPts val="360"/>
              </a:spcBef>
              <a:spcAft>
                <a:spcPts val="0"/>
              </a:spcAft>
              <a:buSzPts val="1260"/>
              <a:buChar char="◈"/>
              <a:defRPr/>
            </a:lvl1pPr>
            <a:lvl2pPr marL="914400" lvl="1" indent="-308610" algn="l" rtl="0">
              <a:spcBef>
                <a:spcPts val="600"/>
              </a:spcBef>
              <a:spcAft>
                <a:spcPts val="0"/>
              </a:spcAft>
              <a:buSzPts val="1260"/>
              <a:buChar char="🞚"/>
              <a:defRPr/>
            </a:lvl2pPr>
            <a:lvl3pPr marL="1371600" lvl="2" indent="-308610" algn="l" rtl="0">
              <a:spcBef>
                <a:spcPts val="600"/>
              </a:spcBef>
              <a:spcAft>
                <a:spcPts val="0"/>
              </a:spcAft>
              <a:buSzPts val="1260"/>
              <a:buChar char="◈"/>
              <a:defRPr/>
            </a:lvl3pPr>
            <a:lvl4pPr marL="1828800" lvl="3" indent="-308610" algn="l" rtl="0">
              <a:spcBef>
                <a:spcPts val="600"/>
              </a:spcBef>
              <a:spcAft>
                <a:spcPts val="0"/>
              </a:spcAft>
              <a:buSzPts val="1260"/>
              <a:buChar char="🞚"/>
              <a:defRPr/>
            </a:lvl4pPr>
            <a:lvl5pPr marL="2286000" lvl="4" indent="-308610" algn="l" rtl="0">
              <a:spcBef>
                <a:spcPts val="600"/>
              </a:spcBef>
              <a:spcAft>
                <a:spcPts val="0"/>
              </a:spcAft>
              <a:buSzPts val="1260"/>
              <a:buChar char="◈"/>
              <a:defRPr/>
            </a:lvl5pPr>
            <a:lvl6pPr marL="2743200" lvl="5" indent="-308610" algn="l" rtl="0">
              <a:spcBef>
                <a:spcPts val="600"/>
              </a:spcBef>
              <a:spcAft>
                <a:spcPts val="0"/>
              </a:spcAft>
              <a:buSzPts val="1260"/>
              <a:buChar char="◈"/>
              <a:defRPr/>
            </a:lvl6pPr>
            <a:lvl7pPr marL="3200400" lvl="6" indent="-308610" algn="l" rtl="0">
              <a:spcBef>
                <a:spcPts val="600"/>
              </a:spcBef>
              <a:spcAft>
                <a:spcPts val="0"/>
              </a:spcAft>
              <a:buSzPts val="1260"/>
              <a:buChar char="◈"/>
              <a:defRPr/>
            </a:lvl7pPr>
            <a:lvl8pPr marL="3657600" lvl="7" indent="-308609" algn="l" rtl="0">
              <a:spcBef>
                <a:spcPts val="600"/>
              </a:spcBef>
              <a:spcAft>
                <a:spcPts val="0"/>
              </a:spcAft>
              <a:buSzPts val="1260"/>
              <a:buChar char="◈"/>
              <a:defRPr/>
            </a:lvl8pPr>
            <a:lvl9pPr marL="4114800" lvl="8" indent="-308609" algn="l" rtl="0">
              <a:spcBef>
                <a:spcPts val="600"/>
              </a:spcBef>
              <a:spcAft>
                <a:spcPts val="600"/>
              </a:spcAft>
              <a:buSzPts val="1260"/>
              <a:buChar char="◈"/>
              <a:defRPr/>
            </a:lvl9pPr>
          </a:lstStyle>
          <a:p>
            <a:endParaRPr/>
          </a:p>
        </p:txBody>
      </p:sp>
      <p:sp>
        <p:nvSpPr>
          <p:cNvPr id="2100" name="Google Shape;2100;p7"/>
          <p:cNvSpPr txBox="1">
            <a:spLocks noGrp="1"/>
          </p:cNvSpPr>
          <p:nvPr>
            <p:ph type="body" idx="2"/>
          </p:nvPr>
        </p:nvSpPr>
        <p:spPr>
          <a:xfrm>
            <a:off x="6410716" y="2076451"/>
            <a:ext cx="4856700" cy="36228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308610" algn="l" rtl="0">
              <a:lnSpc>
                <a:spcPct val="110000"/>
              </a:lnSpc>
              <a:spcBef>
                <a:spcPts val="360"/>
              </a:spcBef>
              <a:spcAft>
                <a:spcPts val="0"/>
              </a:spcAft>
              <a:buSzPts val="1260"/>
              <a:buChar char="◈"/>
              <a:defRPr/>
            </a:lvl1pPr>
            <a:lvl2pPr marL="914400" lvl="1" indent="-308610" algn="l" rtl="0">
              <a:spcBef>
                <a:spcPts val="600"/>
              </a:spcBef>
              <a:spcAft>
                <a:spcPts val="0"/>
              </a:spcAft>
              <a:buSzPts val="1260"/>
              <a:buChar char="🞚"/>
              <a:defRPr/>
            </a:lvl2pPr>
            <a:lvl3pPr marL="1371600" lvl="2" indent="-308610" algn="l" rtl="0">
              <a:spcBef>
                <a:spcPts val="600"/>
              </a:spcBef>
              <a:spcAft>
                <a:spcPts val="0"/>
              </a:spcAft>
              <a:buSzPts val="1260"/>
              <a:buChar char="◈"/>
              <a:defRPr/>
            </a:lvl3pPr>
            <a:lvl4pPr marL="1828800" lvl="3" indent="-308610" algn="l" rtl="0">
              <a:spcBef>
                <a:spcPts val="600"/>
              </a:spcBef>
              <a:spcAft>
                <a:spcPts val="0"/>
              </a:spcAft>
              <a:buSzPts val="1260"/>
              <a:buChar char="🞚"/>
              <a:defRPr/>
            </a:lvl4pPr>
            <a:lvl5pPr marL="2286000" lvl="4" indent="-308610" algn="l" rtl="0">
              <a:spcBef>
                <a:spcPts val="600"/>
              </a:spcBef>
              <a:spcAft>
                <a:spcPts val="0"/>
              </a:spcAft>
              <a:buSzPts val="1260"/>
              <a:buChar char="◈"/>
              <a:defRPr/>
            </a:lvl5pPr>
            <a:lvl6pPr marL="2743200" lvl="5" indent="-308610" algn="l" rtl="0">
              <a:spcBef>
                <a:spcPts val="600"/>
              </a:spcBef>
              <a:spcAft>
                <a:spcPts val="0"/>
              </a:spcAft>
              <a:buSzPts val="1260"/>
              <a:buChar char="◈"/>
              <a:defRPr/>
            </a:lvl6pPr>
            <a:lvl7pPr marL="3200400" lvl="6" indent="-308610" algn="l" rtl="0">
              <a:spcBef>
                <a:spcPts val="600"/>
              </a:spcBef>
              <a:spcAft>
                <a:spcPts val="0"/>
              </a:spcAft>
              <a:buSzPts val="1260"/>
              <a:buChar char="◈"/>
              <a:defRPr/>
            </a:lvl7pPr>
            <a:lvl8pPr marL="3657600" lvl="7" indent="-308609" algn="l" rtl="0">
              <a:spcBef>
                <a:spcPts val="600"/>
              </a:spcBef>
              <a:spcAft>
                <a:spcPts val="0"/>
              </a:spcAft>
              <a:buSzPts val="1260"/>
              <a:buChar char="◈"/>
              <a:defRPr/>
            </a:lvl8pPr>
            <a:lvl9pPr marL="4114800" lvl="8" indent="-308609" algn="l" rtl="0">
              <a:spcBef>
                <a:spcPts val="600"/>
              </a:spcBef>
              <a:spcAft>
                <a:spcPts val="600"/>
              </a:spcAft>
              <a:buSzPts val="1260"/>
              <a:buChar char="◈"/>
              <a:defRPr/>
            </a:lvl9pPr>
          </a:lstStyle>
          <a:p>
            <a:endParaRPr/>
          </a:p>
        </p:txBody>
      </p:sp>
      <p:sp>
        <p:nvSpPr>
          <p:cNvPr id="2101" name="Google Shape;2101;p7"/>
          <p:cNvSpPr txBox="1">
            <a:spLocks noGrp="1"/>
          </p:cNvSpPr>
          <p:nvPr>
            <p:ph type="dt" idx="10"/>
          </p:nvPr>
        </p:nvSpPr>
        <p:spPr>
          <a:xfrm>
            <a:off x="7678736" y="6000749"/>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02" name="Google Shape;2102;p7"/>
          <p:cNvSpPr txBox="1">
            <a:spLocks noGrp="1"/>
          </p:cNvSpPr>
          <p:nvPr>
            <p:ph type="ftr" idx="11"/>
          </p:nvPr>
        </p:nvSpPr>
        <p:spPr>
          <a:xfrm>
            <a:off x="913795" y="6000749"/>
            <a:ext cx="6672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03" name="Google Shape;2103;p7"/>
          <p:cNvSpPr txBox="1">
            <a:spLocks noGrp="1"/>
          </p:cNvSpPr>
          <p:nvPr>
            <p:ph type="sldNum" idx="12"/>
          </p:nvPr>
        </p:nvSpPr>
        <p:spPr>
          <a:xfrm>
            <a:off x="10514011" y="6000749"/>
            <a:ext cx="75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685816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2104"/>
        <p:cNvGrpSpPr/>
        <p:nvPr/>
      </p:nvGrpSpPr>
      <p:grpSpPr>
        <a:xfrm>
          <a:off x="0" y="0"/>
          <a:ext cx="0" cy="0"/>
          <a:chOff x="0" y="0"/>
          <a:chExt cx="0" cy="0"/>
        </a:xfrm>
      </p:grpSpPr>
      <p:pic>
        <p:nvPicPr>
          <p:cNvPr id="2105" name="Google Shape;2105;p8" descr="Slate-V2-HD-compPhotoInset.png"/>
          <p:cNvPicPr preferRelativeResize="0"/>
          <p:nvPr/>
        </p:nvPicPr>
        <p:blipFill rotWithShape="1">
          <a:blip r:embed="rId2">
            <a:alphaModFix/>
          </a:blip>
          <a:srcRect/>
          <a:stretch/>
        </p:blipFill>
        <p:spPr>
          <a:xfrm>
            <a:off x="913795" y="1734506"/>
            <a:ext cx="5029201" cy="4099958"/>
          </a:xfrm>
          <a:prstGeom prst="rect">
            <a:avLst/>
          </a:prstGeom>
          <a:noFill/>
          <a:ln>
            <a:noFill/>
          </a:ln>
        </p:spPr>
      </p:pic>
      <p:pic>
        <p:nvPicPr>
          <p:cNvPr id="2106" name="Google Shape;2106;p8" descr="Slate-V2-HD-compPhotoInset.png"/>
          <p:cNvPicPr preferRelativeResize="0"/>
          <p:nvPr/>
        </p:nvPicPr>
        <p:blipFill rotWithShape="1">
          <a:blip r:embed="rId2">
            <a:alphaModFix/>
          </a:blip>
          <a:srcRect/>
          <a:stretch/>
        </p:blipFill>
        <p:spPr>
          <a:xfrm>
            <a:off x="6238357" y="1734506"/>
            <a:ext cx="5029201" cy="4099958"/>
          </a:xfrm>
          <a:prstGeom prst="rect">
            <a:avLst/>
          </a:prstGeom>
          <a:noFill/>
          <a:ln>
            <a:noFill/>
          </a:ln>
        </p:spPr>
      </p:pic>
      <p:sp>
        <p:nvSpPr>
          <p:cNvPr id="2107" name="Google Shape;2107;p8"/>
          <p:cNvSpPr txBox="1">
            <a:spLocks noGrp="1"/>
          </p:cNvSpPr>
          <p:nvPr>
            <p:ph type="title"/>
          </p:nvPr>
        </p:nvSpPr>
        <p:spPr>
          <a:xfrm>
            <a:off x="913795" y="609600"/>
            <a:ext cx="10353900" cy="970500"/>
          </a:xfrm>
          <a:prstGeom prst="rect">
            <a:avLst/>
          </a:prstGeom>
          <a:noFill/>
          <a:ln>
            <a:noFill/>
          </a:ln>
          <a:effectLst>
            <a:outerShdw blurRad="25400">
              <a:srgbClr val="000000">
                <a:alpha val="45880"/>
              </a:srgbClr>
            </a:outerShdw>
          </a:effectLst>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2"/>
              </a:buClr>
              <a:buSzPts val="4600"/>
              <a:buFont typeface="Sorts Mill Goudy"/>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8" name="Google Shape;2108;p8"/>
          <p:cNvSpPr txBox="1">
            <a:spLocks noGrp="1"/>
          </p:cNvSpPr>
          <p:nvPr>
            <p:ph type="body" idx="1"/>
          </p:nvPr>
        </p:nvSpPr>
        <p:spPr>
          <a:xfrm>
            <a:off x="1046013" y="1855153"/>
            <a:ext cx="4764900" cy="692400"/>
          </a:xfrm>
          <a:prstGeom prst="rect">
            <a:avLst/>
          </a:prstGeom>
          <a:noFill/>
          <a:ln>
            <a:noFill/>
          </a:ln>
          <a:effectLst>
            <a:outerShdw blurRad="25400">
              <a:srgbClr val="000000">
                <a:alpha val="45880"/>
              </a:srgbClr>
            </a:outerShdw>
          </a:effectLst>
        </p:spPr>
        <p:txBody>
          <a:bodyPr spcFirstLastPara="1" wrap="square" lIns="91425" tIns="45700" rIns="91425" bIns="45700" anchor="b" anchorCtr="0">
            <a:noAutofit/>
          </a:bodyPr>
          <a:lstStyle>
            <a:lvl1pPr marL="457200" lvl="0" indent="-228600" algn="ctr" rtl="0">
              <a:lnSpc>
                <a:spcPct val="110000"/>
              </a:lnSpc>
              <a:spcBef>
                <a:spcPts val="480"/>
              </a:spcBef>
              <a:spcAft>
                <a:spcPts val="0"/>
              </a:spcAft>
              <a:buSzPts val="1680"/>
              <a:buNone/>
              <a:defRPr sz="2400" b="0"/>
            </a:lvl1pPr>
            <a:lvl2pPr marL="914400" lvl="1" indent="-228600" algn="l" rtl="0">
              <a:spcBef>
                <a:spcPts val="600"/>
              </a:spcBef>
              <a:spcAft>
                <a:spcPts val="0"/>
              </a:spcAft>
              <a:buSzPts val="1400"/>
              <a:buNone/>
              <a:defRPr sz="2000" b="1"/>
            </a:lvl2pPr>
            <a:lvl3pPr marL="1371600" lvl="2" indent="-228600" algn="l" rtl="0">
              <a:spcBef>
                <a:spcPts val="600"/>
              </a:spcBef>
              <a:spcAft>
                <a:spcPts val="0"/>
              </a:spcAft>
              <a:buSzPts val="1260"/>
              <a:buNone/>
              <a:defRPr sz="1800" b="1"/>
            </a:lvl3pPr>
            <a:lvl4pPr marL="1828800" lvl="3" indent="-228600" algn="l" rtl="0">
              <a:spcBef>
                <a:spcPts val="600"/>
              </a:spcBef>
              <a:spcAft>
                <a:spcPts val="0"/>
              </a:spcAft>
              <a:buSzPts val="1120"/>
              <a:buNone/>
              <a:defRPr sz="1600" b="1"/>
            </a:lvl4pPr>
            <a:lvl5pPr marL="2286000" lvl="4" indent="-228600" algn="l" rtl="0">
              <a:spcBef>
                <a:spcPts val="600"/>
              </a:spcBef>
              <a:spcAft>
                <a:spcPts val="0"/>
              </a:spcAft>
              <a:buSzPts val="1120"/>
              <a:buNone/>
              <a:defRPr sz="1600" b="1"/>
            </a:lvl5pPr>
            <a:lvl6pPr marL="2743200" lvl="5" indent="-228600" algn="l" rtl="0">
              <a:spcBef>
                <a:spcPts val="600"/>
              </a:spcBef>
              <a:spcAft>
                <a:spcPts val="0"/>
              </a:spcAft>
              <a:buSzPts val="1120"/>
              <a:buNone/>
              <a:defRPr sz="1600" b="1"/>
            </a:lvl6pPr>
            <a:lvl7pPr marL="3200400" lvl="6" indent="-228600" algn="l" rtl="0">
              <a:spcBef>
                <a:spcPts val="600"/>
              </a:spcBef>
              <a:spcAft>
                <a:spcPts val="0"/>
              </a:spcAft>
              <a:buSzPts val="1120"/>
              <a:buNone/>
              <a:defRPr sz="1600" b="1"/>
            </a:lvl7pPr>
            <a:lvl8pPr marL="3657600" lvl="7" indent="-228600" algn="l" rtl="0">
              <a:spcBef>
                <a:spcPts val="600"/>
              </a:spcBef>
              <a:spcAft>
                <a:spcPts val="0"/>
              </a:spcAft>
              <a:buSzPts val="1120"/>
              <a:buNone/>
              <a:defRPr sz="1600" b="1"/>
            </a:lvl8pPr>
            <a:lvl9pPr marL="4114800" lvl="8" indent="-228600" algn="l" rtl="0">
              <a:spcBef>
                <a:spcPts val="600"/>
              </a:spcBef>
              <a:spcAft>
                <a:spcPts val="600"/>
              </a:spcAft>
              <a:buSzPts val="1120"/>
              <a:buNone/>
              <a:defRPr sz="1600" b="1"/>
            </a:lvl9pPr>
          </a:lstStyle>
          <a:p>
            <a:endParaRPr/>
          </a:p>
        </p:txBody>
      </p:sp>
      <p:sp>
        <p:nvSpPr>
          <p:cNvPr id="2109" name="Google Shape;2109;p8"/>
          <p:cNvSpPr txBox="1">
            <a:spLocks noGrp="1"/>
          </p:cNvSpPr>
          <p:nvPr>
            <p:ph type="body" idx="2"/>
          </p:nvPr>
        </p:nvSpPr>
        <p:spPr>
          <a:xfrm>
            <a:off x="1046013" y="2702103"/>
            <a:ext cx="4764900" cy="30435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308610" algn="l" rtl="0">
              <a:lnSpc>
                <a:spcPct val="110000"/>
              </a:lnSpc>
              <a:spcBef>
                <a:spcPts val="360"/>
              </a:spcBef>
              <a:spcAft>
                <a:spcPts val="0"/>
              </a:spcAft>
              <a:buSzPts val="1260"/>
              <a:buChar char="◈"/>
              <a:defRPr sz="1800"/>
            </a:lvl1pPr>
            <a:lvl2pPr marL="914400" lvl="1" indent="-299719" algn="l" rtl="0">
              <a:spcBef>
                <a:spcPts val="600"/>
              </a:spcBef>
              <a:spcAft>
                <a:spcPts val="0"/>
              </a:spcAft>
              <a:buSzPts val="1120"/>
              <a:buChar char="🞚"/>
              <a:defRPr sz="1600"/>
            </a:lvl2pPr>
            <a:lvl3pPr marL="1371600" lvl="2" indent="-290830" algn="l" rtl="0">
              <a:spcBef>
                <a:spcPts val="600"/>
              </a:spcBef>
              <a:spcAft>
                <a:spcPts val="0"/>
              </a:spcAft>
              <a:buSzPts val="980"/>
              <a:buChar char="◈"/>
              <a:defRPr sz="1400"/>
            </a:lvl3pPr>
            <a:lvl4pPr marL="1828800" lvl="3" indent="-281939" algn="l" rtl="0">
              <a:spcBef>
                <a:spcPts val="600"/>
              </a:spcBef>
              <a:spcAft>
                <a:spcPts val="0"/>
              </a:spcAft>
              <a:buSzPts val="840"/>
              <a:buChar char="🞚"/>
              <a:defRPr sz="1200"/>
            </a:lvl4pPr>
            <a:lvl5pPr marL="2286000" lvl="4" indent="-281939" algn="l" rtl="0">
              <a:spcBef>
                <a:spcPts val="600"/>
              </a:spcBef>
              <a:spcAft>
                <a:spcPts val="0"/>
              </a:spcAft>
              <a:buSzPts val="840"/>
              <a:buChar char="◈"/>
              <a:defRPr sz="1200"/>
            </a:lvl5pPr>
            <a:lvl6pPr marL="2743200" lvl="5" indent="-308610" algn="l" rtl="0">
              <a:spcBef>
                <a:spcPts val="600"/>
              </a:spcBef>
              <a:spcAft>
                <a:spcPts val="0"/>
              </a:spcAft>
              <a:buSzPts val="1260"/>
              <a:buChar char="◈"/>
              <a:defRPr/>
            </a:lvl6pPr>
            <a:lvl7pPr marL="3200400" lvl="6" indent="-308610" algn="l" rtl="0">
              <a:spcBef>
                <a:spcPts val="600"/>
              </a:spcBef>
              <a:spcAft>
                <a:spcPts val="0"/>
              </a:spcAft>
              <a:buSzPts val="1260"/>
              <a:buChar char="◈"/>
              <a:defRPr/>
            </a:lvl7pPr>
            <a:lvl8pPr marL="3657600" lvl="7" indent="-308609" algn="l" rtl="0">
              <a:spcBef>
                <a:spcPts val="600"/>
              </a:spcBef>
              <a:spcAft>
                <a:spcPts val="0"/>
              </a:spcAft>
              <a:buSzPts val="1260"/>
              <a:buChar char="◈"/>
              <a:defRPr/>
            </a:lvl8pPr>
            <a:lvl9pPr marL="4114800" lvl="8" indent="-308609" algn="l" rtl="0">
              <a:spcBef>
                <a:spcPts val="600"/>
              </a:spcBef>
              <a:spcAft>
                <a:spcPts val="600"/>
              </a:spcAft>
              <a:buSzPts val="1260"/>
              <a:buChar char="◈"/>
              <a:defRPr/>
            </a:lvl9pPr>
          </a:lstStyle>
          <a:p>
            <a:endParaRPr/>
          </a:p>
        </p:txBody>
      </p:sp>
      <p:sp>
        <p:nvSpPr>
          <p:cNvPr id="2110" name="Google Shape;2110;p8"/>
          <p:cNvSpPr txBox="1">
            <a:spLocks noGrp="1"/>
          </p:cNvSpPr>
          <p:nvPr>
            <p:ph type="body" idx="3"/>
          </p:nvPr>
        </p:nvSpPr>
        <p:spPr>
          <a:xfrm>
            <a:off x="6363166" y="1855152"/>
            <a:ext cx="4779600" cy="692400"/>
          </a:xfrm>
          <a:prstGeom prst="rect">
            <a:avLst/>
          </a:prstGeom>
          <a:noFill/>
          <a:ln>
            <a:noFill/>
          </a:ln>
          <a:effectLst>
            <a:outerShdw blurRad="25400">
              <a:srgbClr val="000000">
                <a:alpha val="45880"/>
              </a:srgbClr>
            </a:outerShdw>
          </a:effectLst>
        </p:spPr>
        <p:txBody>
          <a:bodyPr spcFirstLastPara="1" wrap="square" lIns="91425" tIns="45700" rIns="91425" bIns="45700" anchor="b" anchorCtr="0">
            <a:noAutofit/>
          </a:bodyPr>
          <a:lstStyle>
            <a:lvl1pPr marL="457200" lvl="0" indent="-228600" algn="ctr" rtl="0">
              <a:lnSpc>
                <a:spcPct val="110000"/>
              </a:lnSpc>
              <a:spcBef>
                <a:spcPts val="480"/>
              </a:spcBef>
              <a:spcAft>
                <a:spcPts val="0"/>
              </a:spcAft>
              <a:buSzPts val="1680"/>
              <a:buNone/>
              <a:defRPr sz="2400" b="0"/>
            </a:lvl1pPr>
            <a:lvl2pPr marL="914400" lvl="1" indent="-228600" algn="l" rtl="0">
              <a:spcBef>
                <a:spcPts val="600"/>
              </a:spcBef>
              <a:spcAft>
                <a:spcPts val="0"/>
              </a:spcAft>
              <a:buSzPts val="1400"/>
              <a:buNone/>
              <a:defRPr sz="2000" b="1"/>
            </a:lvl2pPr>
            <a:lvl3pPr marL="1371600" lvl="2" indent="-228600" algn="l" rtl="0">
              <a:spcBef>
                <a:spcPts val="600"/>
              </a:spcBef>
              <a:spcAft>
                <a:spcPts val="0"/>
              </a:spcAft>
              <a:buSzPts val="1260"/>
              <a:buNone/>
              <a:defRPr sz="1800" b="1"/>
            </a:lvl3pPr>
            <a:lvl4pPr marL="1828800" lvl="3" indent="-228600" algn="l" rtl="0">
              <a:spcBef>
                <a:spcPts val="600"/>
              </a:spcBef>
              <a:spcAft>
                <a:spcPts val="0"/>
              </a:spcAft>
              <a:buSzPts val="1120"/>
              <a:buNone/>
              <a:defRPr sz="1600" b="1"/>
            </a:lvl4pPr>
            <a:lvl5pPr marL="2286000" lvl="4" indent="-228600" algn="l" rtl="0">
              <a:spcBef>
                <a:spcPts val="600"/>
              </a:spcBef>
              <a:spcAft>
                <a:spcPts val="0"/>
              </a:spcAft>
              <a:buSzPts val="1120"/>
              <a:buNone/>
              <a:defRPr sz="1600" b="1"/>
            </a:lvl5pPr>
            <a:lvl6pPr marL="2743200" lvl="5" indent="-228600" algn="l" rtl="0">
              <a:spcBef>
                <a:spcPts val="600"/>
              </a:spcBef>
              <a:spcAft>
                <a:spcPts val="0"/>
              </a:spcAft>
              <a:buSzPts val="1120"/>
              <a:buNone/>
              <a:defRPr sz="1600" b="1"/>
            </a:lvl6pPr>
            <a:lvl7pPr marL="3200400" lvl="6" indent="-228600" algn="l" rtl="0">
              <a:spcBef>
                <a:spcPts val="600"/>
              </a:spcBef>
              <a:spcAft>
                <a:spcPts val="0"/>
              </a:spcAft>
              <a:buSzPts val="1120"/>
              <a:buNone/>
              <a:defRPr sz="1600" b="1"/>
            </a:lvl7pPr>
            <a:lvl8pPr marL="3657600" lvl="7" indent="-228600" algn="l" rtl="0">
              <a:spcBef>
                <a:spcPts val="600"/>
              </a:spcBef>
              <a:spcAft>
                <a:spcPts val="0"/>
              </a:spcAft>
              <a:buSzPts val="1120"/>
              <a:buNone/>
              <a:defRPr sz="1600" b="1"/>
            </a:lvl8pPr>
            <a:lvl9pPr marL="4114800" lvl="8" indent="-228600" algn="l" rtl="0">
              <a:spcBef>
                <a:spcPts val="600"/>
              </a:spcBef>
              <a:spcAft>
                <a:spcPts val="600"/>
              </a:spcAft>
              <a:buSzPts val="1120"/>
              <a:buNone/>
              <a:defRPr sz="1600" b="1"/>
            </a:lvl9pPr>
          </a:lstStyle>
          <a:p>
            <a:endParaRPr/>
          </a:p>
        </p:txBody>
      </p:sp>
      <p:sp>
        <p:nvSpPr>
          <p:cNvPr id="2111" name="Google Shape;2111;p8"/>
          <p:cNvSpPr txBox="1">
            <a:spLocks noGrp="1"/>
          </p:cNvSpPr>
          <p:nvPr>
            <p:ph type="body" idx="4"/>
          </p:nvPr>
        </p:nvSpPr>
        <p:spPr>
          <a:xfrm>
            <a:off x="6363167" y="2702103"/>
            <a:ext cx="4779600" cy="30435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308610" algn="l" rtl="0">
              <a:lnSpc>
                <a:spcPct val="110000"/>
              </a:lnSpc>
              <a:spcBef>
                <a:spcPts val="360"/>
              </a:spcBef>
              <a:spcAft>
                <a:spcPts val="0"/>
              </a:spcAft>
              <a:buSzPts val="1260"/>
              <a:buChar char="◈"/>
              <a:defRPr sz="1800"/>
            </a:lvl1pPr>
            <a:lvl2pPr marL="914400" lvl="1" indent="-299719" algn="l" rtl="0">
              <a:spcBef>
                <a:spcPts val="600"/>
              </a:spcBef>
              <a:spcAft>
                <a:spcPts val="0"/>
              </a:spcAft>
              <a:buSzPts val="1120"/>
              <a:buChar char="🞚"/>
              <a:defRPr sz="1600"/>
            </a:lvl2pPr>
            <a:lvl3pPr marL="1371600" lvl="2" indent="-290830" algn="l" rtl="0">
              <a:spcBef>
                <a:spcPts val="600"/>
              </a:spcBef>
              <a:spcAft>
                <a:spcPts val="0"/>
              </a:spcAft>
              <a:buSzPts val="980"/>
              <a:buChar char="◈"/>
              <a:defRPr sz="1400"/>
            </a:lvl3pPr>
            <a:lvl4pPr marL="1828800" lvl="3" indent="-281939" algn="l" rtl="0">
              <a:spcBef>
                <a:spcPts val="600"/>
              </a:spcBef>
              <a:spcAft>
                <a:spcPts val="0"/>
              </a:spcAft>
              <a:buSzPts val="840"/>
              <a:buChar char="🞚"/>
              <a:defRPr sz="1200"/>
            </a:lvl4pPr>
            <a:lvl5pPr marL="2286000" lvl="4" indent="-281939" algn="l" rtl="0">
              <a:spcBef>
                <a:spcPts val="600"/>
              </a:spcBef>
              <a:spcAft>
                <a:spcPts val="0"/>
              </a:spcAft>
              <a:buSzPts val="840"/>
              <a:buChar char="◈"/>
              <a:defRPr sz="1200"/>
            </a:lvl5pPr>
            <a:lvl6pPr marL="2743200" lvl="5" indent="-308610" algn="l" rtl="0">
              <a:spcBef>
                <a:spcPts val="600"/>
              </a:spcBef>
              <a:spcAft>
                <a:spcPts val="0"/>
              </a:spcAft>
              <a:buSzPts val="1260"/>
              <a:buChar char="◈"/>
              <a:defRPr/>
            </a:lvl6pPr>
            <a:lvl7pPr marL="3200400" lvl="6" indent="-308610" algn="l" rtl="0">
              <a:spcBef>
                <a:spcPts val="600"/>
              </a:spcBef>
              <a:spcAft>
                <a:spcPts val="0"/>
              </a:spcAft>
              <a:buSzPts val="1260"/>
              <a:buChar char="◈"/>
              <a:defRPr/>
            </a:lvl7pPr>
            <a:lvl8pPr marL="3657600" lvl="7" indent="-308609" algn="l" rtl="0">
              <a:spcBef>
                <a:spcPts val="600"/>
              </a:spcBef>
              <a:spcAft>
                <a:spcPts val="0"/>
              </a:spcAft>
              <a:buSzPts val="1260"/>
              <a:buChar char="◈"/>
              <a:defRPr/>
            </a:lvl8pPr>
            <a:lvl9pPr marL="4114800" lvl="8" indent="-308609" algn="l" rtl="0">
              <a:spcBef>
                <a:spcPts val="600"/>
              </a:spcBef>
              <a:spcAft>
                <a:spcPts val="600"/>
              </a:spcAft>
              <a:buSzPts val="1260"/>
              <a:buChar char="◈"/>
              <a:defRPr/>
            </a:lvl9pPr>
          </a:lstStyle>
          <a:p>
            <a:endParaRPr/>
          </a:p>
        </p:txBody>
      </p:sp>
      <p:sp>
        <p:nvSpPr>
          <p:cNvPr id="2112" name="Google Shape;2112;p8"/>
          <p:cNvSpPr txBox="1">
            <a:spLocks noGrp="1"/>
          </p:cNvSpPr>
          <p:nvPr>
            <p:ph type="dt" idx="10"/>
          </p:nvPr>
        </p:nvSpPr>
        <p:spPr>
          <a:xfrm>
            <a:off x="7678736" y="6000749"/>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13" name="Google Shape;2113;p8"/>
          <p:cNvSpPr txBox="1">
            <a:spLocks noGrp="1"/>
          </p:cNvSpPr>
          <p:nvPr>
            <p:ph type="ftr" idx="11"/>
          </p:nvPr>
        </p:nvSpPr>
        <p:spPr>
          <a:xfrm>
            <a:off x="913795" y="6000749"/>
            <a:ext cx="6672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14" name="Google Shape;2114;p8"/>
          <p:cNvSpPr txBox="1">
            <a:spLocks noGrp="1"/>
          </p:cNvSpPr>
          <p:nvPr>
            <p:ph type="sldNum" idx="12"/>
          </p:nvPr>
        </p:nvSpPr>
        <p:spPr>
          <a:xfrm>
            <a:off x="10514011" y="6000749"/>
            <a:ext cx="75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92306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2115"/>
        <p:cNvGrpSpPr/>
        <p:nvPr/>
      </p:nvGrpSpPr>
      <p:grpSpPr>
        <a:xfrm>
          <a:off x="0" y="0"/>
          <a:ext cx="0" cy="0"/>
          <a:chOff x="0" y="0"/>
          <a:chExt cx="0" cy="0"/>
        </a:xfrm>
      </p:grpSpPr>
      <p:sp>
        <p:nvSpPr>
          <p:cNvPr id="2116" name="Google Shape;2116;p9"/>
          <p:cNvSpPr txBox="1">
            <a:spLocks noGrp="1"/>
          </p:cNvSpPr>
          <p:nvPr>
            <p:ph type="title"/>
          </p:nvPr>
        </p:nvSpPr>
        <p:spPr>
          <a:xfrm>
            <a:off x="913795" y="609600"/>
            <a:ext cx="10353900" cy="1257300"/>
          </a:xfrm>
          <a:prstGeom prst="rect">
            <a:avLst/>
          </a:prstGeom>
          <a:noFill/>
          <a:ln>
            <a:noFill/>
          </a:ln>
          <a:effectLst>
            <a:outerShdw blurRad="25400">
              <a:srgbClr val="000000">
                <a:alpha val="45880"/>
              </a:srgbClr>
            </a:outerShdw>
          </a:effectLst>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2"/>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17" name="Google Shape;2117;p9"/>
          <p:cNvSpPr txBox="1">
            <a:spLocks noGrp="1"/>
          </p:cNvSpPr>
          <p:nvPr>
            <p:ph type="dt" idx="10"/>
          </p:nvPr>
        </p:nvSpPr>
        <p:spPr>
          <a:xfrm>
            <a:off x="7678736" y="6000749"/>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18" name="Google Shape;2118;p9"/>
          <p:cNvSpPr txBox="1">
            <a:spLocks noGrp="1"/>
          </p:cNvSpPr>
          <p:nvPr>
            <p:ph type="ftr" idx="11"/>
          </p:nvPr>
        </p:nvSpPr>
        <p:spPr>
          <a:xfrm>
            <a:off x="913795" y="6000749"/>
            <a:ext cx="6672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19" name="Google Shape;2119;p9"/>
          <p:cNvSpPr txBox="1">
            <a:spLocks noGrp="1"/>
          </p:cNvSpPr>
          <p:nvPr>
            <p:ph type="sldNum" idx="12"/>
          </p:nvPr>
        </p:nvSpPr>
        <p:spPr>
          <a:xfrm>
            <a:off x="10514011" y="6000749"/>
            <a:ext cx="75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243136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2120"/>
        <p:cNvGrpSpPr/>
        <p:nvPr/>
      </p:nvGrpSpPr>
      <p:grpSpPr>
        <a:xfrm>
          <a:off x="0" y="0"/>
          <a:ext cx="0" cy="0"/>
          <a:chOff x="0" y="0"/>
          <a:chExt cx="0" cy="0"/>
        </a:xfrm>
      </p:grpSpPr>
      <p:sp>
        <p:nvSpPr>
          <p:cNvPr id="2121" name="Google Shape;2121;p10"/>
          <p:cNvSpPr txBox="1">
            <a:spLocks noGrp="1"/>
          </p:cNvSpPr>
          <p:nvPr>
            <p:ph type="dt" idx="10"/>
          </p:nvPr>
        </p:nvSpPr>
        <p:spPr>
          <a:xfrm>
            <a:off x="7678736" y="6000749"/>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22" name="Google Shape;2122;p10"/>
          <p:cNvSpPr txBox="1">
            <a:spLocks noGrp="1"/>
          </p:cNvSpPr>
          <p:nvPr>
            <p:ph type="ftr" idx="11"/>
          </p:nvPr>
        </p:nvSpPr>
        <p:spPr>
          <a:xfrm>
            <a:off x="913795" y="6000749"/>
            <a:ext cx="6672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23" name="Google Shape;2123;p10"/>
          <p:cNvSpPr txBox="1">
            <a:spLocks noGrp="1"/>
          </p:cNvSpPr>
          <p:nvPr>
            <p:ph type="sldNum" idx="12"/>
          </p:nvPr>
        </p:nvSpPr>
        <p:spPr>
          <a:xfrm>
            <a:off x="10514011" y="6000749"/>
            <a:ext cx="75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206949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2124"/>
        <p:cNvGrpSpPr/>
        <p:nvPr/>
      </p:nvGrpSpPr>
      <p:grpSpPr>
        <a:xfrm>
          <a:off x="0" y="0"/>
          <a:ext cx="0" cy="0"/>
          <a:chOff x="0" y="0"/>
          <a:chExt cx="0" cy="0"/>
        </a:xfrm>
      </p:grpSpPr>
      <p:sp>
        <p:nvSpPr>
          <p:cNvPr id="2125" name="Google Shape;2125;p11"/>
          <p:cNvSpPr txBox="1">
            <a:spLocks noGrp="1"/>
          </p:cNvSpPr>
          <p:nvPr>
            <p:ph type="title"/>
          </p:nvPr>
        </p:nvSpPr>
        <p:spPr>
          <a:xfrm>
            <a:off x="913795" y="609600"/>
            <a:ext cx="3706800" cy="1821900"/>
          </a:xfrm>
          <a:prstGeom prst="rect">
            <a:avLst/>
          </a:prstGeom>
          <a:noFill/>
          <a:ln>
            <a:noFill/>
          </a:ln>
          <a:effectLst>
            <a:outerShdw blurRad="25400">
              <a:srgbClr val="000000">
                <a:alpha val="45880"/>
              </a:srgbClr>
            </a:outerShdw>
          </a:effectLst>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2"/>
              </a:buClr>
              <a:buSzPts val="2800"/>
              <a:buFont typeface="Sorts Mill Goudy"/>
              <a:buNone/>
              <a:defRPr sz="2800"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26" name="Google Shape;2126;p11"/>
          <p:cNvSpPr txBox="1">
            <a:spLocks noGrp="1"/>
          </p:cNvSpPr>
          <p:nvPr>
            <p:ph type="body" idx="1"/>
          </p:nvPr>
        </p:nvSpPr>
        <p:spPr>
          <a:xfrm>
            <a:off x="4855633" y="609600"/>
            <a:ext cx="6411900" cy="50799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308610" algn="l" rtl="0">
              <a:lnSpc>
                <a:spcPct val="110000"/>
              </a:lnSpc>
              <a:spcBef>
                <a:spcPts val="360"/>
              </a:spcBef>
              <a:spcAft>
                <a:spcPts val="0"/>
              </a:spcAft>
              <a:buSzPts val="1260"/>
              <a:buChar char="◈"/>
              <a:defRPr/>
            </a:lvl1pPr>
            <a:lvl2pPr marL="914400" lvl="1" indent="-308610" algn="l" rtl="0">
              <a:spcBef>
                <a:spcPts val="600"/>
              </a:spcBef>
              <a:spcAft>
                <a:spcPts val="0"/>
              </a:spcAft>
              <a:buSzPts val="1260"/>
              <a:buChar char="🞚"/>
              <a:defRPr/>
            </a:lvl2pPr>
            <a:lvl3pPr marL="1371600" lvl="2" indent="-308610" algn="l" rtl="0">
              <a:spcBef>
                <a:spcPts val="600"/>
              </a:spcBef>
              <a:spcAft>
                <a:spcPts val="0"/>
              </a:spcAft>
              <a:buSzPts val="1260"/>
              <a:buChar char="◈"/>
              <a:defRPr/>
            </a:lvl3pPr>
            <a:lvl4pPr marL="1828800" lvl="3" indent="-308610" algn="l" rtl="0">
              <a:spcBef>
                <a:spcPts val="600"/>
              </a:spcBef>
              <a:spcAft>
                <a:spcPts val="0"/>
              </a:spcAft>
              <a:buSzPts val="1260"/>
              <a:buChar char="🞚"/>
              <a:defRPr/>
            </a:lvl4pPr>
            <a:lvl5pPr marL="2286000" lvl="4" indent="-308610" algn="l" rtl="0">
              <a:spcBef>
                <a:spcPts val="600"/>
              </a:spcBef>
              <a:spcAft>
                <a:spcPts val="0"/>
              </a:spcAft>
              <a:buSzPts val="1260"/>
              <a:buChar char="◈"/>
              <a:defRPr/>
            </a:lvl5pPr>
            <a:lvl6pPr marL="2743200" lvl="5" indent="-308610" algn="l" rtl="0">
              <a:spcBef>
                <a:spcPts val="600"/>
              </a:spcBef>
              <a:spcAft>
                <a:spcPts val="0"/>
              </a:spcAft>
              <a:buSzPts val="1260"/>
              <a:buChar char="◈"/>
              <a:defRPr/>
            </a:lvl6pPr>
            <a:lvl7pPr marL="3200400" lvl="6" indent="-308610" algn="l" rtl="0">
              <a:spcBef>
                <a:spcPts val="600"/>
              </a:spcBef>
              <a:spcAft>
                <a:spcPts val="0"/>
              </a:spcAft>
              <a:buSzPts val="1260"/>
              <a:buChar char="◈"/>
              <a:defRPr/>
            </a:lvl7pPr>
            <a:lvl8pPr marL="3657600" lvl="7" indent="-308609" algn="l" rtl="0">
              <a:spcBef>
                <a:spcPts val="600"/>
              </a:spcBef>
              <a:spcAft>
                <a:spcPts val="0"/>
              </a:spcAft>
              <a:buSzPts val="1260"/>
              <a:buChar char="◈"/>
              <a:defRPr/>
            </a:lvl8pPr>
            <a:lvl9pPr marL="4114800" lvl="8" indent="-308609" algn="l" rtl="0">
              <a:spcBef>
                <a:spcPts val="600"/>
              </a:spcBef>
              <a:spcAft>
                <a:spcPts val="600"/>
              </a:spcAft>
              <a:buSzPts val="1260"/>
              <a:buChar char="◈"/>
              <a:defRPr/>
            </a:lvl9pPr>
          </a:lstStyle>
          <a:p>
            <a:endParaRPr/>
          </a:p>
        </p:txBody>
      </p:sp>
      <p:sp>
        <p:nvSpPr>
          <p:cNvPr id="2127" name="Google Shape;2127;p11"/>
          <p:cNvSpPr txBox="1">
            <a:spLocks noGrp="1"/>
          </p:cNvSpPr>
          <p:nvPr>
            <p:ph type="body" idx="2"/>
          </p:nvPr>
        </p:nvSpPr>
        <p:spPr>
          <a:xfrm>
            <a:off x="913795" y="2673351"/>
            <a:ext cx="3706800" cy="30162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228600" algn="ctr" rtl="0">
              <a:lnSpc>
                <a:spcPct val="110000"/>
              </a:lnSpc>
              <a:spcBef>
                <a:spcPts val="320"/>
              </a:spcBef>
              <a:spcAft>
                <a:spcPts val="0"/>
              </a:spcAft>
              <a:buSzPts val="1120"/>
              <a:buNone/>
              <a:defRPr sz="1600"/>
            </a:lvl1pPr>
            <a:lvl2pPr marL="914400" lvl="1" indent="-228600" algn="l" rtl="0">
              <a:spcBef>
                <a:spcPts val="600"/>
              </a:spcBef>
              <a:spcAft>
                <a:spcPts val="0"/>
              </a:spcAft>
              <a:buSzPts val="840"/>
              <a:buNone/>
              <a:defRPr sz="1200"/>
            </a:lvl2pPr>
            <a:lvl3pPr marL="1371600" lvl="2" indent="-228600" algn="l" rtl="0">
              <a:spcBef>
                <a:spcPts val="600"/>
              </a:spcBef>
              <a:spcAft>
                <a:spcPts val="0"/>
              </a:spcAft>
              <a:buSzPts val="700"/>
              <a:buNone/>
              <a:defRPr sz="1000"/>
            </a:lvl3pPr>
            <a:lvl4pPr marL="1828800" lvl="3" indent="-228600" algn="l" rtl="0">
              <a:spcBef>
                <a:spcPts val="600"/>
              </a:spcBef>
              <a:spcAft>
                <a:spcPts val="0"/>
              </a:spcAft>
              <a:buSzPts val="630"/>
              <a:buNone/>
              <a:defRPr sz="900"/>
            </a:lvl4pPr>
            <a:lvl5pPr marL="2286000" lvl="4" indent="-228600" algn="l" rtl="0">
              <a:spcBef>
                <a:spcPts val="600"/>
              </a:spcBef>
              <a:spcAft>
                <a:spcPts val="0"/>
              </a:spcAft>
              <a:buSzPts val="630"/>
              <a:buNone/>
              <a:defRPr sz="900"/>
            </a:lvl5pPr>
            <a:lvl6pPr marL="2743200" lvl="5" indent="-228600" algn="l" rtl="0">
              <a:spcBef>
                <a:spcPts val="600"/>
              </a:spcBef>
              <a:spcAft>
                <a:spcPts val="0"/>
              </a:spcAft>
              <a:buSzPts val="630"/>
              <a:buNone/>
              <a:defRPr sz="900"/>
            </a:lvl6pPr>
            <a:lvl7pPr marL="3200400" lvl="6" indent="-228600" algn="l" rtl="0">
              <a:spcBef>
                <a:spcPts val="600"/>
              </a:spcBef>
              <a:spcAft>
                <a:spcPts val="0"/>
              </a:spcAft>
              <a:buSzPts val="630"/>
              <a:buNone/>
              <a:defRPr sz="900"/>
            </a:lvl7pPr>
            <a:lvl8pPr marL="3657600" lvl="7" indent="-228600" algn="l" rtl="0">
              <a:spcBef>
                <a:spcPts val="600"/>
              </a:spcBef>
              <a:spcAft>
                <a:spcPts val="0"/>
              </a:spcAft>
              <a:buSzPts val="630"/>
              <a:buNone/>
              <a:defRPr sz="900"/>
            </a:lvl8pPr>
            <a:lvl9pPr marL="4114800" lvl="8" indent="-228600" algn="l" rtl="0">
              <a:spcBef>
                <a:spcPts val="600"/>
              </a:spcBef>
              <a:spcAft>
                <a:spcPts val="600"/>
              </a:spcAft>
              <a:buSzPts val="630"/>
              <a:buNone/>
              <a:defRPr sz="900"/>
            </a:lvl9pPr>
          </a:lstStyle>
          <a:p>
            <a:endParaRPr/>
          </a:p>
        </p:txBody>
      </p:sp>
      <p:sp>
        <p:nvSpPr>
          <p:cNvPr id="2128" name="Google Shape;2128;p11"/>
          <p:cNvSpPr txBox="1">
            <a:spLocks noGrp="1"/>
          </p:cNvSpPr>
          <p:nvPr>
            <p:ph type="dt" idx="10"/>
          </p:nvPr>
        </p:nvSpPr>
        <p:spPr>
          <a:xfrm>
            <a:off x="7678736" y="6000749"/>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29" name="Google Shape;2129;p11"/>
          <p:cNvSpPr txBox="1">
            <a:spLocks noGrp="1"/>
          </p:cNvSpPr>
          <p:nvPr>
            <p:ph type="ftr" idx="11"/>
          </p:nvPr>
        </p:nvSpPr>
        <p:spPr>
          <a:xfrm>
            <a:off x="913795" y="6000749"/>
            <a:ext cx="6672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30" name="Google Shape;2130;p11"/>
          <p:cNvSpPr txBox="1">
            <a:spLocks noGrp="1"/>
          </p:cNvSpPr>
          <p:nvPr>
            <p:ph type="sldNum" idx="12"/>
          </p:nvPr>
        </p:nvSpPr>
        <p:spPr>
          <a:xfrm>
            <a:off x="10514011" y="6000749"/>
            <a:ext cx="75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3112467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leyenda" type="picTx">
  <p:cSld name="Imagen con leyenda">
    <p:spTree>
      <p:nvGrpSpPr>
        <p:cNvPr id="1" name="Shape 2131"/>
        <p:cNvGrpSpPr/>
        <p:nvPr/>
      </p:nvGrpSpPr>
      <p:grpSpPr>
        <a:xfrm>
          <a:off x="0" y="0"/>
          <a:ext cx="0" cy="0"/>
          <a:chOff x="0" y="0"/>
          <a:chExt cx="0" cy="0"/>
        </a:xfrm>
      </p:grpSpPr>
      <p:pic>
        <p:nvPicPr>
          <p:cNvPr id="2132" name="Google Shape;2132;p12" descr="Slate-V2-HD-vertPhotoInset.png"/>
          <p:cNvPicPr preferRelativeResize="0"/>
          <p:nvPr/>
        </p:nvPicPr>
        <p:blipFill rotWithShape="1">
          <a:blip r:embed="rId2">
            <a:alphaModFix/>
          </a:blip>
          <a:srcRect/>
          <a:stretch/>
        </p:blipFill>
        <p:spPr>
          <a:xfrm>
            <a:off x="7293665" y="609600"/>
            <a:ext cx="3584166" cy="5204833"/>
          </a:xfrm>
          <a:prstGeom prst="rect">
            <a:avLst/>
          </a:prstGeom>
          <a:noFill/>
          <a:ln>
            <a:noFill/>
          </a:ln>
        </p:spPr>
      </p:pic>
      <p:sp>
        <p:nvSpPr>
          <p:cNvPr id="2133" name="Google Shape;2133;p12"/>
          <p:cNvSpPr txBox="1">
            <a:spLocks noGrp="1"/>
          </p:cNvSpPr>
          <p:nvPr>
            <p:ph type="title"/>
          </p:nvPr>
        </p:nvSpPr>
        <p:spPr>
          <a:xfrm>
            <a:off x="913795" y="763701"/>
            <a:ext cx="5707800" cy="1675500"/>
          </a:xfrm>
          <a:prstGeom prst="rect">
            <a:avLst/>
          </a:prstGeom>
          <a:noFill/>
          <a:ln>
            <a:noFill/>
          </a:ln>
          <a:effectLst>
            <a:outerShdw blurRad="25400">
              <a:srgbClr val="000000">
                <a:alpha val="45880"/>
              </a:srgbClr>
            </a:outerShdw>
          </a:effectLst>
        </p:spPr>
        <p:txBody>
          <a:bodyPr spcFirstLastPara="1" wrap="square" lIns="91425" tIns="45700" rIns="91425" bIns="45700" anchor="b" anchorCtr="0">
            <a:noAutofit/>
          </a:bodyPr>
          <a:lstStyle>
            <a:lvl1pPr lvl="0" algn="ctr" rtl="0">
              <a:lnSpc>
                <a:spcPct val="90000"/>
              </a:lnSpc>
              <a:spcBef>
                <a:spcPts val="0"/>
              </a:spcBef>
              <a:spcAft>
                <a:spcPts val="0"/>
              </a:spcAft>
              <a:buClr>
                <a:schemeClr val="lt2"/>
              </a:buClr>
              <a:buSzPts val="3200"/>
              <a:buFont typeface="Sorts Mill Goudy"/>
              <a:buNone/>
              <a:defRPr sz="3200"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34" name="Google Shape;2134;p12"/>
          <p:cNvSpPr>
            <a:spLocks noGrp="1"/>
          </p:cNvSpPr>
          <p:nvPr>
            <p:ph type="pic" idx="2"/>
          </p:nvPr>
        </p:nvSpPr>
        <p:spPr>
          <a:xfrm>
            <a:off x="7442551" y="763702"/>
            <a:ext cx="3275700" cy="4912800"/>
          </a:xfrm>
          <a:prstGeom prst="rect">
            <a:avLst/>
          </a:prstGeom>
          <a:noFill/>
          <a:ln>
            <a:noFill/>
          </a:ln>
          <a:effectLst>
            <a:outerShdw blurRad="38100" dist="25400" dir="4440000">
              <a:srgbClr val="000000">
                <a:alpha val="35690"/>
              </a:srgbClr>
            </a:outerShdw>
          </a:effectLst>
        </p:spPr>
      </p:sp>
      <p:sp>
        <p:nvSpPr>
          <p:cNvPr id="2135" name="Google Shape;2135;p12"/>
          <p:cNvSpPr txBox="1">
            <a:spLocks noGrp="1"/>
          </p:cNvSpPr>
          <p:nvPr>
            <p:ph type="body" idx="1"/>
          </p:nvPr>
        </p:nvSpPr>
        <p:spPr>
          <a:xfrm>
            <a:off x="1473698" y="2679699"/>
            <a:ext cx="4588200" cy="31356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lvl="0" indent="-228600" algn="ctr" rtl="0">
              <a:lnSpc>
                <a:spcPct val="110000"/>
              </a:lnSpc>
              <a:spcBef>
                <a:spcPts val="320"/>
              </a:spcBef>
              <a:spcAft>
                <a:spcPts val="0"/>
              </a:spcAft>
              <a:buSzPts val="1120"/>
              <a:buNone/>
              <a:defRPr sz="1600"/>
            </a:lvl1pPr>
            <a:lvl2pPr marL="914400" lvl="1" indent="-228600" algn="l" rtl="0">
              <a:spcBef>
                <a:spcPts val="600"/>
              </a:spcBef>
              <a:spcAft>
                <a:spcPts val="0"/>
              </a:spcAft>
              <a:buSzPts val="840"/>
              <a:buNone/>
              <a:defRPr sz="1200"/>
            </a:lvl2pPr>
            <a:lvl3pPr marL="1371600" lvl="2" indent="-228600" algn="l" rtl="0">
              <a:spcBef>
                <a:spcPts val="600"/>
              </a:spcBef>
              <a:spcAft>
                <a:spcPts val="0"/>
              </a:spcAft>
              <a:buSzPts val="700"/>
              <a:buNone/>
              <a:defRPr sz="1000"/>
            </a:lvl3pPr>
            <a:lvl4pPr marL="1828800" lvl="3" indent="-228600" algn="l" rtl="0">
              <a:spcBef>
                <a:spcPts val="600"/>
              </a:spcBef>
              <a:spcAft>
                <a:spcPts val="0"/>
              </a:spcAft>
              <a:buSzPts val="630"/>
              <a:buNone/>
              <a:defRPr sz="900"/>
            </a:lvl4pPr>
            <a:lvl5pPr marL="2286000" lvl="4" indent="-228600" algn="l" rtl="0">
              <a:spcBef>
                <a:spcPts val="600"/>
              </a:spcBef>
              <a:spcAft>
                <a:spcPts val="0"/>
              </a:spcAft>
              <a:buSzPts val="630"/>
              <a:buNone/>
              <a:defRPr sz="900"/>
            </a:lvl5pPr>
            <a:lvl6pPr marL="2743200" lvl="5" indent="-228600" algn="l" rtl="0">
              <a:spcBef>
                <a:spcPts val="600"/>
              </a:spcBef>
              <a:spcAft>
                <a:spcPts val="0"/>
              </a:spcAft>
              <a:buSzPts val="630"/>
              <a:buNone/>
              <a:defRPr sz="900"/>
            </a:lvl6pPr>
            <a:lvl7pPr marL="3200400" lvl="6" indent="-228600" algn="l" rtl="0">
              <a:spcBef>
                <a:spcPts val="600"/>
              </a:spcBef>
              <a:spcAft>
                <a:spcPts val="0"/>
              </a:spcAft>
              <a:buSzPts val="630"/>
              <a:buNone/>
              <a:defRPr sz="900"/>
            </a:lvl7pPr>
            <a:lvl8pPr marL="3657600" lvl="7" indent="-228600" algn="l" rtl="0">
              <a:spcBef>
                <a:spcPts val="600"/>
              </a:spcBef>
              <a:spcAft>
                <a:spcPts val="0"/>
              </a:spcAft>
              <a:buSzPts val="630"/>
              <a:buNone/>
              <a:defRPr sz="900"/>
            </a:lvl8pPr>
            <a:lvl9pPr marL="4114800" lvl="8" indent="-228600" algn="l" rtl="0">
              <a:spcBef>
                <a:spcPts val="600"/>
              </a:spcBef>
              <a:spcAft>
                <a:spcPts val="600"/>
              </a:spcAft>
              <a:buSzPts val="630"/>
              <a:buNone/>
              <a:defRPr sz="900"/>
            </a:lvl9pPr>
          </a:lstStyle>
          <a:p>
            <a:endParaRPr/>
          </a:p>
        </p:txBody>
      </p:sp>
      <p:sp>
        <p:nvSpPr>
          <p:cNvPr id="2136" name="Google Shape;2136;p12"/>
          <p:cNvSpPr txBox="1">
            <a:spLocks noGrp="1"/>
          </p:cNvSpPr>
          <p:nvPr>
            <p:ph type="dt" idx="10"/>
          </p:nvPr>
        </p:nvSpPr>
        <p:spPr>
          <a:xfrm>
            <a:off x="7678736" y="6000749"/>
            <a:ext cx="27432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37" name="Google Shape;2137;p12"/>
          <p:cNvSpPr txBox="1">
            <a:spLocks noGrp="1"/>
          </p:cNvSpPr>
          <p:nvPr>
            <p:ph type="ftr" idx="11"/>
          </p:nvPr>
        </p:nvSpPr>
        <p:spPr>
          <a:xfrm>
            <a:off x="913795" y="6000749"/>
            <a:ext cx="6672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38" name="Google Shape;2138;p12"/>
          <p:cNvSpPr txBox="1">
            <a:spLocks noGrp="1"/>
          </p:cNvSpPr>
          <p:nvPr>
            <p:ph type="sldNum" idx="12"/>
          </p:nvPr>
        </p:nvSpPr>
        <p:spPr>
          <a:xfrm>
            <a:off x="10514011" y="6000749"/>
            <a:ext cx="75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2172081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2073"/>
        <p:cNvGrpSpPr/>
        <p:nvPr/>
      </p:nvGrpSpPr>
      <p:grpSpPr>
        <a:xfrm>
          <a:off x="0" y="0"/>
          <a:ext cx="0" cy="0"/>
          <a:chOff x="0" y="0"/>
          <a:chExt cx="0" cy="0"/>
        </a:xfrm>
      </p:grpSpPr>
      <p:sp>
        <p:nvSpPr>
          <p:cNvPr id="2074" name="Google Shape;2074;p3"/>
          <p:cNvSpPr txBox="1">
            <a:spLocks noGrp="1"/>
          </p:cNvSpPr>
          <p:nvPr>
            <p:ph type="title"/>
          </p:nvPr>
        </p:nvSpPr>
        <p:spPr>
          <a:xfrm>
            <a:off x="913795" y="609600"/>
            <a:ext cx="10353900" cy="1257300"/>
          </a:xfrm>
          <a:prstGeom prst="rect">
            <a:avLst/>
          </a:prstGeom>
          <a:noFill/>
          <a:ln>
            <a:noFill/>
          </a:ln>
          <a:effectLst>
            <a:outerShdw blurRad="25400">
              <a:srgbClr val="000000">
                <a:alpha val="45880"/>
              </a:srgbClr>
            </a:outerShdw>
          </a:effectLst>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2"/>
              </a:buClr>
              <a:buSzPts val="4600"/>
              <a:buFont typeface="Sorts Mill Goudy"/>
              <a:buNone/>
              <a:defRPr sz="4600" b="0" i="0" u="none" strike="noStrike" cap="none">
                <a:solidFill>
                  <a:schemeClr val="lt2"/>
                </a:solidFill>
                <a:latin typeface="Sorts Mill Goudy"/>
                <a:ea typeface="Sorts Mill Goudy"/>
                <a:cs typeface="Sorts Mill Goudy"/>
                <a:sym typeface="Sorts Mill Goudy"/>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075" name="Google Shape;2075;p3"/>
          <p:cNvSpPr txBox="1">
            <a:spLocks noGrp="1"/>
          </p:cNvSpPr>
          <p:nvPr>
            <p:ph type="body" idx="1"/>
          </p:nvPr>
        </p:nvSpPr>
        <p:spPr>
          <a:xfrm>
            <a:off x="913795" y="2076450"/>
            <a:ext cx="10353900" cy="3714600"/>
          </a:xfrm>
          <a:prstGeom prst="rect">
            <a:avLst/>
          </a:prstGeom>
          <a:noFill/>
          <a:ln>
            <a:noFill/>
          </a:ln>
          <a:effectLst>
            <a:outerShdw blurRad="25400">
              <a:srgbClr val="000000">
                <a:alpha val="45880"/>
              </a:srgbClr>
            </a:outerShdw>
          </a:effectLst>
        </p:spPr>
        <p:txBody>
          <a:bodyPr spcFirstLastPara="1" wrap="square" lIns="91425" tIns="45700" rIns="91425" bIns="45700" anchor="t" anchorCtr="0">
            <a:normAutofit/>
          </a:bodyPr>
          <a:lstStyle>
            <a:lvl1pPr marL="457200" marR="0" lvl="0" indent="-330835" algn="l" rtl="0">
              <a:lnSpc>
                <a:spcPct val="110000"/>
              </a:lnSpc>
              <a:spcBef>
                <a:spcPts val="460"/>
              </a:spcBef>
              <a:spcAft>
                <a:spcPts val="0"/>
              </a:spcAft>
              <a:buClr>
                <a:schemeClr val="lt2"/>
              </a:buClr>
              <a:buSzPts val="1610"/>
              <a:buFont typeface="Noto Sans Symbols"/>
              <a:buChar char="◈"/>
              <a:defRPr sz="2300" b="0" i="0" u="none" strike="noStrike" cap="none">
                <a:solidFill>
                  <a:schemeClr val="lt2"/>
                </a:solidFill>
                <a:latin typeface="Sorts Mill Goudy"/>
                <a:ea typeface="Sorts Mill Goudy"/>
                <a:cs typeface="Sorts Mill Goudy"/>
                <a:sym typeface="Sorts Mill Goudy"/>
              </a:defRPr>
            </a:lvl1pPr>
            <a:lvl2pPr marL="914400" marR="0" lvl="1" indent="-321944" algn="l" rtl="0">
              <a:spcBef>
                <a:spcPts val="600"/>
              </a:spcBef>
              <a:spcAft>
                <a:spcPts val="0"/>
              </a:spcAft>
              <a:buClr>
                <a:schemeClr val="lt2"/>
              </a:buClr>
              <a:buSzPts val="1470"/>
              <a:buFont typeface="Noto Sans Symbols"/>
              <a:buChar char="🞚"/>
              <a:defRPr sz="2100" b="0" i="0" u="none" strike="noStrike" cap="none">
                <a:solidFill>
                  <a:schemeClr val="lt2"/>
                </a:solidFill>
                <a:latin typeface="Sorts Mill Goudy"/>
                <a:ea typeface="Sorts Mill Goudy"/>
                <a:cs typeface="Sorts Mill Goudy"/>
                <a:sym typeface="Sorts Mill Goudy"/>
              </a:defRPr>
            </a:lvl2pPr>
            <a:lvl3pPr marL="1371600" marR="0" lvl="2" indent="-308610" algn="l" rtl="0">
              <a:spcBef>
                <a:spcPts val="600"/>
              </a:spcBef>
              <a:spcAft>
                <a:spcPts val="0"/>
              </a:spcAft>
              <a:buClr>
                <a:schemeClr val="lt2"/>
              </a:buClr>
              <a:buSzPts val="1260"/>
              <a:buFont typeface="Noto Sans Symbols"/>
              <a:buChar char="◈"/>
              <a:defRPr sz="1800" b="0" i="0" u="none" strike="noStrike" cap="none">
                <a:solidFill>
                  <a:schemeClr val="lt2"/>
                </a:solidFill>
                <a:latin typeface="Sorts Mill Goudy"/>
                <a:ea typeface="Sorts Mill Goudy"/>
                <a:cs typeface="Sorts Mill Goudy"/>
                <a:sym typeface="Sorts Mill Goudy"/>
              </a:defRPr>
            </a:lvl3pPr>
            <a:lvl4pPr marL="1828800" marR="0" lvl="3" indent="-299719" algn="l" rtl="0">
              <a:spcBef>
                <a:spcPts val="600"/>
              </a:spcBef>
              <a:spcAft>
                <a:spcPts val="0"/>
              </a:spcAft>
              <a:buClr>
                <a:schemeClr val="lt2"/>
              </a:buClr>
              <a:buSzPts val="1120"/>
              <a:buFont typeface="Noto Sans Symbols"/>
              <a:buChar char="🞚"/>
              <a:defRPr sz="1600" b="0" i="0" u="none" strike="noStrike" cap="none">
                <a:solidFill>
                  <a:schemeClr val="lt2"/>
                </a:solidFill>
                <a:latin typeface="Sorts Mill Goudy"/>
                <a:ea typeface="Sorts Mill Goudy"/>
                <a:cs typeface="Sorts Mill Goudy"/>
                <a:sym typeface="Sorts Mill Goudy"/>
              </a:defRPr>
            </a:lvl4pPr>
            <a:lvl5pPr marL="2286000" marR="0" lvl="4" indent="-299720" algn="l" rtl="0">
              <a:spcBef>
                <a:spcPts val="600"/>
              </a:spcBef>
              <a:spcAft>
                <a:spcPts val="0"/>
              </a:spcAft>
              <a:buClr>
                <a:schemeClr val="lt2"/>
              </a:buClr>
              <a:buSzPts val="1120"/>
              <a:buFont typeface="Noto Sans Symbols"/>
              <a:buChar char="◈"/>
              <a:defRPr sz="1600" b="0" i="0" u="none" strike="noStrike" cap="none">
                <a:solidFill>
                  <a:schemeClr val="lt2"/>
                </a:solidFill>
                <a:latin typeface="Sorts Mill Goudy"/>
                <a:ea typeface="Sorts Mill Goudy"/>
                <a:cs typeface="Sorts Mill Goudy"/>
                <a:sym typeface="Sorts Mill Goudy"/>
              </a:defRPr>
            </a:lvl5pPr>
            <a:lvl6pPr marL="2743200" marR="0" lvl="5"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6pPr>
            <a:lvl7pPr marL="3200400" marR="0" lvl="6"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7pPr>
            <a:lvl8pPr marL="3657600" marR="0" lvl="7" indent="-290829" algn="l" rtl="0">
              <a:spcBef>
                <a:spcPts val="600"/>
              </a:spcBef>
              <a:spcAft>
                <a:spcPts val="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8pPr>
            <a:lvl9pPr marL="4114800" marR="0" lvl="8" indent="-290829" algn="l" rtl="0">
              <a:spcBef>
                <a:spcPts val="600"/>
              </a:spcBef>
              <a:spcAft>
                <a:spcPts val="600"/>
              </a:spcAft>
              <a:buClr>
                <a:schemeClr val="lt2"/>
              </a:buClr>
              <a:buSzPts val="980"/>
              <a:buFont typeface="Noto Sans Symbols"/>
              <a:buChar char="◈"/>
              <a:defRPr sz="1400" b="0" i="0" u="none" strike="noStrike" cap="none">
                <a:solidFill>
                  <a:schemeClr val="lt2"/>
                </a:solidFill>
                <a:latin typeface="Sorts Mill Goudy"/>
                <a:ea typeface="Sorts Mill Goudy"/>
                <a:cs typeface="Sorts Mill Goudy"/>
                <a:sym typeface="Sorts Mill Goudy"/>
              </a:defRPr>
            </a:lvl9pPr>
          </a:lstStyle>
          <a:p>
            <a:endParaRPr/>
          </a:p>
        </p:txBody>
      </p:sp>
      <p:sp>
        <p:nvSpPr>
          <p:cNvPr id="2076" name="Google Shape;2076;p3"/>
          <p:cNvSpPr txBox="1">
            <a:spLocks noGrp="1"/>
          </p:cNvSpPr>
          <p:nvPr>
            <p:ph type="dt" idx="10"/>
          </p:nvPr>
        </p:nvSpPr>
        <p:spPr>
          <a:xfrm>
            <a:off x="7678736" y="6000749"/>
            <a:ext cx="2743200" cy="3651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rgbClr val="F2F2F2"/>
                </a:solidFill>
                <a:latin typeface="Sorts Mill Goudy"/>
                <a:ea typeface="Sorts Mill Goudy"/>
                <a:cs typeface="Sorts Mill Goudy"/>
                <a:sym typeface="Sorts Mill Goudy"/>
              </a:defRPr>
            </a:lvl1pPr>
            <a:lvl2pPr marR="0" lvl="1"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2pPr>
            <a:lvl3pPr marR="0" lvl="2"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3pPr>
            <a:lvl4pPr marR="0" lvl="3"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4pPr>
            <a:lvl5pPr marR="0" lvl="4"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5pPr>
            <a:lvl6pPr marR="0" lvl="5"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6pPr>
            <a:lvl7pPr marR="0" lvl="6"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7pPr>
            <a:lvl8pPr marR="0" lvl="7"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8pPr>
            <a:lvl9pPr marR="0" lvl="8"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9pPr>
          </a:lstStyle>
          <a:p>
            <a:endParaRPr dirty="0"/>
          </a:p>
        </p:txBody>
      </p:sp>
      <p:sp>
        <p:nvSpPr>
          <p:cNvPr id="2077" name="Google Shape;2077;p3"/>
          <p:cNvSpPr txBox="1">
            <a:spLocks noGrp="1"/>
          </p:cNvSpPr>
          <p:nvPr>
            <p:ph type="ftr" idx="11"/>
          </p:nvPr>
        </p:nvSpPr>
        <p:spPr>
          <a:xfrm>
            <a:off x="913795" y="6000749"/>
            <a:ext cx="66729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F2F2F2"/>
                </a:solidFill>
                <a:latin typeface="Sorts Mill Goudy"/>
                <a:ea typeface="Sorts Mill Goudy"/>
                <a:cs typeface="Sorts Mill Goudy"/>
                <a:sym typeface="Sorts Mill Goudy"/>
              </a:defRPr>
            </a:lvl1pPr>
            <a:lvl2pPr marR="0" lvl="1"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2pPr>
            <a:lvl3pPr marR="0" lvl="2"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3pPr>
            <a:lvl4pPr marR="0" lvl="3"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4pPr>
            <a:lvl5pPr marR="0" lvl="4"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5pPr>
            <a:lvl6pPr marR="0" lvl="5"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6pPr>
            <a:lvl7pPr marR="0" lvl="6"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7pPr>
            <a:lvl8pPr marR="0" lvl="7"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8pPr>
            <a:lvl9pPr marR="0" lvl="8" algn="l" rtl="0">
              <a:spcBef>
                <a:spcPts val="0"/>
              </a:spcBef>
              <a:spcAft>
                <a:spcPts val="0"/>
              </a:spcAft>
              <a:buSzPts val="1400"/>
              <a:buNone/>
              <a:defRPr sz="1800" b="0" i="0" u="none" strike="noStrike" cap="none">
                <a:solidFill>
                  <a:schemeClr val="lt1"/>
                </a:solidFill>
                <a:latin typeface="Sorts Mill Goudy"/>
                <a:ea typeface="Sorts Mill Goudy"/>
                <a:cs typeface="Sorts Mill Goudy"/>
                <a:sym typeface="Sorts Mill Goudy"/>
              </a:defRPr>
            </a:lvl9pPr>
          </a:lstStyle>
          <a:p>
            <a:endParaRPr dirty="0"/>
          </a:p>
        </p:txBody>
      </p:sp>
      <p:sp>
        <p:nvSpPr>
          <p:cNvPr id="2078" name="Google Shape;2078;p3"/>
          <p:cNvSpPr txBox="1">
            <a:spLocks noGrp="1"/>
          </p:cNvSpPr>
          <p:nvPr>
            <p:ph type="sldNum" idx="12"/>
          </p:nvPr>
        </p:nvSpPr>
        <p:spPr>
          <a:xfrm>
            <a:off x="10514011" y="6000749"/>
            <a:ext cx="75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1pPr>
            <a:lvl2pPr marL="0" marR="0" lvl="1"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2pPr>
            <a:lvl3pPr marL="0" marR="0" lvl="2"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3pPr>
            <a:lvl4pPr marL="0" marR="0" lvl="3"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4pPr>
            <a:lvl5pPr marL="0" marR="0" lvl="4"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5pPr>
            <a:lvl6pPr marL="0" marR="0" lvl="5"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6pPr>
            <a:lvl7pPr marL="0" marR="0" lvl="6"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7pPr>
            <a:lvl8pPr marL="0" marR="0" lvl="7"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8pPr>
            <a:lvl9pPr marL="0" marR="0" lvl="8" indent="0" algn="r" rtl="0">
              <a:spcBef>
                <a:spcPts val="0"/>
              </a:spcBef>
              <a:buNone/>
              <a:defRPr sz="1100" b="0" i="0" u="none" strike="noStrike" cap="none">
                <a:solidFill>
                  <a:srgbClr val="F2F2F2"/>
                </a:solidFill>
                <a:latin typeface="Sorts Mill Goudy"/>
                <a:ea typeface="Sorts Mill Goudy"/>
                <a:cs typeface="Sorts Mill Goudy"/>
                <a:sym typeface="Sorts Mill Goudy"/>
              </a:defRPr>
            </a:lvl9pPr>
          </a:lstStyle>
          <a:p>
            <a:pPr marL="0" lvl="0" indent="0" algn="r" rtl="0">
              <a:spcBef>
                <a:spcPts val="0"/>
              </a:spcBef>
              <a:spcAft>
                <a:spcPts val="0"/>
              </a:spcAft>
              <a:buNone/>
            </a:pPr>
            <a:fld id="{00000000-1234-1234-1234-123412341234}" type="slidenum">
              <a:rPr lang="es-ES"/>
              <a:t>‹Nº›</a:t>
            </a:fld>
            <a:endParaRPr dirty="0"/>
          </a:p>
        </p:txBody>
      </p:sp>
    </p:spTree>
    <p:extLst>
      <p:ext uri="{BB962C8B-B14F-4D97-AF65-F5344CB8AC3E}">
        <p14:creationId xmlns:p14="http://schemas.microsoft.com/office/powerpoint/2010/main" val="3002434776"/>
      </p:ext>
    </p:extLst>
  </p:cSld>
  <p:clrMap bg1="lt1" tx1="dk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s-PE"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E"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lvl="0" indent="0" algn="r" rtl="0">
              <a:spcBef>
                <a:spcPts val="0"/>
              </a:spcBef>
              <a:spcAft>
                <a:spcPts val="0"/>
              </a:spcAft>
              <a:buNone/>
            </a:pPr>
            <a:fld id="{00000000-1234-1234-1234-123412341234}" type="slidenum">
              <a:rPr lang="es-ES" smtClean="0"/>
              <a:t>‹Nº›</a:t>
            </a:fld>
            <a:endParaRPr lang="es-ES" dirty="0"/>
          </a:p>
        </p:txBody>
      </p:sp>
    </p:spTree>
    <p:extLst>
      <p:ext uri="{BB962C8B-B14F-4D97-AF65-F5344CB8AC3E}">
        <p14:creationId xmlns:p14="http://schemas.microsoft.com/office/powerpoint/2010/main" val="38427571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A42025-3772-AA7E-803B-ADD09BEEE63F}"/>
              </a:ext>
            </a:extLst>
          </p:cNvPr>
          <p:cNvSpPr>
            <a:spLocks noGrp="1"/>
          </p:cNvSpPr>
          <p:nvPr>
            <p:ph type="ctrTitle"/>
          </p:nvPr>
        </p:nvSpPr>
        <p:spPr>
          <a:xfrm>
            <a:off x="1794588" y="1432670"/>
            <a:ext cx="9144000" cy="2084970"/>
          </a:xfrm>
        </p:spPr>
        <p:txBody>
          <a:bodyPr>
            <a:normAutofit fontScale="90000"/>
          </a:bodyPr>
          <a:lstStyle/>
          <a:p>
            <a:pPr algn="ctr"/>
            <a:br>
              <a:rPr lang="es-MX" b="1" dirty="0"/>
            </a:br>
            <a:br>
              <a:rPr lang="es-MX" b="1" dirty="0"/>
            </a:br>
            <a:br>
              <a:rPr lang="es-MX" b="1" dirty="0"/>
            </a:br>
            <a:r>
              <a:rPr lang="es-MX" b="1" dirty="0"/>
              <a:t>EL PROCESO LABORAL Y SU TIPOLOGIA EN LA NLPT-29497</a:t>
            </a:r>
            <a:endParaRPr lang="es-PE" b="1" dirty="0"/>
          </a:p>
        </p:txBody>
      </p:sp>
      <p:pic>
        <p:nvPicPr>
          <p:cNvPr id="1026" name="Picture 2" descr="Derecho laboral - Iconos gratis de diverso">
            <a:extLst>
              <a:ext uri="{FF2B5EF4-FFF2-40B4-BE49-F238E27FC236}">
                <a16:creationId xmlns:a16="http://schemas.microsoft.com/office/drawing/2014/main" id="{ED88CD9D-C4EC-5472-BBA7-21EB9DB83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147" y="3610948"/>
            <a:ext cx="2838159" cy="24758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584899FE-3C69-1552-5DBC-2AA876562873}"/>
              </a:ext>
            </a:extLst>
          </p:cNvPr>
          <p:cNvPicPr>
            <a:picLocks noChangeAspect="1"/>
          </p:cNvPicPr>
          <p:nvPr/>
        </p:nvPicPr>
        <p:blipFill>
          <a:blip r:embed="rId3"/>
          <a:stretch>
            <a:fillRect/>
          </a:stretch>
        </p:blipFill>
        <p:spPr>
          <a:xfrm>
            <a:off x="105164" y="133090"/>
            <a:ext cx="2800350" cy="1628775"/>
          </a:xfrm>
          <a:prstGeom prst="ellipse">
            <a:avLst/>
          </a:prstGeom>
          <a:ln>
            <a:noFill/>
          </a:ln>
          <a:effectLst>
            <a:softEdge rad="112500"/>
          </a:effectLst>
        </p:spPr>
      </p:pic>
      <p:sp>
        <p:nvSpPr>
          <p:cNvPr id="3" name="Rectángulo 2">
            <a:extLst>
              <a:ext uri="{FF2B5EF4-FFF2-40B4-BE49-F238E27FC236}">
                <a16:creationId xmlns:a16="http://schemas.microsoft.com/office/drawing/2014/main" id="{CDCB7E04-BE0D-CB07-2D33-B79F0E292D2D}"/>
              </a:ext>
            </a:extLst>
          </p:cNvPr>
          <p:cNvSpPr/>
          <p:nvPr/>
        </p:nvSpPr>
        <p:spPr>
          <a:xfrm>
            <a:off x="228600" y="6090838"/>
            <a:ext cx="9372600" cy="67056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sz="3200" b="1" dirty="0"/>
              <a:t>Abogada: Elky Jennesi Hernández Custodio</a:t>
            </a:r>
            <a:endParaRPr lang="es-PE" sz="3200" b="1" dirty="0"/>
          </a:p>
        </p:txBody>
      </p:sp>
    </p:spTree>
    <p:extLst>
      <p:ext uri="{BB962C8B-B14F-4D97-AF65-F5344CB8AC3E}">
        <p14:creationId xmlns:p14="http://schemas.microsoft.com/office/powerpoint/2010/main" val="3590580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1"/>
        <p:cNvGrpSpPr/>
        <p:nvPr/>
      </p:nvGrpSpPr>
      <p:grpSpPr>
        <a:xfrm>
          <a:off x="0" y="0"/>
          <a:ext cx="0" cy="0"/>
          <a:chOff x="0" y="0"/>
          <a:chExt cx="0" cy="0"/>
        </a:xfrm>
      </p:grpSpPr>
      <p:sp>
        <p:nvSpPr>
          <p:cNvPr id="2312" name="Google Shape;2312;p32"/>
          <p:cNvSpPr/>
          <p:nvPr/>
        </p:nvSpPr>
        <p:spPr>
          <a:xfrm>
            <a:off x="887765" y="89607"/>
            <a:ext cx="10688700" cy="429900"/>
          </a:xfrm>
          <a:prstGeom prst="rect">
            <a:avLst/>
          </a:prstGeom>
          <a:solidFill>
            <a:schemeClr val="accent3">
              <a:lumMod val="20000"/>
              <a:lumOff val="80000"/>
            </a:schemeClr>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600" b="1" i="0" u="none" strike="noStrike" kern="0" cap="none" spc="0" normalizeH="0" baseline="0" noProof="0" dirty="0">
                <a:ln>
                  <a:noFill/>
                </a:ln>
                <a:effectLst/>
                <a:uLnTx/>
                <a:uFillTx/>
                <a:latin typeface="Sorts Mill Goudy"/>
                <a:ea typeface="Sorts Mill Goudy"/>
                <a:cs typeface="Sorts Mill Goudy"/>
                <a:sym typeface="Sorts Mill Goudy"/>
              </a:rPr>
              <a:t>La admisión y procedencia de la demanda</a:t>
            </a:r>
            <a:endParaRPr kumimoji="0" sz="3600" b="1" i="0" u="none" strike="noStrike" kern="0" cap="none" spc="0" normalizeH="0" baseline="0" noProof="0" dirty="0">
              <a:ln>
                <a:noFill/>
              </a:ln>
              <a:effectLst/>
              <a:uLnTx/>
              <a:uFillTx/>
              <a:latin typeface="Sorts Mill Goudy"/>
              <a:ea typeface="Sorts Mill Goudy"/>
              <a:cs typeface="Sorts Mill Goudy"/>
              <a:sym typeface="Sorts Mill Goudy"/>
            </a:endParaRPr>
          </a:p>
        </p:txBody>
      </p:sp>
      <p:sp>
        <p:nvSpPr>
          <p:cNvPr id="2313" name="Google Shape;2313;p32"/>
          <p:cNvSpPr/>
          <p:nvPr/>
        </p:nvSpPr>
        <p:spPr>
          <a:xfrm>
            <a:off x="97655" y="1177798"/>
            <a:ext cx="5779500" cy="5586900"/>
          </a:xfrm>
          <a:prstGeom prst="rect">
            <a:avLst/>
          </a:prstGeom>
          <a:solidFill>
            <a:schemeClr val="bg1">
              <a:lumMod val="95000"/>
            </a:schemeClr>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100" b="1" i="0" u="none" strike="noStrike" kern="0" cap="none" spc="0" normalizeH="0" baseline="0" noProof="0" dirty="0">
                <a:ln>
                  <a:noFill/>
                </a:ln>
                <a:solidFill>
                  <a:srgbClr val="000000"/>
                </a:solidFill>
                <a:effectLst/>
                <a:uLnTx/>
                <a:uFillTx/>
                <a:latin typeface="Arial"/>
                <a:ea typeface="Arial"/>
                <a:cs typeface="Arial"/>
                <a:sym typeface="Arial"/>
              </a:rPr>
              <a:t>Artículo 15 .- REQUISITOS DE LA DEMANDA.- </a:t>
            </a:r>
            <a:r>
              <a:rPr kumimoji="0" lang="es-ES" sz="1100" b="0" i="0" u="none" strike="noStrike" kern="0" cap="none" spc="0" normalizeH="0" baseline="0" noProof="0" dirty="0">
                <a:ln>
                  <a:noFill/>
                </a:ln>
                <a:solidFill>
                  <a:srgbClr val="000000"/>
                </a:solidFill>
                <a:effectLst/>
                <a:uLnTx/>
                <a:uFillTx/>
                <a:latin typeface="Arial"/>
                <a:ea typeface="Arial"/>
                <a:cs typeface="Arial"/>
                <a:sym typeface="Arial"/>
              </a:rPr>
              <a:t>La demanda se presenta por escrito y debe cumplir los siguientes requisitos: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28600" marR="0" lvl="0" indent="-228600" algn="just"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s-ES" sz="1100" b="0" i="0" u="none" strike="noStrike" kern="0" cap="none" spc="0" normalizeH="0" baseline="0" noProof="0" dirty="0">
                <a:ln>
                  <a:noFill/>
                </a:ln>
                <a:solidFill>
                  <a:srgbClr val="000000"/>
                </a:solidFill>
                <a:effectLst/>
                <a:uLnTx/>
                <a:uFillTx/>
                <a:latin typeface="Arial"/>
                <a:ea typeface="Arial"/>
                <a:cs typeface="Arial"/>
                <a:sym typeface="Arial"/>
              </a:rPr>
              <a:t>La designación del Juez ante quien se interpone.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28600" marR="0" lvl="0" indent="-228600" algn="just"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s-ES" sz="1100" b="0" i="0" u="none" strike="noStrike" kern="0" cap="none" spc="0" normalizeH="0" baseline="0" noProof="0" dirty="0">
                <a:ln>
                  <a:noFill/>
                </a:ln>
                <a:solidFill>
                  <a:srgbClr val="000000"/>
                </a:solidFill>
                <a:effectLst/>
                <a:uLnTx/>
                <a:uFillTx/>
                <a:latin typeface="Arial"/>
                <a:ea typeface="Arial"/>
                <a:cs typeface="Arial"/>
                <a:sym typeface="Arial"/>
              </a:rPr>
              <a:t>El nombre o denominación, datos de identidad, dirección domiciliaria y domicilio procesal del demandante o el de su representante, si no pudiera comparecer o no comparece por sí mismo.</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28600" marR="0" lvl="0" indent="-228600" algn="just"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s-ES" sz="1100" b="0" i="0" u="none" strike="noStrike" kern="0" cap="none" spc="0" normalizeH="0" baseline="0" noProof="0" dirty="0">
                <a:ln>
                  <a:noFill/>
                </a:ln>
                <a:solidFill>
                  <a:srgbClr val="000000"/>
                </a:solidFill>
                <a:effectLst/>
                <a:uLnTx/>
                <a:uFillTx/>
                <a:latin typeface="Arial"/>
                <a:ea typeface="Arial"/>
                <a:cs typeface="Arial"/>
                <a:sym typeface="Arial"/>
              </a:rPr>
              <a:t>El nombre o denominación de la persona natural o jurídica demandada, con indicación de la dirección domiciliaria donde debe ser notificada.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28600" marR="0" lvl="0" indent="-228600" algn="just"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s-ES" sz="1100" b="0" i="0" u="none" strike="noStrike" kern="0" cap="none" spc="0" normalizeH="0" baseline="0" noProof="0" dirty="0">
                <a:ln>
                  <a:noFill/>
                </a:ln>
                <a:solidFill>
                  <a:srgbClr val="000000"/>
                </a:solidFill>
                <a:effectLst/>
                <a:uLnTx/>
                <a:uFillTx/>
                <a:latin typeface="Arial"/>
                <a:ea typeface="Arial"/>
                <a:cs typeface="Arial"/>
                <a:sym typeface="Arial"/>
              </a:rPr>
              <a:t>La situación laboral del demandante, si es un trabajador individual, con indicación del tiempo de servicios, función o cargo desempeñados y la última remuneración percibida.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28600" marR="0" lvl="0" indent="-228600" algn="just"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s-ES" sz="1100" b="0" i="0" u="none" strike="noStrike" kern="0" cap="none" spc="0" normalizeH="0" baseline="0" noProof="0" dirty="0">
                <a:ln>
                  <a:noFill/>
                </a:ln>
                <a:solidFill>
                  <a:srgbClr val="000000"/>
                </a:solidFill>
                <a:effectLst/>
                <a:uLnTx/>
                <a:uFillTx/>
                <a:latin typeface="Arial"/>
                <a:ea typeface="Arial"/>
                <a:cs typeface="Arial"/>
                <a:sym typeface="Arial"/>
              </a:rPr>
              <a:t>La determinación clara y concreta del petitorio contenido, con indicación de montos cuando los derechos tenga naturaleza económica o expresión monetaria.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28600" marR="0" lvl="0" indent="-228600" algn="just"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s-ES" sz="1100" b="0" i="0" u="none" strike="noStrike" kern="0" cap="none" spc="0" normalizeH="0" baseline="0" noProof="0" dirty="0">
                <a:ln>
                  <a:noFill/>
                </a:ln>
                <a:solidFill>
                  <a:srgbClr val="000000"/>
                </a:solidFill>
                <a:effectLst/>
                <a:uLnTx/>
                <a:uFillTx/>
                <a:latin typeface="Arial"/>
                <a:ea typeface="Arial"/>
                <a:cs typeface="Arial"/>
                <a:sym typeface="Arial"/>
              </a:rPr>
              <a:t>La enumeración de los hechos y los fundamentos jurídicos de la pretensión.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28600" marR="0" lvl="0" indent="-228600" algn="just"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s-ES" sz="1100" b="0" i="0" u="none" strike="noStrike" kern="0" cap="none" spc="0" normalizeH="0" baseline="0" noProof="0" dirty="0">
                <a:ln>
                  <a:noFill/>
                </a:ln>
                <a:solidFill>
                  <a:srgbClr val="000000"/>
                </a:solidFill>
                <a:effectLst/>
                <a:uLnTx/>
                <a:uFillTx/>
                <a:latin typeface="Arial"/>
                <a:ea typeface="Arial"/>
                <a:cs typeface="Arial"/>
                <a:sym typeface="Arial"/>
              </a:rPr>
              <a:t>Los medios probatorios.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28600" marR="0" lvl="0" indent="-228600" algn="just"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s-ES" sz="1100" b="0" i="0" u="none" strike="noStrike" kern="0" cap="none" spc="0" normalizeH="0" baseline="0" noProof="0" dirty="0">
                <a:ln>
                  <a:noFill/>
                </a:ln>
                <a:solidFill>
                  <a:srgbClr val="000000"/>
                </a:solidFill>
                <a:effectLst/>
                <a:uLnTx/>
                <a:uFillTx/>
                <a:latin typeface="Arial"/>
                <a:ea typeface="Arial"/>
                <a:cs typeface="Arial"/>
                <a:sym typeface="Arial"/>
              </a:rPr>
              <a:t>La firma del demandante, su representante legal o su apoderado y del abogado patrocinante. En caso que el demandante sea analfabeto, certificará su huella digital ante el Secretario de Juzgado. </a:t>
            </a:r>
            <a:endParaRPr kumimoji="0" sz="11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100" b="1" i="0" u="none" strike="noStrike" kern="0" cap="none" spc="0" normalizeH="0" baseline="0" noProof="0" dirty="0">
                <a:ln>
                  <a:noFill/>
                </a:ln>
                <a:solidFill>
                  <a:srgbClr val="000000"/>
                </a:solidFill>
                <a:effectLst/>
                <a:uLnTx/>
                <a:uFillTx/>
                <a:latin typeface="Arial"/>
                <a:ea typeface="Arial"/>
                <a:cs typeface="Arial"/>
                <a:sym typeface="Arial"/>
              </a:rPr>
              <a:t>Artículo 16.- ANEXOS DE LA DEMANDA.- </a:t>
            </a:r>
            <a:r>
              <a:rPr kumimoji="0" lang="es-ES" sz="1100" b="0" i="0" u="none" strike="noStrike" kern="0" cap="none" spc="0" normalizeH="0" baseline="0" noProof="0" dirty="0">
                <a:ln>
                  <a:noFill/>
                </a:ln>
                <a:solidFill>
                  <a:srgbClr val="000000"/>
                </a:solidFill>
                <a:effectLst/>
                <a:uLnTx/>
                <a:uFillTx/>
                <a:latin typeface="Arial"/>
                <a:ea typeface="Arial"/>
                <a:cs typeface="Arial"/>
                <a:sym typeface="Arial"/>
              </a:rPr>
              <a:t>A la demanda deberá acompañarse: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s-ES" sz="1100" b="0" i="0" u="none" strike="noStrike" kern="0" cap="none" spc="0" normalizeH="0" baseline="0" noProof="0" dirty="0">
                <a:ln>
                  <a:noFill/>
                </a:ln>
                <a:solidFill>
                  <a:srgbClr val="000000"/>
                </a:solidFill>
                <a:effectLst/>
                <a:uLnTx/>
                <a:uFillTx/>
                <a:latin typeface="Arial"/>
                <a:ea typeface="Arial"/>
                <a:cs typeface="Arial"/>
                <a:sym typeface="Arial"/>
              </a:rPr>
              <a:t>Copia legible del documento de identidad del demandante o en su caso, el del representante.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s-ES" sz="1100" b="0" i="0" u="none" strike="noStrike" kern="0" cap="none" spc="0" normalizeH="0" baseline="0" noProof="0" dirty="0">
                <a:ln>
                  <a:noFill/>
                </a:ln>
                <a:solidFill>
                  <a:srgbClr val="000000"/>
                </a:solidFill>
                <a:effectLst/>
                <a:uLnTx/>
                <a:uFillTx/>
                <a:latin typeface="Arial"/>
                <a:ea typeface="Arial"/>
                <a:cs typeface="Arial"/>
                <a:sym typeface="Arial"/>
              </a:rPr>
              <a:t>Copia del documento que contiene el poder para iniciar el proceso cuando se actúe por apoderado.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s-ES" sz="1100" b="0" i="0" u="none" strike="noStrike" kern="0" cap="none" spc="0" normalizeH="0" baseline="0" noProof="0" dirty="0">
                <a:ln>
                  <a:noFill/>
                </a:ln>
                <a:solidFill>
                  <a:srgbClr val="000000"/>
                </a:solidFill>
                <a:effectLst/>
                <a:uLnTx/>
                <a:uFillTx/>
                <a:latin typeface="Arial"/>
                <a:ea typeface="Arial"/>
                <a:cs typeface="Arial"/>
                <a:sym typeface="Arial"/>
              </a:rPr>
              <a:t>Copia del documento que acredite la representación legal del demandante, si se trata de personas jurídicas o naturales que no pueden comparecer por sí mismas. Tratándose de organizaciones sindicales, se estará a lo previsto en el Artículo 10 de esta Ley.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kumimoji="0" lang="es-ES" sz="1100" b="0" i="0" u="none" strike="noStrike" kern="0" cap="none" spc="0" normalizeH="0" baseline="0" noProof="0" dirty="0">
                <a:ln>
                  <a:noFill/>
                </a:ln>
                <a:solidFill>
                  <a:srgbClr val="000000"/>
                </a:solidFill>
                <a:effectLst/>
                <a:uLnTx/>
                <a:uFillTx/>
                <a:latin typeface="Arial"/>
                <a:ea typeface="Arial"/>
                <a:cs typeface="Arial"/>
                <a:sym typeface="Arial"/>
              </a:rPr>
              <a:t>Todos los medios probatorios destinados a sustentar el petitorio. Se adjuntará por separado, a este efecto, pliego cerrado de posiciones, interrogatorio para cada uno de los testigos y pliego abierto especificando los puntos sobre los que versará el dictamen pericial, de ser el caso. </a:t>
            </a:r>
            <a:endParaRPr kumimoji="0"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314" name="Google Shape;2314;p32"/>
          <p:cNvSpPr/>
          <p:nvPr/>
        </p:nvSpPr>
        <p:spPr>
          <a:xfrm>
            <a:off x="7527806" y="619828"/>
            <a:ext cx="3950700" cy="478200"/>
          </a:xfrm>
          <a:prstGeom prst="rect">
            <a:avLst/>
          </a:prstGeom>
          <a:solidFill>
            <a:schemeClr val="accent1">
              <a:lumMod val="20000"/>
              <a:lumOff val="80000"/>
            </a:schemeClr>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800" b="1" i="0" u="none" strike="noStrike" kern="0" cap="none" spc="0" normalizeH="0" baseline="0" noProof="0" dirty="0">
                <a:ln>
                  <a:noFill/>
                </a:ln>
                <a:solidFill>
                  <a:srgbClr val="000000"/>
                </a:solidFill>
                <a:effectLst/>
                <a:uLnTx/>
                <a:uFillTx/>
                <a:latin typeface="Sorts Mill Goudy"/>
                <a:ea typeface="Sorts Mill Goudy"/>
                <a:cs typeface="Sorts Mill Goudy"/>
                <a:sym typeface="Sorts Mill Goudy"/>
              </a:rPr>
              <a:t>Ley 29497</a:t>
            </a:r>
            <a:endParaRPr kumimoji="0" sz="1800" b="1" i="0" u="none" strike="noStrike" kern="0" cap="none" spc="0" normalizeH="0" baseline="0" noProof="0" dirty="0">
              <a:ln>
                <a:noFill/>
              </a:ln>
              <a:solidFill>
                <a:srgbClr val="000000"/>
              </a:solidFill>
              <a:effectLst/>
              <a:uLnTx/>
              <a:uFillTx/>
              <a:latin typeface="Sorts Mill Goudy"/>
              <a:ea typeface="Sorts Mill Goudy"/>
              <a:cs typeface="Sorts Mill Goudy"/>
              <a:sym typeface="Sorts Mill Goudy"/>
            </a:endParaRPr>
          </a:p>
        </p:txBody>
      </p:sp>
      <p:sp>
        <p:nvSpPr>
          <p:cNvPr id="2315" name="Google Shape;2315;p32"/>
          <p:cNvSpPr/>
          <p:nvPr/>
        </p:nvSpPr>
        <p:spPr>
          <a:xfrm>
            <a:off x="97655" y="686361"/>
            <a:ext cx="3950700" cy="345300"/>
          </a:xfrm>
          <a:prstGeom prst="rect">
            <a:avLst/>
          </a:prstGeom>
          <a:solidFill>
            <a:schemeClr val="accent1">
              <a:lumMod val="20000"/>
              <a:lumOff val="80000"/>
            </a:schemeClr>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800" b="1" i="0" u="none" strike="noStrike" kern="0" cap="none" spc="0" normalizeH="0" baseline="0" noProof="0" dirty="0">
                <a:ln>
                  <a:noFill/>
                </a:ln>
                <a:solidFill>
                  <a:srgbClr val="000000"/>
                </a:solidFill>
                <a:effectLst/>
                <a:uLnTx/>
                <a:uFillTx/>
                <a:latin typeface="Sorts Mill Goudy"/>
                <a:ea typeface="Sorts Mill Goudy"/>
                <a:cs typeface="Sorts Mill Goudy"/>
                <a:sym typeface="Sorts Mill Goudy"/>
              </a:rPr>
              <a:t>Ley 26636</a:t>
            </a:r>
            <a:endParaRPr kumimoji="0" sz="1800" b="1" i="0" u="none" strike="noStrike" kern="0" cap="none" spc="0" normalizeH="0" baseline="0" noProof="0" dirty="0">
              <a:ln>
                <a:noFill/>
              </a:ln>
              <a:solidFill>
                <a:srgbClr val="000000"/>
              </a:solidFill>
              <a:effectLst/>
              <a:uLnTx/>
              <a:uFillTx/>
              <a:latin typeface="Sorts Mill Goudy"/>
              <a:ea typeface="Sorts Mill Goudy"/>
              <a:cs typeface="Sorts Mill Goudy"/>
              <a:sym typeface="Sorts Mill Goudy"/>
            </a:endParaRPr>
          </a:p>
        </p:txBody>
      </p:sp>
      <p:sp>
        <p:nvSpPr>
          <p:cNvPr id="2316" name="Google Shape;2316;p32"/>
          <p:cNvSpPr/>
          <p:nvPr/>
        </p:nvSpPr>
        <p:spPr>
          <a:xfrm>
            <a:off x="2097291" y="951922"/>
            <a:ext cx="484500" cy="261300"/>
          </a:xfrm>
          <a:prstGeom prst="downArrow">
            <a:avLst>
              <a:gd name="adj1" fmla="val 50000"/>
              <a:gd name="adj2" fmla="val 50000"/>
            </a:avLst>
          </a:prstGeom>
          <a:gradFill>
            <a:gsLst>
              <a:gs pos="0">
                <a:srgbClr val="AD7664"/>
              </a:gs>
              <a:gs pos="100000">
                <a:srgbClr val="8D5542"/>
              </a:gs>
            </a:gsLst>
            <a:lin ang="5400012" scaled="0"/>
          </a:gradFill>
          <a:ln w="9525" cap="rnd" cmpd="sng">
            <a:solidFill>
              <a:srgbClr val="9D5F4A"/>
            </a:solidFill>
            <a:prstDash val="solid"/>
            <a:round/>
            <a:headEnd type="none" w="sm" len="sm"/>
            <a:tailEnd type="none" w="sm" len="sm"/>
          </a:ln>
          <a:effectLst>
            <a:outerShdw blurRad="63500" dist="25400" dir="5400000" rotWithShape="0">
              <a:srgbClr val="000000">
                <a:alpha val="6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Sorts Mill Goudy"/>
              <a:ea typeface="Sorts Mill Goudy"/>
              <a:cs typeface="Sorts Mill Goudy"/>
              <a:sym typeface="Sorts Mill Goudy"/>
            </a:endParaRPr>
          </a:p>
        </p:txBody>
      </p:sp>
      <p:sp>
        <p:nvSpPr>
          <p:cNvPr id="2317" name="Google Shape;2317;p32"/>
          <p:cNvSpPr/>
          <p:nvPr/>
        </p:nvSpPr>
        <p:spPr>
          <a:xfrm>
            <a:off x="9095172" y="2929631"/>
            <a:ext cx="484500" cy="433500"/>
          </a:xfrm>
          <a:prstGeom prst="downArrow">
            <a:avLst>
              <a:gd name="adj1" fmla="val 50000"/>
              <a:gd name="adj2" fmla="val 50000"/>
            </a:avLst>
          </a:prstGeom>
          <a:gradFill>
            <a:gsLst>
              <a:gs pos="0">
                <a:srgbClr val="AD7664"/>
              </a:gs>
              <a:gs pos="100000">
                <a:srgbClr val="8D5542"/>
              </a:gs>
            </a:gsLst>
            <a:lin ang="5400012" scaled="0"/>
          </a:gradFill>
          <a:ln w="9525" cap="rnd" cmpd="sng">
            <a:solidFill>
              <a:srgbClr val="9D5F4A"/>
            </a:solidFill>
            <a:prstDash val="solid"/>
            <a:round/>
            <a:headEnd type="none" w="sm" len="sm"/>
            <a:tailEnd type="none" w="sm" len="sm"/>
          </a:ln>
          <a:effectLst>
            <a:outerShdw blurRad="63500" dist="25400" dir="5400000" rotWithShape="0">
              <a:srgbClr val="000000">
                <a:alpha val="6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Sorts Mill Goudy"/>
              <a:ea typeface="Sorts Mill Goudy"/>
              <a:cs typeface="Sorts Mill Goudy"/>
              <a:sym typeface="Sorts Mill Goudy"/>
            </a:endParaRPr>
          </a:p>
        </p:txBody>
      </p:sp>
      <p:pic>
        <p:nvPicPr>
          <p:cNvPr id="2318" name="Google Shape;2318;p32"/>
          <p:cNvPicPr preferRelativeResize="0"/>
          <p:nvPr/>
        </p:nvPicPr>
        <p:blipFill rotWithShape="1">
          <a:blip r:embed="rId3">
            <a:alphaModFix/>
          </a:blip>
          <a:srcRect/>
          <a:stretch/>
        </p:blipFill>
        <p:spPr>
          <a:xfrm>
            <a:off x="4958608" y="487488"/>
            <a:ext cx="2619300" cy="690310"/>
          </a:xfrm>
          <a:prstGeom prst="ellipse">
            <a:avLst/>
          </a:prstGeom>
          <a:noFill/>
          <a:ln>
            <a:noFill/>
          </a:ln>
        </p:spPr>
      </p:pic>
      <p:sp>
        <p:nvSpPr>
          <p:cNvPr id="2319" name="Google Shape;2319;p32"/>
          <p:cNvSpPr/>
          <p:nvPr/>
        </p:nvSpPr>
        <p:spPr>
          <a:xfrm>
            <a:off x="6096000" y="1177798"/>
            <a:ext cx="5998200" cy="1968600"/>
          </a:xfrm>
          <a:prstGeom prst="rect">
            <a:avLst/>
          </a:prstGeom>
          <a:solidFill>
            <a:schemeClr val="bg1">
              <a:lumMod val="95000"/>
            </a:schemeClr>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200" b="1" i="0" u="none" strike="noStrike" kern="0" cap="none" spc="0" normalizeH="0" baseline="0" noProof="0" dirty="0">
                <a:ln>
                  <a:noFill/>
                </a:ln>
                <a:solidFill>
                  <a:srgbClr val="000000"/>
                </a:solidFill>
                <a:effectLst/>
                <a:uLnTx/>
                <a:uFillTx/>
                <a:latin typeface="Verdana"/>
                <a:ea typeface="Verdana"/>
                <a:cs typeface="Verdana"/>
                <a:sym typeface="Verdana"/>
              </a:rPr>
              <a:t>Artículo 16.- Requisitos de la demanda La demanda se presenta por escrito y debe contener los requisitos y anexos establecidos en la norma procesal civil, </a:t>
            </a:r>
            <a:r>
              <a:rPr kumimoji="0" lang="es-ES" sz="1200" b="0" i="0" u="none" strike="noStrike" kern="0" cap="none" spc="0" normalizeH="0" baseline="0" noProof="0" dirty="0">
                <a:ln>
                  <a:noFill/>
                </a:ln>
                <a:solidFill>
                  <a:srgbClr val="000000"/>
                </a:solidFill>
                <a:effectLst/>
                <a:uLnTx/>
                <a:uFillTx/>
                <a:latin typeface="Verdana"/>
                <a:ea typeface="Verdana"/>
                <a:cs typeface="Verdana"/>
                <a:sym typeface="Verdana"/>
              </a:rPr>
              <a:t>con las siguientes precisiones:</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Pts val="1200"/>
              <a:buFont typeface="Verdana"/>
              <a:buAutoNum type="alphaLcParenR"/>
              <a:tabLst/>
              <a:defRPr/>
            </a:pPr>
            <a:r>
              <a:rPr kumimoji="0" lang="es-ES" sz="1200" b="1" i="0" u="none" strike="noStrike" kern="0" cap="none" spc="0" normalizeH="0" baseline="0" noProof="0" dirty="0">
                <a:ln>
                  <a:noFill/>
                </a:ln>
                <a:solidFill>
                  <a:srgbClr val="000000"/>
                </a:solidFill>
                <a:effectLst/>
                <a:uLnTx/>
                <a:uFillTx/>
                <a:latin typeface="Verdana"/>
                <a:ea typeface="Verdana"/>
                <a:cs typeface="Verdana"/>
                <a:sym typeface="Verdana"/>
              </a:rPr>
              <a:t>Debe incluirse, cuando corresponda, la indicación del monto total del petitorio, así como el monto de cada uno de los extremos que integren la demanda;</a:t>
            </a:r>
            <a:r>
              <a:rPr kumimoji="0" lang="es-ES" sz="1200" b="0" i="0" u="none" strike="noStrike" kern="0" cap="none" spc="0" normalizeH="0" baseline="0" noProof="0" dirty="0">
                <a:ln>
                  <a:noFill/>
                </a:ln>
                <a:solidFill>
                  <a:srgbClr val="000000"/>
                </a:solidFill>
                <a:effectLst/>
                <a:uLnTx/>
                <a:uFillTx/>
                <a:latin typeface="Verdana"/>
                <a:ea typeface="Verdana"/>
                <a:cs typeface="Verdana"/>
                <a:sym typeface="Verdana"/>
              </a:rPr>
              <a:t> y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Pts val="1200"/>
              <a:buFont typeface="Verdana"/>
              <a:buAutoNum type="alphaLcParenR"/>
              <a:tabLst/>
              <a:defRPr/>
            </a:pPr>
            <a:r>
              <a:rPr kumimoji="0" lang="es-ES" sz="1200" b="0" i="0" u="none" strike="noStrike" kern="0" cap="none" spc="0" normalizeH="0" baseline="0" noProof="0" dirty="0">
                <a:ln>
                  <a:noFill/>
                </a:ln>
                <a:solidFill>
                  <a:srgbClr val="000000"/>
                </a:solidFill>
                <a:effectLst/>
                <a:uLnTx/>
                <a:uFillTx/>
                <a:latin typeface="Verdana"/>
                <a:ea typeface="Verdana"/>
                <a:cs typeface="Verdana"/>
                <a:sym typeface="Verdana"/>
              </a:rPr>
              <a:t>No debe incluirse ningún pliego dirigido a la contraparte, los testigos o los peritos; sin embargo, </a:t>
            </a:r>
            <a:r>
              <a:rPr kumimoji="0" lang="es-ES" sz="1200" b="1" i="0" u="none" strike="noStrike" kern="0" cap="none" spc="0" normalizeH="0" baseline="0" noProof="0" dirty="0">
                <a:ln>
                  <a:noFill/>
                </a:ln>
                <a:solidFill>
                  <a:srgbClr val="000000"/>
                </a:solidFill>
                <a:effectLst/>
                <a:uLnTx/>
                <a:uFillTx/>
                <a:latin typeface="Verdana"/>
                <a:ea typeface="Verdana"/>
                <a:cs typeface="Verdana"/>
                <a:sym typeface="Verdana"/>
              </a:rPr>
              <a:t>debe indicarse la finalidad de cada medio de prueba.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20" name="Google Shape;2320;p32"/>
          <p:cNvSpPr/>
          <p:nvPr/>
        </p:nvSpPr>
        <p:spPr>
          <a:xfrm>
            <a:off x="6152964" y="3318749"/>
            <a:ext cx="5998200" cy="914400"/>
          </a:xfrm>
          <a:prstGeom prst="rect">
            <a:avLst/>
          </a:prstGeom>
          <a:solidFill>
            <a:srgbClr val="FF3300"/>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800" b="1" i="0" u="none" strike="noStrike" kern="0" cap="none" spc="0" normalizeH="0" baseline="0" noProof="0" dirty="0">
                <a:ln>
                  <a:noFill/>
                </a:ln>
                <a:solidFill>
                  <a:srgbClr val="000000"/>
                </a:solidFill>
                <a:effectLst/>
                <a:uLnTx/>
                <a:uFillTx/>
                <a:latin typeface="Arial"/>
                <a:ea typeface="Arial"/>
                <a:cs typeface="Arial"/>
                <a:sym typeface="Arial"/>
              </a:rPr>
              <a:t>El demandante puede incluir de modo expreso su pretensión de reconocimiento de los honorarios que se pagan con ocasión del proceso</a:t>
            </a:r>
            <a:r>
              <a:rPr kumimoji="0" lang="es-ES" sz="1800" b="0" i="0" u="none" strike="noStrike" kern="0" cap="none" spc="0" normalizeH="0" baseline="0" noProof="0" dirty="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21" name="Google Shape;2321;p32"/>
          <p:cNvSpPr/>
          <p:nvPr/>
        </p:nvSpPr>
        <p:spPr>
          <a:xfrm>
            <a:off x="6152964" y="4504359"/>
            <a:ext cx="5941500" cy="1039200"/>
          </a:xfrm>
          <a:prstGeom prst="rect">
            <a:avLst/>
          </a:prstGeom>
          <a:solidFill>
            <a:srgbClr val="E2AC74"/>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800" b="1" i="0" u="none" strike="noStrike" kern="0" cap="none" spc="0" normalizeH="0" baseline="0" noProof="0" dirty="0">
                <a:ln>
                  <a:noFill/>
                </a:ln>
                <a:solidFill>
                  <a:srgbClr val="000000"/>
                </a:solidFill>
                <a:effectLst/>
                <a:uLnTx/>
                <a:uFillTx/>
                <a:latin typeface="Arial"/>
                <a:ea typeface="Arial"/>
                <a:cs typeface="Arial"/>
                <a:sym typeface="Arial"/>
              </a:rPr>
              <a:t>Cuando el proceso es iniciado por más de un demandante debe designarse a uno de ellos para que los represente y señalar un domicilio procesal único.</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22" name="Google Shape;2322;p32"/>
          <p:cNvSpPr/>
          <p:nvPr/>
        </p:nvSpPr>
        <p:spPr>
          <a:xfrm>
            <a:off x="6096000" y="5680202"/>
            <a:ext cx="6077400" cy="1127700"/>
          </a:xfrm>
          <a:prstGeom prst="rect">
            <a:avLst/>
          </a:prstGeom>
          <a:solidFill>
            <a:schemeClr val="bg1">
              <a:lumMod val="95000"/>
            </a:schemeClr>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1" i="0" u="none" strike="noStrike" kern="0" cap="none" spc="0" normalizeH="0" baseline="0" noProof="0" dirty="0">
                <a:ln>
                  <a:noFill/>
                </a:ln>
                <a:solidFill>
                  <a:srgbClr val="000000"/>
                </a:solidFill>
                <a:effectLst/>
                <a:uLnTx/>
                <a:uFillTx/>
                <a:latin typeface="Arial"/>
                <a:ea typeface="Arial"/>
                <a:cs typeface="Arial"/>
                <a:sym typeface="Arial"/>
              </a:rPr>
              <a:t>Los prestadores de servicios pueden comparecer al proceso sin necesidad de abogado cuando el total reclamado no supere las diez (10) Unidades de Referencia Procesal (URP). Cuando supere este límite y hasta las setenta (70) Unidades de Referencia Procesal (URP) es facultad del juez</a:t>
            </a:r>
            <a:r>
              <a:rPr kumimoji="0" lang="es-ES" sz="1000" b="0" i="0" u="none" strike="noStrike" kern="0" cap="none" spc="0" normalizeH="0" baseline="0" noProof="0" dirty="0">
                <a:ln>
                  <a:noFill/>
                </a:ln>
                <a:solidFill>
                  <a:srgbClr val="000000"/>
                </a:solidFill>
                <a:effectLst/>
                <a:uLnTx/>
                <a:uFillTx/>
                <a:latin typeface="Arial"/>
                <a:ea typeface="Arial"/>
                <a:cs typeface="Arial"/>
                <a:sym typeface="Arial"/>
              </a:rPr>
              <a:t>, atendiendo a las circunstancias del caso, exigir o no la comparecencia con abogado. En los casos en que se comparezca sin abogado debe emplearse el formato de demanda aprobado por el Poder Judicial. </a:t>
            </a:r>
            <a:endParaRPr kumimoji="0" sz="1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323" name="Google Shape;2323;p32"/>
          <p:cNvSpPr/>
          <p:nvPr/>
        </p:nvSpPr>
        <p:spPr>
          <a:xfrm>
            <a:off x="9095172" y="2929551"/>
            <a:ext cx="484500" cy="433500"/>
          </a:xfrm>
          <a:prstGeom prst="downArrow">
            <a:avLst>
              <a:gd name="adj1" fmla="val 50000"/>
              <a:gd name="adj2" fmla="val 50000"/>
            </a:avLst>
          </a:prstGeom>
          <a:gradFill>
            <a:gsLst>
              <a:gs pos="0">
                <a:srgbClr val="AD7664"/>
              </a:gs>
              <a:gs pos="100000">
                <a:srgbClr val="8D5542"/>
              </a:gs>
            </a:gsLst>
            <a:lin ang="5400012" scaled="0"/>
          </a:gradFill>
          <a:ln w="9525" cap="rnd" cmpd="sng">
            <a:solidFill>
              <a:srgbClr val="9D5F4A"/>
            </a:solidFill>
            <a:prstDash val="solid"/>
            <a:round/>
            <a:headEnd type="none" w="sm" len="sm"/>
            <a:tailEnd type="none" w="sm" len="sm"/>
          </a:ln>
          <a:effectLst>
            <a:outerShdw blurRad="63500" dist="25400" dir="5400000" rotWithShape="0">
              <a:srgbClr val="000000">
                <a:alpha val="6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Sorts Mill Goudy"/>
              <a:ea typeface="Sorts Mill Goudy"/>
              <a:cs typeface="Sorts Mill Goudy"/>
              <a:sym typeface="Sorts Mill Goudy"/>
            </a:endParaRPr>
          </a:p>
        </p:txBody>
      </p:sp>
      <p:sp>
        <p:nvSpPr>
          <p:cNvPr id="2324" name="Google Shape;2324;p32"/>
          <p:cNvSpPr/>
          <p:nvPr/>
        </p:nvSpPr>
        <p:spPr>
          <a:xfrm>
            <a:off x="9228559" y="1005396"/>
            <a:ext cx="484500" cy="352200"/>
          </a:xfrm>
          <a:prstGeom prst="downArrow">
            <a:avLst>
              <a:gd name="adj1" fmla="val 50000"/>
              <a:gd name="adj2" fmla="val 50000"/>
            </a:avLst>
          </a:prstGeom>
          <a:gradFill>
            <a:gsLst>
              <a:gs pos="0">
                <a:srgbClr val="AD7664"/>
              </a:gs>
              <a:gs pos="100000">
                <a:srgbClr val="8D5542"/>
              </a:gs>
            </a:gsLst>
            <a:lin ang="5400012" scaled="0"/>
          </a:gradFill>
          <a:ln w="9525" cap="rnd" cmpd="sng">
            <a:solidFill>
              <a:srgbClr val="9D5F4A"/>
            </a:solidFill>
            <a:prstDash val="solid"/>
            <a:round/>
            <a:headEnd type="none" w="sm" len="sm"/>
            <a:tailEnd type="none" w="sm" len="sm"/>
          </a:ln>
          <a:effectLst>
            <a:outerShdw blurRad="63500" dist="25400" dir="5400000" rotWithShape="0">
              <a:srgbClr val="000000">
                <a:alpha val="6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Sorts Mill Goudy"/>
              <a:ea typeface="Sorts Mill Goudy"/>
              <a:cs typeface="Sorts Mill Goudy"/>
              <a:sym typeface="Sorts Mill Goudy"/>
            </a:endParaRPr>
          </a:p>
        </p:txBody>
      </p:sp>
      <p:sp>
        <p:nvSpPr>
          <p:cNvPr id="2325" name="Google Shape;2325;p32"/>
          <p:cNvSpPr/>
          <p:nvPr/>
        </p:nvSpPr>
        <p:spPr>
          <a:xfrm>
            <a:off x="9095172" y="4182820"/>
            <a:ext cx="484500" cy="337500"/>
          </a:xfrm>
          <a:prstGeom prst="downArrow">
            <a:avLst>
              <a:gd name="adj1" fmla="val 50000"/>
              <a:gd name="adj2" fmla="val 50000"/>
            </a:avLst>
          </a:prstGeom>
          <a:gradFill>
            <a:gsLst>
              <a:gs pos="0">
                <a:srgbClr val="AD7664"/>
              </a:gs>
              <a:gs pos="100000">
                <a:srgbClr val="8D5542"/>
              </a:gs>
            </a:gsLst>
            <a:lin ang="5400012" scaled="0"/>
          </a:gradFill>
          <a:ln w="9525" cap="rnd" cmpd="sng">
            <a:solidFill>
              <a:srgbClr val="9D5F4A"/>
            </a:solidFill>
            <a:prstDash val="solid"/>
            <a:round/>
            <a:headEnd type="none" w="sm" len="sm"/>
            <a:tailEnd type="none" w="sm" len="sm"/>
          </a:ln>
          <a:effectLst>
            <a:outerShdw blurRad="63500" dist="25400" dir="5400000" rotWithShape="0">
              <a:srgbClr val="000000">
                <a:alpha val="6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Sorts Mill Goudy"/>
              <a:ea typeface="Sorts Mill Goudy"/>
              <a:cs typeface="Sorts Mill Goudy"/>
              <a:sym typeface="Sorts Mill Goudy"/>
            </a:endParaRPr>
          </a:p>
        </p:txBody>
      </p:sp>
      <p:sp>
        <p:nvSpPr>
          <p:cNvPr id="2326" name="Google Shape;2326;p32"/>
          <p:cNvSpPr/>
          <p:nvPr/>
        </p:nvSpPr>
        <p:spPr>
          <a:xfrm>
            <a:off x="9028353" y="5377457"/>
            <a:ext cx="484500" cy="433500"/>
          </a:xfrm>
          <a:prstGeom prst="downArrow">
            <a:avLst>
              <a:gd name="adj1" fmla="val 50000"/>
              <a:gd name="adj2" fmla="val 50000"/>
            </a:avLst>
          </a:prstGeom>
          <a:gradFill>
            <a:gsLst>
              <a:gs pos="0">
                <a:srgbClr val="AD7664"/>
              </a:gs>
              <a:gs pos="100000">
                <a:srgbClr val="8D5542"/>
              </a:gs>
            </a:gsLst>
            <a:lin ang="5400012" scaled="0"/>
          </a:gradFill>
          <a:ln w="9525" cap="rnd" cmpd="sng">
            <a:solidFill>
              <a:srgbClr val="9D5F4A"/>
            </a:solidFill>
            <a:prstDash val="solid"/>
            <a:round/>
            <a:headEnd type="none" w="sm" len="sm"/>
            <a:tailEnd type="none" w="sm" len="sm"/>
          </a:ln>
          <a:effectLst>
            <a:outerShdw blurRad="63500" dist="25400" dir="5400000" rotWithShape="0">
              <a:srgbClr val="000000">
                <a:alpha val="6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Sorts Mill Goudy"/>
              <a:ea typeface="Sorts Mill Goudy"/>
              <a:cs typeface="Sorts Mill Goudy"/>
              <a:sym typeface="Sorts Mill Goud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0"/>
        <p:cNvGrpSpPr/>
        <p:nvPr/>
      </p:nvGrpSpPr>
      <p:grpSpPr>
        <a:xfrm>
          <a:off x="0" y="0"/>
          <a:ext cx="0" cy="0"/>
          <a:chOff x="0" y="0"/>
          <a:chExt cx="0" cy="0"/>
        </a:xfrm>
      </p:grpSpPr>
      <p:sp>
        <p:nvSpPr>
          <p:cNvPr id="2331" name="Google Shape;2331;p33"/>
          <p:cNvSpPr/>
          <p:nvPr/>
        </p:nvSpPr>
        <p:spPr>
          <a:xfrm>
            <a:off x="6325802" y="675724"/>
            <a:ext cx="3897300" cy="359400"/>
          </a:xfrm>
          <a:prstGeom prst="rect">
            <a:avLst/>
          </a:prstGeom>
          <a:solidFill>
            <a:srgbClr val="92D050"/>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i="0" u="none" strike="noStrike" cap="none" dirty="0">
                <a:solidFill>
                  <a:schemeClr val="dk1"/>
                </a:solidFill>
                <a:latin typeface="Sorts Mill Goudy"/>
                <a:ea typeface="Sorts Mill Goudy"/>
                <a:cs typeface="Sorts Mill Goudy"/>
                <a:sym typeface="Sorts Mill Goudy"/>
              </a:rPr>
              <a:t>Admisión de la demanda- 29497</a:t>
            </a:r>
            <a:endParaRPr sz="1800" b="1" i="0" u="none" strike="noStrike" cap="none" dirty="0">
              <a:solidFill>
                <a:schemeClr val="dk1"/>
              </a:solidFill>
              <a:latin typeface="Sorts Mill Goudy"/>
              <a:ea typeface="Sorts Mill Goudy"/>
              <a:cs typeface="Sorts Mill Goudy"/>
              <a:sym typeface="Sorts Mill Goudy"/>
            </a:endParaRPr>
          </a:p>
        </p:txBody>
      </p:sp>
      <p:sp>
        <p:nvSpPr>
          <p:cNvPr id="2332" name="Google Shape;2332;p33"/>
          <p:cNvSpPr/>
          <p:nvPr/>
        </p:nvSpPr>
        <p:spPr>
          <a:xfrm>
            <a:off x="571501" y="718024"/>
            <a:ext cx="2428874" cy="317100"/>
          </a:xfrm>
          <a:prstGeom prst="rect">
            <a:avLst/>
          </a:prstGeom>
          <a:solidFill>
            <a:srgbClr val="92D050"/>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i="0" u="none" strike="noStrike" cap="none" dirty="0">
                <a:solidFill>
                  <a:schemeClr val="dk1"/>
                </a:solidFill>
                <a:latin typeface="Sorts Mill Goudy"/>
                <a:ea typeface="Sorts Mill Goudy"/>
                <a:cs typeface="Sorts Mill Goudy"/>
                <a:sym typeface="Sorts Mill Goudy"/>
              </a:rPr>
              <a:t>Ley 26636</a:t>
            </a:r>
            <a:endParaRPr sz="1800" b="1" i="0" u="none" strike="noStrike" cap="none" dirty="0">
              <a:solidFill>
                <a:schemeClr val="dk1"/>
              </a:solidFill>
              <a:latin typeface="Sorts Mill Goudy"/>
              <a:ea typeface="Sorts Mill Goudy"/>
              <a:cs typeface="Sorts Mill Goudy"/>
              <a:sym typeface="Sorts Mill Goudy"/>
            </a:endParaRPr>
          </a:p>
        </p:txBody>
      </p:sp>
      <p:sp>
        <p:nvSpPr>
          <p:cNvPr id="2333" name="Google Shape;2333;p33"/>
          <p:cNvSpPr/>
          <p:nvPr/>
        </p:nvSpPr>
        <p:spPr>
          <a:xfrm>
            <a:off x="95249" y="1197526"/>
            <a:ext cx="3571876" cy="2488649"/>
          </a:xfrm>
          <a:prstGeom prst="rect">
            <a:avLst/>
          </a:prstGeom>
          <a:solidFill>
            <a:srgbClr val="EEDED9"/>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S" sz="1800" b="1" i="0" u="none" strike="noStrike" cap="none" dirty="0">
                <a:solidFill>
                  <a:schemeClr val="dk1"/>
                </a:solidFill>
                <a:latin typeface="Sorts Mill Goudy"/>
                <a:ea typeface="Sorts Mill Goudy"/>
                <a:cs typeface="Sorts Mill Goudy"/>
                <a:sym typeface="Sorts Mill Goudy"/>
              </a:rPr>
              <a:t>Artículo 18.- IMPROCEDENCIA DE LA DEMANDA.- </a:t>
            </a:r>
            <a:endParaRPr sz="1800" b="1" i="0" u="none" strike="noStrike" cap="none" dirty="0">
              <a:solidFill>
                <a:schemeClr val="dk1"/>
              </a:solidFill>
              <a:latin typeface="Sorts Mill Goudy"/>
              <a:ea typeface="Sorts Mill Goudy"/>
              <a:cs typeface="Sorts Mill Goudy"/>
              <a:sym typeface="Sorts Mill Goudy"/>
            </a:endParaRPr>
          </a:p>
          <a:p>
            <a:pPr marL="0" marR="0" lvl="0" indent="0" algn="just" rtl="0">
              <a:spcBef>
                <a:spcPts val="0"/>
              </a:spcBef>
              <a:spcAft>
                <a:spcPts val="0"/>
              </a:spcAft>
              <a:buNone/>
            </a:pPr>
            <a:r>
              <a:rPr lang="es-ES" sz="1800" b="0" i="0" u="none" strike="noStrike" cap="none" dirty="0">
                <a:solidFill>
                  <a:schemeClr val="dk1"/>
                </a:solidFill>
                <a:latin typeface="Sorts Mill Goudy"/>
                <a:ea typeface="Sorts Mill Goudy"/>
                <a:cs typeface="Sorts Mill Goudy"/>
                <a:sym typeface="Sorts Mill Goudy"/>
              </a:rPr>
              <a:t>El Juez declara la improcedencia de la demanda mediante resolución especialmente fundamentada, cuando no reúna los requisitos de procedibilidad señalados en esta Ley y en el Código Procesal Civil. </a:t>
            </a:r>
            <a:endParaRPr sz="1800" b="0" i="0" u="none" strike="noStrike" cap="none" dirty="0">
              <a:solidFill>
                <a:schemeClr val="dk1"/>
              </a:solidFill>
              <a:latin typeface="Sorts Mill Goudy"/>
              <a:ea typeface="Sorts Mill Goudy"/>
              <a:cs typeface="Sorts Mill Goudy"/>
              <a:sym typeface="Sorts Mill Goudy"/>
            </a:endParaRPr>
          </a:p>
        </p:txBody>
      </p:sp>
      <p:sp>
        <p:nvSpPr>
          <p:cNvPr id="2334" name="Google Shape;2334;p33"/>
          <p:cNvSpPr/>
          <p:nvPr/>
        </p:nvSpPr>
        <p:spPr>
          <a:xfrm>
            <a:off x="3314699" y="89607"/>
            <a:ext cx="8261765" cy="429900"/>
          </a:xfrm>
          <a:prstGeom prst="rect">
            <a:avLst/>
          </a:prstGeom>
          <a:solidFill>
            <a:schemeClr val="accent6"/>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S" sz="3600" b="1" i="0" u="none" strike="noStrike" cap="none" dirty="0">
                <a:solidFill>
                  <a:schemeClr val="dk1"/>
                </a:solidFill>
                <a:latin typeface="Sorts Mill Goudy"/>
                <a:ea typeface="Sorts Mill Goudy"/>
                <a:cs typeface="Sorts Mill Goudy"/>
                <a:sym typeface="Sorts Mill Goudy"/>
              </a:rPr>
              <a:t>La admisión y procedencia de la demanda</a:t>
            </a:r>
            <a:endParaRPr sz="3600" b="1" i="0" u="none" strike="noStrike" cap="none" dirty="0">
              <a:solidFill>
                <a:schemeClr val="dk1"/>
              </a:solidFill>
              <a:latin typeface="Sorts Mill Goudy"/>
              <a:ea typeface="Sorts Mill Goudy"/>
              <a:cs typeface="Sorts Mill Goudy"/>
              <a:sym typeface="Sorts Mill Goudy"/>
            </a:endParaRPr>
          </a:p>
        </p:txBody>
      </p:sp>
      <p:sp>
        <p:nvSpPr>
          <p:cNvPr id="2335" name="Google Shape;2335;p33"/>
          <p:cNvSpPr/>
          <p:nvPr/>
        </p:nvSpPr>
        <p:spPr>
          <a:xfrm>
            <a:off x="4238625" y="1287121"/>
            <a:ext cx="7524198" cy="2187515"/>
          </a:xfrm>
          <a:prstGeom prst="rect">
            <a:avLst/>
          </a:prstGeom>
          <a:solidFill>
            <a:schemeClr val="accent2">
              <a:lumMod val="20000"/>
              <a:lumOff val="80000"/>
            </a:schemeClr>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S" sz="1600" b="1" i="0" u="none" strike="noStrike" cap="none" dirty="0">
                <a:solidFill>
                  <a:schemeClr val="dk1"/>
                </a:solidFill>
                <a:latin typeface="Verdana"/>
                <a:ea typeface="Verdana"/>
                <a:cs typeface="Verdana"/>
                <a:sym typeface="Verdana"/>
              </a:rPr>
              <a:t>Artículo 17.- </a:t>
            </a:r>
            <a:r>
              <a:rPr lang="es-ES" sz="1600" b="0" i="0" u="none" strike="noStrike" cap="none" dirty="0">
                <a:solidFill>
                  <a:schemeClr val="dk1"/>
                </a:solidFill>
                <a:latin typeface="Verdana"/>
                <a:ea typeface="Verdana"/>
                <a:cs typeface="Verdana"/>
                <a:sym typeface="Verdana"/>
              </a:rPr>
              <a:t>Admisión de la demanda El juez verifica el cumplimiento de los requisitos de la demanda dentro de los cinco (5) días hábiles siguientes de recibida. Si observa el incumplimiento de alguno de los requisitos, concede al demandante cinco (5) días hábiles para que subsane la omisión o defecto, bajo apercibimiento de declararse la conclusión del proceso y el archivo del expediente. La resolución que disponga la</a:t>
            </a:r>
            <a:r>
              <a:rPr lang="es-ES" sz="1600" dirty="0">
                <a:solidFill>
                  <a:schemeClr val="dk1"/>
                </a:solidFill>
                <a:latin typeface="Verdana"/>
                <a:ea typeface="Verdana"/>
                <a:sym typeface="Verdana"/>
              </a:rPr>
              <a:t> conclusión </a:t>
            </a:r>
            <a:r>
              <a:rPr lang="es-ES" sz="1600" b="0" i="0" u="none" strike="noStrike" cap="none" dirty="0">
                <a:solidFill>
                  <a:schemeClr val="dk1"/>
                </a:solidFill>
                <a:latin typeface="Verdana"/>
                <a:ea typeface="Verdana"/>
                <a:cs typeface="Verdana"/>
                <a:sym typeface="Verdana"/>
              </a:rPr>
              <a:t>del proceso es apelable en el plazo de cinco (5) días hábiles.</a:t>
            </a:r>
            <a:endParaRPr dirty="0"/>
          </a:p>
        </p:txBody>
      </p:sp>
      <p:sp>
        <p:nvSpPr>
          <p:cNvPr id="2336" name="Google Shape;2336;p33"/>
          <p:cNvSpPr/>
          <p:nvPr/>
        </p:nvSpPr>
        <p:spPr>
          <a:xfrm>
            <a:off x="4133850" y="3686175"/>
            <a:ext cx="7962901" cy="1323976"/>
          </a:xfrm>
          <a:prstGeom prst="rect">
            <a:avLst/>
          </a:prstGeom>
          <a:solidFill>
            <a:srgbClr val="F5E3D0"/>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S" sz="1800" b="1" i="0" u="none" strike="noStrike" cap="none" dirty="0">
                <a:solidFill>
                  <a:schemeClr val="dk1"/>
                </a:solidFill>
                <a:latin typeface="Verdana"/>
                <a:ea typeface="Verdana"/>
                <a:cs typeface="Verdana"/>
                <a:sym typeface="Verdana"/>
              </a:rPr>
              <a:t>Excepcionalmente, en el caso de que la </a:t>
            </a:r>
            <a:r>
              <a:rPr lang="es-ES" sz="1800" b="1" i="0" u="none" strike="noStrike" cap="none" dirty="0">
                <a:solidFill>
                  <a:schemeClr val="dk1"/>
                </a:solidFill>
                <a:highlight>
                  <a:srgbClr val="FFFF00"/>
                </a:highlight>
                <a:latin typeface="Verdana"/>
                <a:ea typeface="Verdana"/>
                <a:cs typeface="Verdana"/>
                <a:sym typeface="Verdana"/>
              </a:rPr>
              <a:t>improcedencia de la demanda sea notoria</a:t>
            </a:r>
            <a:r>
              <a:rPr lang="es-ES" sz="1800" b="1" i="0" u="none" strike="noStrike" cap="none" dirty="0">
                <a:solidFill>
                  <a:schemeClr val="dk1"/>
                </a:solidFill>
                <a:latin typeface="Verdana"/>
                <a:ea typeface="Verdana"/>
                <a:cs typeface="Verdana"/>
                <a:sym typeface="Verdana"/>
              </a:rPr>
              <a:t>, el juez la rechaza de plano en resolución fundamentada. La resolución es apelable en el plazo de cinco (5) días hábiles siguientes. </a:t>
            </a:r>
            <a:endParaRPr sz="1800" b="1" i="0" u="none" strike="noStrike" cap="none" dirty="0">
              <a:solidFill>
                <a:schemeClr val="dk1"/>
              </a:solidFill>
              <a:latin typeface="Verdana"/>
              <a:ea typeface="Verdana"/>
              <a:cs typeface="Verdana"/>
              <a:sym typeface="Verdana"/>
            </a:endParaRPr>
          </a:p>
        </p:txBody>
      </p:sp>
      <p:sp>
        <p:nvSpPr>
          <p:cNvPr id="2" name="Rectángulo 1">
            <a:extLst>
              <a:ext uri="{FF2B5EF4-FFF2-40B4-BE49-F238E27FC236}">
                <a16:creationId xmlns:a16="http://schemas.microsoft.com/office/drawing/2014/main" id="{172B1479-A9E8-ACB8-ABC0-842D15BEB1C1}"/>
              </a:ext>
            </a:extLst>
          </p:cNvPr>
          <p:cNvSpPr/>
          <p:nvPr/>
        </p:nvSpPr>
        <p:spPr>
          <a:xfrm>
            <a:off x="5488666" y="5444417"/>
            <a:ext cx="5571572" cy="1323976"/>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s-MX" sz="1400" b="1" dirty="0"/>
              <a:t>ARTICULO 427 C.PC.</a:t>
            </a:r>
          </a:p>
          <a:p>
            <a:pPr marL="285750" indent="-285750" algn="just">
              <a:buFont typeface="Wingdings" panose="05000000000000000000" pitchFamily="2" charset="2"/>
              <a:buChar char="Ø"/>
            </a:pPr>
            <a:r>
              <a:rPr lang="es-MX" sz="1400" dirty="0"/>
              <a:t>El demandante carezca de legitimidad para obrar</a:t>
            </a:r>
          </a:p>
          <a:p>
            <a:pPr marL="285750" indent="-285750" algn="just">
              <a:buFont typeface="Wingdings" panose="05000000000000000000" pitchFamily="2" charset="2"/>
              <a:buChar char="Ø"/>
            </a:pPr>
            <a:r>
              <a:rPr lang="es-MX" sz="1400" dirty="0"/>
              <a:t>El demandante carezca de interés para obrar</a:t>
            </a:r>
          </a:p>
          <a:p>
            <a:pPr marL="285750" indent="-285750" algn="just">
              <a:buFont typeface="Wingdings" panose="05000000000000000000" pitchFamily="2" charset="2"/>
              <a:buChar char="Ø"/>
            </a:pPr>
            <a:r>
              <a:rPr lang="es-MX" sz="1400" dirty="0"/>
              <a:t>Caducidad del derecho</a:t>
            </a:r>
          </a:p>
          <a:p>
            <a:pPr marL="285750" indent="-285750" algn="just">
              <a:buFont typeface="Wingdings" panose="05000000000000000000" pitchFamily="2" charset="2"/>
              <a:buChar char="Ø"/>
            </a:pPr>
            <a:r>
              <a:rPr lang="es-MX" sz="1400" dirty="0"/>
              <a:t>No existe conexión lógica entre los hechos y el petitorio</a:t>
            </a:r>
          </a:p>
          <a:p>
            <a:pPr marL="285750" indent="-285750" algn="just">
              <a:buFont typeface="Wingdings" panose="05000000000000000000" pitchFamily="2" charset="2"/>
              <a:buChar char="Ø"/>
            </a:pPr>
            <a:r>
              <a:rPr lang="es-MX" sz="1400" dirty="0"/>
              <a:t>El petitorio fuese jurídica y físicamente imposible</a:t>
            </a:r>
            <a:endParaRPr lang="es-PE"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9"/>
        <p:cNvGrpSpPr/>
        <p:nvPr/>
      </p:nvGrpSpPr>
      <p:grpSpPr>
        <a:xfrm>
          <a:off x="0" y="0"/>
          <a:ext cx="0" cy="0"/>
          <a:chOff x="0" y="0"/>
          <a:chExt cx="0" cy="0"/>
        </a:xfrm>
      </p:grpSpPr>
      <p:sp>
        <p:nvSpPr>
          <p:cNvPr id="2350" name="Google Shape;2350;p35"/>
          <p:cNvSpPr/>
          <p:nvPr/>
        </p:nvSpPr>
        <p:spPr>
          <a:xfrm>
            <a:off x="429206" y="550506"/>
            <a:ext cx="5178600" cy="653100"/>
          </a:xfrm>
          <a:prstGeom prst="rect">
            <a:avLst/>
          </a:prstGeom>
          <a:solidFill>
            <a:srgbClr val="FFC000"/>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i="0" u="none" strike="noStrike" cap="none" dirty="0">
                <a:solidFill>
                  <a:schemeClr val="dk1"/>
                </a:solidFill>
                <a:latin typeface="Sorts Mill Goudy"/>
                <a:ea typeface="Sorts Mill Goudy"/>
                <a:cs typeface="Sorts Mill Goudy"/>
                <a:sym typeface="Sorts Mill Goudy"/>
              </a:rPr>
              <a:t>CONTESTACION DE LA DEMANDA- ART.19</a:t>
            </a:r>
            <a:endParaRPr sz="1800" b="1" i="0" u="none" strike="noStrike" cap="none" dirty="0">
              <a:solidFill>
                <a:schemeClr val="dk1"/>
              </a:solidFill>
              <a:latin typeface="Sorts Mill Goudy"/>
              <a:ea typeface="Sorts Mill Goudy"/>
              <a:cs typeface="Sorts Mill Goudy"/>
              <a:sym typeface="Sorts Mill Goudy"/>
            </a:endParaRPr>
          </a:p>
        </p:txBody>
      </p:sp>
      <p:sp>
        <p:nvSpPr>
          <p:cNvPr id="2351" name="Google Shape;2351;p35"/>
          <p:cNvSpPr txBox="1"/>
          <p:nvPr/>
        </p:nvSpPr>
        <p:spPr>
          <a:xfrm>
            <a:off x="4634983" y="2924545"/>
            <a:ext cx="6097500" cy="6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lt1"/>
              </a:solidFill>
              <a:latin typeface="Sorts Mill Goudy"/>
              <a:ea typeface="Sorts Mill Goudy"/>
              <a:cs typeface="Sorts Mill Goudy"/>
              <a:sym typeface="Sorts Mill Goudy"/>
            </a:endParaRPr>
          </a:p>
          <a:p>
            <a:pPr marL="0" marR="0" lvl="0" indent="0" algn="l" rtl="0">
              <a:spcBef>
                <a:spcPts val="0"/>
              </a:spcBef>
              <a:spcAft>
                <a:spcPts val="0"/>
              </a:spcAft>
              <a:buNone/>
            </a:pPr>
            <a:r>
              <a:rPr lang="es-ES" sz="1800" dirty="0">
                <a:solidFill>
                  <a:schemeClr val="lt1"/>
                </a:solidFill>
                <a:latin typeface="Sorts Mill Goudy"/>
                <a:ea typeface="Sorts Mill Goudy"/>
                <a:cs typeface="Sorts Mill Goudy"/>
                <a:sym typeface="Sorts Mill Goudy"/>
              </a:rPr>
              <a:t> </a:t>
            </a:r>
            <a:endParaRPr sz="1800" dirty="0">
              <a:solidFill>
                <a:schemeClr val="lt1"/>
              </a:solidFill>
              <a:latin typeface="Sorts Mill Goudy"/>
              <a:ea typeface="Sorts Mill Goudy"/>
              <a:cs typeface="Sorts Mill Goudy"/>
              <a:sym typeface="Sorts Mill Goudy"/>
            </a:endParaRPr>
          </a:p>
        </p:txBody>
      </p:sp>
      <p:sp>
        <p:nvSpPr>
          <p:cNvPr id="2352" name="Google Shape;2352;p35"/>
          <p:cNvSpPr/>
          <p:nvPr/>
        </p:nvSpPr>
        <p:spPr>
          <a:xfrm>
            <a:off x="1459463" y="1395912"/>
            <a:ext cx="9433200" cy="1539600"/>
          </a:xfrm>
          <a:prstGeom prst="rect">
            <a:avLst/>
          </a:prstGeom>
          <a:solidFill>
            <a:srgbClr val="EBC6A3"/>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S" sz="2000" b="1" dirty="0">
                <a:solidFill>
                  <a:schemeClr val="dk1"/>
                </a:solidFill>
                <a:latin typeface="Verdana"/>
                <a:ea typeface="Verdana"/>
                <a:cs typeface="Verdana"/>
                <a:sym typeface="Verdana"/>
              </a:rPr>
              <a:t>Artículo 19.- </a:t>
            </a:r>
            <a:r>
              <a:rPr lang="es-ES" sz="2000" dirty="0">
                <a:solidFill>
                  <a:schemeClr val="dk1"/>
                </a:solidFill>
                <a:latin typeface="Verdana"/>
                <a:ea typeface="Verdana"/>
                <a:cs typeface="Verdana"/>
                <a:sym typeface="Verdana"/>
              </a:rPr>
              <a:t>Requisitos de la contestación La contestación de la demanda se presenta por escrito y debe contener los requisitos y anexos establecidos en la norma procesal civil, sin incluir ningún pliego dirigido a la contraparte, los testigos o los peritos; sin embargo, debe indicarse la finalidad de cada medio de prueba.</a:t>
            </a:r>
            <a:endParaRPr sz="2000" dirty="0">
              <a:solidFill>
                <a:schemeClr val="dk1"/>
              </a:solidFill>
              <a:latin typeface="Verdana"/>
              <a:ea typeface="Verdana"/>
              <a:cs typeface="Verdana"/>
              <a:sym typeface="Verdana"/>
            </a:endParaRPr>
          </a:p>
        </p:txBody>
      </p:sp>
      <p:sp>
        <p:nvSpPr>
          <p:cNvPr id="2353" name="Google Shape;2353;p35"/>
          <p:cNvSpPr/>
          <p:nvPr/>
        </p:nvSpPr>
        <p:spPr>
          <a:xfrm>
            <a:off x="2606348" y="3195133"/>
            <a:ext cx="8702400" cy="1269000"/>
          </a:xfrm>
          <a:prstGeom prst="rect">
            <a:avLst/>
          </a:prstGeom>
          <a:solidFill>
            <a:srgbClr val="F6C680"/>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S" sz="2000" dirty="0">
                <a:solidFill>
                  <a:schemeClr val="dk1"/>
                </a:solidFill>
                <a:latin typeface="Verdana"/>
                <a:ea typeface="Verdana"/>
                <a:cs typeface="Verdana"/>
                <a:sym typeface="Verdana"/>
              </a:rPr>
              <a:t>La contestación contiene todas las defensas procesales y de fondo que el demandado estime convenientes. Si el demandado no niega expresamente los hechos expuestos en la demanda, estos son considerados admitidos.</a:t>
            </a:r>
            <a:endParaRPr dirty="0"/>
          </a:p>
        </p:txBody>
      </p:sp>
      <p:sp>
        <p:nvSpPr>
          <p:cNvPr id="2354" name="Google Shape;2354;p35"/>
          <p:cNvSpPr/>
          <p:nvPr/>
        </p:nvSpPr>
        <p:spPr>
          <a:xfrm>
            <a:off x="5122508" y="4833915"/>
            <a:ext cx="6792600" cy="914400"/>
          </a:xfrm>
          <a:prstGeom prst="rect">
            <a:avLst/>
          </a:prstGeom>
          <a:solidFill>
            <a:srgbClr val="EEDED9"/>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S" sz="2000" b="1" dirty="0">
                <a:solidFill>
                  <a:schemeClr val="dk1"/>
                </a:solidFill>
                <a:latin typeface="Verdana"/>
                <a:ea typeface="Verdana"/>
                <a:cs typeface="Verdana"/>
                <a:sym typeface="Verdana"/>
              </a:rPr>
              <a:t>La reconvención es improcedente</a:t>
            </a:r>
            <a:r>
              <a:rPr lang="es-ES" sz="1800" b="1" dirty="0">
                <a:solidFill>
                  <a:schemeClr val="dk1"/>
                </a:solidFill>
                <a:latin typeface="Sorts Mill Goudy"/>
                <a:ea typeface="Sorts Mill Goudy"/>
                <a:cs typeface="Sorts Mill Goudy"/>
                <a:sym typeface="Sorts Mill Goudy"/>
              </a:rPr>
              <a:t>.</a:t>
            </a:r>
            <a:endParaRPr sz="1800" b="1" dirty="0">
              <a:solidFill>
                <a:schemeClr val="dk1"/>
              </a:solidFill>
              <a:latin typeface="Sorts Mill Goudy"/>
              <a:ea typeface="Sorts Mill Goudy"/>
              <a:cs typeface="Sorts Mill Goudy"/>
              <a:sym typeface="Sorts Mill Goudy"/>
            </a:endParaRPr>
          </a:p>
        </p:txBody>
      </p:sp>
      <p:pic>
        <p:nvPicPr>
          <p:cNvPr id="2355" name="Google Shape;2355;p35" descr="Derecho digital: qué es y sus oprtunidades para la abogacía - Legaltech"/>
          <p:cNvPicPr preferRelativeResize="0"/>
          <p:nvPr/>
        </p:nvPicPr>
        <p:blipFill rotWithShape="1">
          <a:blip r:embed="rId3">
            <a:alphaModFix/>
          </a:blip>
          <a:srcRect/>
          <a:stretch/>
        </p:blipFill>
        <p:spPr>
          <a:xfrm>
            <a:off x="596285" y="4723766"/>
            <a:ext cx="3080100" cy="20595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7"/>
        <p:cNvGrpSpPr/>
        <p:nvPr/>
      </p:nvGrpSpPr>
      <p:grpSpPr>
        <a:xfrm>
          <a:off x="0" y="0"/>
          <a:ext cx="0" cy="0"/>
          <a:chOff x="0" y="0"/>
          <a:chExt cx="0" cy="0"/>
        </a:xfrm>
      </p:grpSpPr>
      <p:sp>
        <p:nvSpPr>
          <p:cNvPr id="2368" name="Google Shape;2368;p37"/>
          <p:cNvSpPr/>
          <p:nvPr/>
        </p:nvSpPr>
        <p:spPr>
          <a:xfrm>
            <a:off x="2239348" y="93301"/>
            <a:ext cx="8285700" cy="494400"/>
          </a:xfrm>
          <a:prstGeom prst="rect">
            <a:avLst/>
          </a:prstGeom>
          <a:solidFill>
            <a:schemeClr val="accent1">
              <a:lumMod val="20000"/>
              <a:lumOff val="80000"/>
            </a:schemeClr>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dirty="0">
                <a:solidFill>
                  <a:schemeClr val="dk1"/>
                </a:solidFill>
                <a:latin typeface="Sorts Mill Goudy"/>
                <a:ea typeface="Sorts Mill Goudy"/>
                <a:cs typeface="Sorts Mill Goudy"/>
                <a:sym typeface="Sorts Mill Goudy"/>
              </a:rPr>
              <a:t>LA REBELDIA</a:t>
            </a:r>
            <a:endParaRPr sz="1800" b="1" dirty="0">
              <a:solidFill>
                <a:schemeClr val="dk1"/>
              </a:solidFill>
              <a:latin typeface="Sorts Mill Goudy"/>
              <a:ea typeface="Sorts Mill Goudy"/>
              <a:cs typeface="Sorts Mill Goudy"/>
              <a:sym typeface="Sorts Mill Goudy"/>
            </a:endParaRPr>
          </a:p>
        </p:txBody>
      </p:sp>
      <p:sp>
        <p:nvSpPr>
          <p:cNvPr id="2369" name="Google Shape;2369;p37"/>
          <p:cNvSpPr/>
          <p:nvPr/>
        </p:nvSpPr>
        <p:spPr>
          <a:xfrm>
            <a:off x="93306" y="809427"/>
            <a:ext cx="4926600" cy="401100"/>
          </a:xfrm>
          <a:prstGeom prst="rect">
            <a:avLst/>
          </a:prstGeom>
          <a:solidFill>
            <a:schemeClr val="accent1">
              <a:lumMod val="20000"/>
              <a:lumOff val="80000"/>
            </a:schemeClr>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dirty="0">
                <a:solidFill>
                  <a:schemeClr val="dk1"/>
                </a:solidFill>
                <a:latin typeface="Sorts Mill Goudy"/>
                <a:ea typeface="Sorts Mill Goudy"/>
                <a:cs typeface="Sorts Mill Goudy"/>
                <a:sym typeface="Sorts Mill Goudy"/>
              </a:rPr>
              <a:t>En la ley 26636 –Art.24 ´´Rebeldía´´</a:t>
            </a:r>
            <a:endParaRPr sz="1800" b="1" dirty="0">
              <a:solidFill>
                <a:schemeClr val="dk1"/>
              </a:solidFill>
              <a:latin typeface="Sorts Mill Goudy"/>
              <a:ea typeface="Sorts Mill Goudy"/>
              <a:cs typeface="Sorts Mill Goudy"/>
              <a:sym typeface="Sorts Mill Goudy"/>
            </a:endParaRPr>
          </a:p>
        </p:txBody>
      </p:sp>
      <p:sp>
        <p:nvSpPr>
          <p:cNvPr id="2370" name="Google Shape;2370;p37"/>
          <p:cNvSpPr/>
          <p:nvPr/>
        </p:nvSpPr>
        <p:spPr>
          <a:xfrm>
            <a:off x="6559420" y="1321442"/>
            <a:ext cx="5533200" cy="1328400"/>
          </a:xfrm>
          <a:prstGeom prst="rect">
            <a:avLst/>
          </a:prstGeom>
          <a:solidFill>
            <a:srgbClr val="EEDED9"/>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S" sz="1800" b="1" dirty="0">
                <a:solidFill>
                  <a:schemeClr val="dk1"/>
                </a:solidFill>
                <a:latin typeface="Sorts Mill Goudy"/>
                <a:ea typeface="Sorts Mill Goudy"/>
                <a:cs typeface="Sorts Mill Goudy"/>
                <a:sym typeface="Sorts Mill Goudy"/>
              </a:rPr>
              <a:t>Si el demandado no asiste incurre automáticamente en rebeldía, sin necesidad de declaración expresa, aun cuando la pretensión se sustente en un derecho indisponible.</a:t>
            </a:r>
            <a:endParaRPr sz="1800" b="1" dirty="0">
              <a:solidFill>
                <a:schemeClr val="dk1"/>
              </a:solidFill>
              <a:latin typeface="Sorts Mill Goudy"/>
              <a:ea typeface="Sorts Mill Goudy"/>
              <a:cs typeface="Sorts Mill Goudy"/>
              <a:sym typeface="Sorts Mill Goudy"/>
            </a:endParaRPr>
          </a:p>
        </p:txBody>
      </p:sp>
      <p:sp>
        <p:nvSpPr>
          <p:cNvPr id="2371" name="Google Shape;2371;p37"/>
          <p:cNvSpPr/>
          <p:nvPr/>
        </p:nvSpPr>
        <p:spPr>
          <a:xfrm>
            <a:off x="0" y="1405417"/>
            <a:ext cx="5934300" cy="830400"/>
          </a:xfrm>
          <a:prstGeom prst="rect">
            <a:avLst/>
          </a:prstGeom>
          <a:solidFill>
            <a:srgbClr val="EBC6A3"/>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S" sz="1800" b="1" dirty="0">
                <a:solidFill>
                  <a:schemeClr val="dk1"/>
                </a:solidFill>
                <a:latin typeface="Sorts Mill Goudy"/>
                <a:ea typeface="Sorts Mill Goudy"/>
                <a:cs typeface="Sorts Mill Goudy"/>
                <a:sym typeface="Sorts Mill Goudy"/>
              </a:rPr>
              <a:t>Si transcurrido el plazo para contestar la demanda, el demandado no lo hace, incurre en rebeldía.</a:t>
            </a:r>
            <a:endParaRPr sz="1800" b="1" dirty="0">
              <a:solidFill>
                <a:schemeClr val="dk1"/>
              </a:solidFill>
              <a:latin typeface="Sorts Mill Goudy"/>
              <a:ea typeface="Sorts Mill Goudy"/>
              <a:cs typeface="Sorts Mill Goudy"/>
              <a:sym typeface="Sorts Mill Goudy"/>
            </a:endParaRPr>
          </a:p>
        </p:txBody>
      </p:sp>
      <p:sp>
        <p:nvSpPr>
          <p:cNvPr id="2372" name="Google Shape;2372;p37"/>
          <p:cNvSpPr/>
          <p:nvPr/>
        </p:nvSpPr>
        <p:spPr>
          <a:xfrm>
            <a:off x="6559420" y="754024"/>
            <a:ext cx="5533200" cy="401100"/>
          </a:xfrm>
          <a:prstGeom prst="rect">
            <a:avLst/>
          </a:prstGeom>
          <a:solidFill>
            <a:schemeClr val="accent1">
              <a:lumMod val="20000"/>
              <a:lumOff val="80000"/>
            </a:schemeClr>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800" b="1" dirty="0">
                <a:solidFill>
                  <a:schemeClr val="dk1"/>
                </a:solidFill>
                <a:latin typeface="Sorts Mill Goudy"/>
                <a:ea typeface="Sorts Mill Goudy"/>
                <a:cs typeface="Sorts Mill Goudy"/>
                <a:sym typeface="Sorts Mill Goudy"/>
              </a:rPr>
              <a:t>En la NLPT-Art.43 ´´Audiencia de conciliación´´</a:t>
            </a:r>
            <a:endParaRPr sz="1800" b="1" dirty="0">
              <a:solidFill>
                <a:schemeClr val="dk1"/>
              </a:solidFill>
              <a:latin typeface="Sorts Mill Goudy"/>
              <a:ea typeface="Sorts Mill Goudy"/>
              <a:cs typeface="Sorts Mill Goudy"/>
              <a:sym typeface="Sorts Mill Goudy"/>
            </a:endParaRPr>
          </a:p>
        </p:txBody>
      </p:sp>
      <p:sp>
        <p:nvSpPr>
          <p:cNvPr id="2373" name="Google Shape;2373;p37"/>
          <p:cNvSpPr/>
          <p:nvPr/>
        </p:nvSpPr>
        <p:spPr>
          <a:xfrm>
            <a:off x="167949" y="5372054"/>
            <a:ext cx="5766300" cy="1136100"/>
          </a:xfrm>
          <a:prstGeom prst="rect">
            <a:avLst/>
          </a:prstGeom>
          <a:solidFill>
            <a:srgbClr val="EBC6A3"/>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S" sz="1800" b="1" dirty="0">
                <a:solidFill>
                  <a:schemeClr val="dk1"/>
                </a:solidFill>
                <a:latin typeface="Sorts Mill Goudy"/>
                <a:ea typeface="Sorts Mill Goudy"/>
                <a:cs typeface="Sorts Mill Goudy"/>
                <a:sym typeface="Sorts Mill Goudy"/>
              </a:rPr>
              <a:t>El rebelde puede incorporarse al proceso para continuar con éste en el estado en que se encuentre, pagando una multa equivalente a dos (2) URP.</a:t>
            </a:r>
            <a:endParaRPr sz="1800" b="1" dirty="0">
              <a:solidFill>
                <a:schemeClr val="dk1"/>
              </a:solidFill>
              <a:latin typeface="Sorts Mill Goudy"/>
              <a:ea typeface="Sorts Mill Goudy"/>
              <a:cs typeface="Sorts Mill Goudy"/>
              <a:sym typeface="Sorts Mill Goudy"/>
            </a:endParaRPr>
          </a:p>
        </p:txBody>
      </p:sp>
      <p:sp>
        <p:nvSpPr>
          <p:cNvPr id="2374" name="Google Shape;2374;p37"/>
          <p:cNvSpPr/>
          <p:nvPr/>
        </p:nvSpPr>
        <p:spPr>
          <a:xfrm>
            <a:off x="-18661" y="2506438"/>
            <a:ext cx="5952900" cy="2312700"/>
          </a:xfrm>
          <a:prstGeom prst="rect">
            <a:avLst/>
          </a:prstGeom>
          <a:solidFill>
            <a:srgbClr val="FCECD3"/>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S" sz="1800" b="1" dirty="0">
                <a:solidFill>
                  <a:schemeClr val="dk1"/>
                </a:solidFill>
                <a:latin typeface="Sorts Mill Goudy"/>
                <a:ea typeface="Sorts Mill Goudy"/>
                <a:cs typeface="Sorts Mill Goudy"/>
                <a:sym typeface="Sorts Mill Goudy"/>
              </a:rPr>
              <a:t>Esta declaración causa presunción legal relativa sobre la verdad de los hechos expuestos en la demanda, salvo que habiendo varios emplazados en forma solidaria alguno conteste la demanda o cuando el Juez declare en resolución motivada que no le producen convicción.</a:t>
            </a:r>
            <a:endParaRPr sz="1800" b="1" dirty="0">
              <a:solidFill>
                <a:schemeClr val="dk1"/>
              </a:solidFill>
              <a:latin typeface="Sorts Mill Goudy"/>
              <a:ea typeface="Sorts Mill Goudy"/>
              <a:cs typeface="Sorts Mill Goudy"/>
              <a:sym typeface="Sorts Mill Goudy"/>
            </a:endParaRPr>
          </a:p>
        </p:txBody>
      </p:sp>
      <p:sp>
        <p:nvSpPr>
          <p:cNvPr id="2375" name="Google Shape;2375;p37"/>
          <p:cNvSpPr/>
          <p:nvPr/>
        </p:nvSpPr>
        <p:spPr>
          <a:xfrm>
            <a:off x="6559418" y="2868727"/>
            <a:ext cx="5533200" cy="914400"/>
          </a:xfrm>
          <a:prstGeom prst="rect">
            <a:avLst/>
          </a:prstGeom>
          <a:solidFill>
            <a:srgbClr val="ECE9E2"/>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S" sz="1800" b="1" dirty="0">
                <a:solidFill>
                  <a:schemeClr val="dk1"/>
                </a:solidFill>
                <a:latin typeface="Sorts Mill Goudy"/>
                <a:ea typeface="Sorts Mill Goudy"/>
                <a:cs typeface="Sorts Mill Goudy"/>
                <a:sym typeface="Sorts Mill Goudy"/>
              </a:rPr>
              <a:t>También incurre en rebeldía automática si, asistiendo a la audiencia, no contesta la demanda</a:t>
            </a:r>
            <a:endParaRPr sz="1800" b="1" dirty="0">
              <a:solidFill>
                <a:schemeClr val="dk1"/>
              </a:solidFill>
              <a:latin typeface="Sorts Mill Goudy"/>
              <a:ea typeface="Sorts Mill Goudy"/>
              <a:cs typeface="Sorts Mill Goudy"/>
              <a:sym typeface="Sorts Mill Goudy"/>
            </a:endParaRPr>
          </a:p>
        </p:txBody>
      </p:sp>
      <p:sp>
        <p:nvSpPr>
          <p:cNvPr id="2376" name="Google Shape;2376;p37"/>
          <p:cNvSpPr/>
          <p:nvPr/>
        </p:nvSpPr>
        <p:spPr>
          <a:xfrm>
            <a:off x="6559418" y="4026736"/>
            <a:ext cx="5533200" cy="914400"/>
          </a:xfrm>
          <a:prstGeom prst="rect">
            <a:avLst/>
          </a:prstGeom>
          <a:solidFill>
            <a:srgbClr val="F9D9A9"/>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S" sz="1800" b="1" dirty="0">
                <a:solidFill>
                  <a:schemeClr val="dk1"/>
                </a:solidFill>
                <a:latin typeface="Sorts Mill Goudy"/>
                <a:ea typeface="Sorts Mill Goudy"/>
                <a:cs typeface="Sorts Mill Goudy"/>
                <a:sym typeface="Sorts Mill Goudy"/>
              </a:rPr>
              <a:t>o el representante o apoderado no tiene poderes suficientes para conciliar.</a:t>
            </a:r>
            <a:endParaRPr dirty="0"/>
          </a:p>
        </p:txBody>
      </p:sp>
      <p:sp>
        <p:nvSpPr>
          <p:cNvPr id="2377" name="Google Shape;2377;p37"/>
          <p:cNvSpPr/>
          <p:nvPr/>
        </p:nvSpPr>
        <p:spPr>
          <a:xfrm>
            <a:off x="6593629" y="5299161"/>
            <a:ext cx="5464500" cy="1281900"/>
          </a:xfrm>
          <a:prstGeom prst="rect">
            <a:avLst/>
          </a:prstGeom>
          <a:solidFill>
            <a:srgbClr val="E2AC74"/>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S" sz="1800" b="1" dirty="0">
                <a:solidFill>
                  <a:schemeClr val="dk1"/>
                </a:solidFill>
                <a:latin typeface="Sorts Mill Goudy"/>
                <a:ea typeface="Sorts Mill Goudy"/>
                <a:cs typeface="Sorts Mill Goudy"/>
                <a:sym typeface="Sorts Mill Goudy"/>
              </a:rPr>
              <a:t>El rebelde se incorpora al proceso en el estado en que se encuentre, sin posibilidad de renovar los actos previos.</a:t>
            </a:r>
            <a:endParaRPr sz="1800" b="1" dirty="0">
              <a:solidFill>
                <a:schemeClr val="dk1"/>
              </a:solidFill>
              <a:latin typeface="Sorts Mill Goudy"/>
              <a:ea typeface="Sorts Mill Goudy"/>
              <a:cs typeface="Sorts Mill Goudy"/>
              <a:sym typeface="Sorts Mill Goudy"/>
            </a:endParaRPr>
          </a:p>
        </p:txBody>
      </p:sp>
      <p:sp>
        <p:nvSpPr>
          <p:cNvPr id="2378" name="Google Shape;2378;p37"/>
          <p:cNvSpPr/>
          <p:nvPr/>
        </p:nvSpPr>
        <p:spPr>
          <a:xfrm>
            <a:off x="9498563" y="5115512"/>
            <a:ext cx="45600" cy="45600"/>
          </a:xfrm>
          <a:prstGeom prst="downArrow">
            <a:avLst>
              <a:gd name="adj1" fmla="val 50000"/>
              <a:gd name="adj2" fmla="val 50000"/>
            </a:avLst>
          </a:prstGeom>
          <a:solidFill>
            <a:schemeClr val="accent1"/>
          </a:solidFill>
          <a:ln w="15875" cap="rnd" cmpd="sng">
            <a:solidFill>
              <a:srgbClr val="AF762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Sorts Mill Goudy"/>
              <a:ea typeface="Sorts Mill Goudy"/>
              <a:cs typeface="Sorts Mill Goudy"/>
              <a:sym typeface="Sorts Mill Goudy"/>
            </a:endParaRPr>
          </a:p>
        </p:txBody>
      </p:sp>
      <p:sp>
        <p:nvSpPr>
          <p:cNvPr id="2379" name="Google Shape;2379;p37"/>
          <p:cNvSpPr/>
          <p:nvPr/>
        </p:nvSpPr>
        <p:spPr>
          <a:xfrm>
            <a:off x="2405402" y="4819259"/>
            <a:ext cx="484500" cy="563400"/>
          </a:xfrm>
          <a:prstGeom prst="downArrow">
            <a:avLst>
              <a:gd name="adj1" fmla="val 50000"/>
              <a:gd name="adj2" fmla="val 50000"/>
            </a:avLst>
          </a:prstGeom>
          <a:solidFill>
            <a:srgbClr val="00B050"/>
          </a:solidFill>
          <a:ln w="15875" cap="rnd" cmpd="sng">
            <a:solidFill>
              <a:srgbClr val="AF762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Sorts Mill Goudy"/>
              <a:ea typeface="Sorts Mill Goudy"/>
              <a:cs typeface="Sorts Mill Goudy"/>
              <a:sym typeface="Sorts Mill Goudy"/>
            </a:endParaRPr>
          </a:p>
        </p:txBody>
      </p:sp>
      <p:sp>
        <p:nvSpPr>
          <p:cNvPr id="2380" name="Google Shape;2380;p37"/>
          <p:cNvSpPr/>
          <p:nvPr/>
        </p:nvSpPr>
        <p:spPr>
          <a:xfrm>
            <a:off x="9279106" y="4889188"/>
            <a:ext cx="484500" cy="563400"/>
          </a:xfrm>
          <a:prstGeom prst="downArrow">
            <a:avLst>
              <a:gd name="adj1" fmla="val 50000"/>
              <a:gd name="adj2" fmla="val 50000"/>
            </a:avLst>
          </a:prstGeom>
          <a:solidFill>
            <a:srgbClr val="00B050"/>
          </a:solidFill>
          <a:ln w="15875" cap="rnd" cmpd="sng">
            <a:solidFill>
              <a:srgbClr val="AF762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Sorts Mill Goudy"/>
              <a:ea typeface="Sorts Mill Goudy"/>
              <a:cs typeface="Sorts Mill Goudy"/>
              <a:sym typeface="Sorts Mill Goud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81D4730-A41E-9041-08C0-416F883C0B0B}"/>
              </a:ext>
            </a:extLst>
          </p:cNvPr>
          <p:cNvSpPr/>
          <p:nvPr/>
        </p:nvSpPr>
        <p:spPr>
          <a:xfrm>
            <a:off x="4029075" y="219075"/>
            <a:ext cx="4914900" cy="61912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FORMAS DE CONCUSIÓN DEL PROCESO-EN LA NLPT</a:t>
            </a:r>
            <a:endParaRPr lang="es-PE" b="1" dirty="0">
              <a:solidFill>
                <a:schemeClr val="tx1"/>
              </a:solidFill>
            </a:endParaRPr>
          </a:p>
        </p:txBody>
      </p:sp>
      <p:sp>
        <p:nvSpPr>
          <p:cNvPr id="4" name="Rectángulo 3">
            <a:extLst>
              <a:ext uri="{FF2B5EF4-FFF2-40B4-BE49-F238E27FC236}">
                <a16:creationId xmlns:a16="http://schemas.microsoft.com/office/drawing/2014/main" id="{2758C282-E860-BC2B-B5B5-1CAB8E1167A9}"/>
              </a:ext>
            </a:extLst>
          </p:cNvPr>
          <p:cNvSpPr/>
          <p:nvPr/>
        </p:nvSpPr>
        <p:spPr>
          <a:xfrm>
            <a:off x="276224" y="1190625"/>
            <a:ext cx="5381626" cy="2838450"/>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s-MX" b="1" dirty="0"/>
          </a:p>
          <a:p>
            <a:pPr algn="ctr"/>
            <a:r>
              <a:rPr lang="es-MX" b="1" dirty="0"/>
              <a:t>ARTICULO 30-NLPT</a:t>
            </a:r>
          </a:p>
          <a:p>
            <a:pPr marL="285750" indent="-285750" algn="just">
              <a:buFont typeface="Wingdings" panose="05000000000000000000" pitchFamily="2" charset="2"/>
              <a:buChar char="Ø"/>
            </a:pPr>
            <a:r>
              <a:rPr lang="es-MX" dirty="0">
                <a:highlight>
                  <a:srgbClr val="FFFF00"/>
                </a:highlight>
              </a:rPr>
              <a:t>Conciliación</a:t>
            </a:r>
          </a:p>
          <a:p>
            <a:pPr marL="285750" indent="-285750" algn="just">
              <a:buFont typeface="Wingdings" panose="05000000000000000000" pitchFamily="2" charset="2"/>
              <a:buChar char="Ø"/>
            </a:pPr>
            <a:r>
              <a:rPr lang="es-MX" dirty="0"/>
              <a:t>Allanamiento</a:t>
            </a:r>
          </a:p>
          <a:p>
            <a:pPr marL="285750" indent="-285750" algn="just">
              <a:buFont typeface="Wingdings" panose="05000000000000000000" pitchFamily="2" charset="2"/>
              <a:buChar char="Ø"/>
            </a:pPr>
            <a:r>
              <a:rPr lang="es-MX" dirty="0"/>
              <a:t>Reconocimiento de la demanda</a:t>
            </a:r>
          </a:p>
          <a:p>
            <a:pPr marL="285750" indent="-285750" algn="just">
              <a:buFont typeface="Wingdings" panose="05000000000000000000" pitchFamily="2" charset="2"/>
              <a:buChar char="Ø"/>
            </a:pPr>
            <a:r>
              <a:rPr lang="es-MX" dirty="0">
                <a:highlight>
                  <a:srgbClr val="FFFF00"/>
                </a:highlight>
              </a:rPr>
              <a:t>Transacción</a:t>
            </a:r>
          </a:p>
          <a:p>
            <a:pPr marL="285750" indent="-285750" algn="just">
              <a:buFont typeface="Wingdings" panose="05000000000000000000" pitchFamily="2" charset="2"/>
              <a:buChar char="Ø"/>
            </a:pPr>
            <a:r>
              <a:rPr lang="es-MX" dirty="0"/>
              <a:t>Desistimiento o abandono</a:t>
            </a:r>
          </a:p>
          <a:p>
            <a:pPr marL="285750" indent="-285750" algn="just">
              <a:buFont typeface="Wingdings" panose="05000000000000000000" pitchFamily="2" charset="2"/>
              <a:buChar char="Ø"/>
            </a:pPr>
            <a:r>
              <a:rPr lang="es-MX" dirty="0"/>
              <a:t>Inasistencia de ambas partes a cualquiera de las audiencias programadas en primera instancia</a:t>
            </a:r>
          </a:p>
          <a:p>
            <a:pPr marL="285750" indent="-285750" algn="ctr">
              <a:buFont typeface="Wingdings" panose="05000000000000000000" pitchFamily="2" charset="2"/>
              <a:buChar char="Ø"/>
            </a:pPr>
            <a:endParaRPr lang="es-MX" dirty="0"/>
          </a:p>
          <a:p>
            <a:pPr marL="285750" indent="-285750" algn="ctr">
              <a:buFont typeface="Wingdings" panose="05000000000000000000" pitchFamily="2" charset="2"/>
              <a:buChar char="Ø"/>
            </a:pPr>
            <a:endParaRPr lang="es-PE" dirty="0"/>
          </a:p>
        </p:txBody>
      </p:sp>
      <p:sp>
        <p:nvSpPr>
          <p:cNvPr id="5" name="Rectángulo 4">
            <a:extLst>
              <a:ext uri="{FF2B5EF4-FFF2-40B4-BE49-F238E27FC236}">
                <a16:creationId xmlns:a16="http://schemas.microsoft.com/office/drawing/2014/main" id="{3163C3C0-06CD-E647-BD1E-F430F4280055}"/>
              </a:ext>
            </a:extLst>
          </p:cNvPr>
          <p:cNvSpPr/>
          <p:nvPr/>
        </p:nvSpPr>
        <p:spPr>
          <a:xfrm>
            <a:off x="6915149" y="1190625"/>
            <a:ext cx="4686301" cy="2838450"/>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ARTICULO 43-NLPT-Inciso 1-2Do párrafo</a:t>
            </a:r>
          </a:p>
          <a:p>
            <a:pPr algn="just"/>
            <a:endParaRPr lang="es-MX" dirty="0">
              <a:solidFill>
                <a:schemeClr val="tx1"/>
              </a:solidFill>
            </a:endParaRPr>
          </a:p>
          <a:p>
            <a:pPr algn="just"/>
            <a:r>
              <a:rPr lang="es-MX" dirty="0">
                <a:solidFill>
                  <a:schemeClr val="tx1"/>
                </a:solidFill>
              </a:rPr>
              <a:t>Si ambas partes inasisten, el juez declara la conclusión del proceso si, dentro de los treinta (30) días naturales siguientes, ninguna de las partes hubiese solicitado fecha para nueva audiencia. </a:t>
            </a:r>
            <a:endParaRPr lang="es-MX" b="1" dirty="0">
              <a:solidFill>
                <a:schemeClr val="tx1"/>
              </a:solidFill>
            </a:endParaRPr>
          </a:p>
          <a:p>
            <a:pPr algn="ctr"/>
            <a:endParaRPr lang="es-PE" b="1" dirty="0">
              <a:solidFill>
                <a:schemeClr val="tx1"/>
              </a:solidFill>
            </a:endParaRPr>
          </a:p>
        </p:txBody>
      </p:sp>
    </p:spTree>
    <p:extLst>
      <p:ext uri="{BB962C8B-B14F-4D97-AF65-F5344CB8AC3E}">
        <p14:creationId xmlns:p14="http://schemas.microsoft.com/office/powerpoint/2010/main" val="3626994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FAF8132-FF68-BC1E-8237-F7159B53C8D1}"/>
              </a:ext>
            </a:extLst>
          </p:cNvPr>
          <p:cNvSpPr/>
          <p:nvPr/>
        </p:nvSpPr>
        <p:spPr>
          <a:xfrm>
            <a:off x="2990849" y="263130"/>
            <a:ext cx="6391274" cy="63817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TIPOLOGIA DE PROCESOS EN LA NLPT</a:t>
            </a:r>
            <a:endParaRPr lang="es-PE" b="1" dirty="0">
              <a:solidFill>
                <a:schemeClr val="tx1"/>
              </a:solidFill>
            </a:endParaRPr>
          </a:p>
        </p:txBody>
      </p:sp>
      <p:sp>
        <p:nvSpPr>
          <p:cNvPr id="3" name="Rectángulo 2">
            <a:extLst>
              <a:ext uri="{FF2B5EF4-FFF2-40B4-BE49-F238E27FC236}">
                <a16:creationId xmlns:a16="http://schemas.microsoft.com/office/drawing/2014/main" id="{497EE4E2-AB89-122F-D253-0A7F6D608084}"/>
              </a:ext>
            </a:extLst>
          </p:cNvPr>
          <p:cNvSpPr/>
          <p:nvPr/>
        </p:nvSpPr>
        <p:spPr>
          <a:xfrm>
            <a:off x="3862387" y="1323976"/>
            <a:ext cx="4467225" cy="54292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PROCESOS LABORALES</a:t>
            </a:r>
            <a:endParaRPr lang="es-PE" b="1" dirty="0">
              <a:solidFill>
                <a:schemeClr val="tx1"/>
              </a:solidFill>
            </a:endParaRPr>
          </a:p>
        </p:txBody>
      </p:sp>
      <p:sp>
        <p:nvSpPr>
          <p:cNvPr id="4" name="Rectángulo 3">
            <a:extLst>
              <a:ext uri="{FF2B5EF4-FFF2-40B4-BE49-F238E27FC236}">
                <a16:creationId xmlns:a16="http://schemas.microsoft.com/office/drawing/2014/main" id="{57F583C1-99B2-C2A7-134D-94C54B2EE2D7}"/>
              </a:ext>
            </a:extLst>
          </p:cNvPr>
          <p:cNvSpPr/>
          <p:nvPr/>
        </p:nvSpPr>
        <p:spPr>
          <a:xfrm>
            <a:off x="4795836" y="2205635"/>
            <a:ext cx="3200400" cy="4572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b="1" dirty="0">
                <a:solidFill>
                  <a:schemeClr val="tx1"/>
                </a:solidFill>
              </a:rPr>
              <a:t>Proceso ordinario laboral</a:t>
            </a:r>
            <a:endParaRPr lang="es-PE" b="1" dirty="0">
              <a:solidFill>
                <a:schemeClr val="tx1"/>
              </a:solidFill>
            </a:endParaRPr>
          </a:p>
        </p:txBody>
      </p:sp>
      <p:sp>
        <p:nvSpPr>
          <p:cNvPr id="5" name="Rectángulo 4">
            <a:extLst>
              <a:ext uri="{FF2B5EF4-FFF2-40B4-BE49-F238E27FC236}">
                <a16:creationId xmlns:a16="http://schemas.microsoft.com/office/drawing/2014/main" id="{5C20531C-C186-1E09-8F82-E490C8BD88CA}"/>
              </a:ext>
            </a:extLst>
          </p:cNvPr>
          <p:cNvSpPr/>
          <p:nvPr/>
        </p:nvSpPr>
        <p:spPr>
          <a:xfrm>
            <a:off x="4331491" y="4969674"/>
            <a:ext cx="4814889" cy="33456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Proceso de ejecución</a:t>
            </a:r>
            <a:endParaRPr lang="es-PE" b="1" dirty="0">
              <a:solidFill>
                <a:schemeClr val="tx1"/>
              </a:solidFill>
            </a:endParaRPr>
          </a:p>
        </p:txBody>
      </p:sp>
      <p:sp>
        <p:nvSpPr>
          <p:cNvPr id="6" name="Rectángulo 5">
            <a:extLst>
              <a:ext uri="{FF2B5EF4-FFF2-40B4-BE49-F238E27FC236}">
                <a16:creationId xmlns:a16="http://schemas.microsoft.com/office/drawing/2014/main" id="{6035FB07-51C0-E7CA-3E5E-85072F3048F1}"/>
              </a:ext>
            </a:extLst>
          </p:cNvPr>
          <p:cNvSpPr/>
          <p:nvPr/>
        </p:nvSpPr>
        <p:spPr>
          <a:xfrm>
            <a:off x="3552824" y="3712366"/>
            <a:ext cx="6057901" cy="33456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Proceso de impugnación de laudos arbitrales</a:t>
            </a:r>
            <a:endParaRPr lang="es-PE" b="1" dirty="0">
              <a:solidFill>
                <a:schemeClr val="tx1"/>
              </a:solidFill>
            </a:endParaRPr>
          </a:p>
        </p:txBody>
      </p:sp>
      <p:sp>
        <p:nvSpPr>
          <p:cNvPr id="7" name="Rectángulo 6">
            <a:extLst>
              <a:ext uri="{FF2B5EF4-FFF2-40B4-BE49-F238E27FC236}">
                <a16:creationId xmlns:a16="http://schemas.microsoft.com/office/drawing/2014/main" id="{BADD4636-FB55-6597-8FB6-EEABAA39DBB8}"/>
              </a:ext>
            </a:extLst>
          </p:cNvPr>
          <p:cNvSpPr/>
          <p:nvPr/>
        </p:nvSpPr>
        <p:spPr>
          <a:xfrm>
            <a:off x="3862387" y="4341020"/>
            <a:ext cx="5753099" cy="33456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Proceso cautelar</a:t>
            </a:r>
            <a:endParaRPr lang="es-PE" b="1" dirty="0">
              <a:solidFill>
                <a:schemeClr val="tx1"/>
              </a:solidFill>
            </a:endParaRPr>
          </a:p>
        </p:txBody>
      </p:sp>
      <p:sp>
        <p:nvSpPr>
          <p:cNvPr id="8" name="Rectángulo 7">
            <a:extLst>
              <a:ext uri="{FF2B5EF4-FFF2-40B4-BE49-F238E27FC236}">
                <a16:creationId xmlns:a16="http://schemas.microsoft.com/office/drawing/2014/main" id="{7033F750-6593-1C23-1832-3F3DA8A92AA1}"/>
              </a:ext>
            </a:extLst>
          </p:cNvPr>
          <p:cNvSpPr/>
          <p:nvPr/>
        </p:nvSpPr>
        <p:spPr>
          <a:xfrm>
            <a:off x="4638673" y="2974468"/>
            <a:ext cx="3514725" cy="4572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Proceso abreviado laboral</a:t>
            </a:r>
            <a:endParaRPr lang="es-PE" b="1" dirty="0">
              <a:solidFill>
                <a:schemeClr val="tx1"/>
              </a:solidFill>
            </a:endParaRPr>
          </a:p>
        </p:txBody>
      </p:sp>
      <p:sp>
        <p:nvSpPr>
          <p:cNvPr id="9" name="Flecha: hacia abajo 8">
            <a:extLst>
              <a:ext uri="{FF2B5EF4-FFF2-40B4-BE49-F238E27FC236}">
                <a16:creationId xmlns:a16="http://schemas.microsoft.com/office/drawing/2014/main" id="{00660C86-FB7F-BAED-2AF3-D6E5B5712A72}"/>
              </a:ext>
            </a:extLst>
          </p:cNvPr>
          <p:cNvSpPr/>
          <p:nvPr/>
        </p:nvSpPr>
        <p:spPr>
          <a:xfrm>
            <a:off x="6428802" y="4082439"/>
            <a:ext cx="484632" cy="22769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FFF00"/>
              </a:solidFill>
            </a:endParaRPr>
          </a:p>
        </p:txBody>
      </p:sp>
      <p:sp>
        <p:nvSpPr>
          <p:cNvPr id="10" name="Flecha: hacia abajo 9">
            <a:extLst>
              <a:ext uri="{FF2B5EF4-FFF2-40B4-BE49-F238E27FC236}">
                <a16:creationId xmlns:a16="http://schemas.microsoft.com/office/drawing/2014/main" id="{81F0D414-7487-8EDB-089A-EA678FD9867A}"/>
              </a:ext>
            </a:extLst>
          </p:cNvPr>
          <p:cNvSpPr/>
          <p:nvPr/>
        </p:nvSpPr>
        <p:spPr>
          <a:xfrm>
            <a:off x="6396035" y="3484668"/>
            <a:ext cx="484632" cy="22769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FFF00"/>
              </a:solidFill>
            </a:endParaRPr>
          </a:p>
        </p:txBody>
      </p:sp>
      <p:sp>
        <p:nvSpPr>
          <p:cNvPr id="11" name="Flecha: hacia abajo 10">
            <a:extLst>
              <a:ext uri="{FF2B5EF4-FFF2-40B4-BE49-F238E27FC236}">
                <a16:creationId xmlns:a16="http://schemas.microsoft.com/office/drawing/2014/main" id="{A3519A0F-5A27-ABE3-89F2-C6411C4546F4}"/>
              </a:ext>
            </a:extLst>
          </p:cNvPr>
          <p:cNvSpPr/>
          <p:nvPr/>
        </p:nvSpPr>
        <p:spPr>
          <a:xfrm>
            <a:off x="6086473" y="1926286"/>
            <a:ext cx="484632" cy="22769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FFF00"/>
              </a:solidFill>
            </a:endParaRPr>
          </a:p>
        </p:txBody>
      </p:sp>
      <p:sp>
        <p:nvSpPr>
          <p:cNvPr id="12" name="Flecha: hacia abajo 11">
            <a:extLst>
              <a:ext uri="{FF2B5EF4-FFF2-40B4-BE49-F238E27FC236}">
                <a16:creationId xmlns:a16="http://schemas.microsoft.com/office/drawing/2014/main" id="{3C05F98D-E4C0-DB80-B651-DFBF01ACD85A}"/>
              </a:ext>
            </a:extLst>
          </p:cNvPr>
          <p:cNvSpPr/>
          <p:nvPr/>
        </p:nvSpPr>
        <p:spPr>
          <a:xfrm>
            <a:off x="6034655" y="1043879"/>
            <a:ext cx="484632" cy="22769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FFF00"/>
              </a:solidFill>
            </a:endParaRPr>
          </a:p>
        </p:txBody>
      </p:sp>
      <p:sp>
        <p:nvSpPr>
          <p:cNvPr id="13" name="Flecha: hacia abajo 12">
            <a:extLst>
              <a:ext uri="{FF2B5EF4-FFF2-40B4-BE49-F238E27FC236}">
                <a16:creationId xmlns:a16="http://schemas.microsoft.com/office/drawing/2014/main" id="{06C32973-4711-C521-A6C7-C5BC3F16B2A7}"/>
              </a:ext>
            </a:extLst>
          </p:cNvPr>
          <p:cNvSpPr/>
          <p:nvPr/>
        </p:nvSpPr>
        <p:spPr>
          <a:xfrm>
            <a:off x="6186486" y="2751964"/>
            <a:ext cx="484632" cy="22769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FFF00"/>
              </a:solidFill>
            </a:endParaRPr>
          </a:p>
        </p:txBody>
      </p:sp>
      <p:sp>
        <p:nvSpPr>
          <p:cNvPr id="14" name="Flecha: hacia abajo 13">
            <a:extLst>
              <a:ext uri="{FF2B5EF4-FFF2-40B4-BE49-F238E27FC236}">
                <a16:creationId xmlns:a16="http://schemas.microsoft.com/office/drawing/2014/main" id="{22AD90A1-C822-F34A-65DD-8880098888E2}"/>
              </a:ext>
            </a:extLst>
          </p:cNvPr>
          <p:cNvSpPr/>
          <p:nvPr/>
        </p:nvSpPr>
        <p:spPr>
          <a:xfrm>
            <a:off x="6522905" y="4737347"/>
            <a:ext cx="484632" cy="22769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solidFill>
                <a:srgbClr val="FFFF00"/>
              </a:solidFill>
            </a:endParaRPr>
          </a:p>
        </p:txBody>
      </p:sp>
      <p:sp>
        <p:nvSpPr>
          <p:cNvPr id="15" name="Rectángulo 14">
            <a:extLst>
              <a:ext uri="{FF2B5EF4-FFF2-40B4-BE49-F238E27FC236}">
                <a16:creationId xmlns:a16="http://schemas.microsoft.com/office/drawing/2014/main" id="{1638764B-5A28-537E-B8FE-36DE66F96B88}"/>
              </a:ext>
            </a:extLst>
          </p:cNvPr>
          <p:cNvSpPr/>
          <p:nvPr/>
        </p:nvSpPr>
        <p:spPr>
          <a:xfrm>
            <a:off x="4795836" y="5534024"/>
            <a:ext cx="4096138" cy="334560"/>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Procesos no contenciosos</a:t>
            </a:r>
            <a:endParaRPr lang="es-PE" b="1" dirty="0">
              <a:solidFill>
                <a:schemeClr val="tx1"/>
              </a:solidFill>
            </a:endParaRPr>
          </a:p>
        </p:txBody>
      </p:sp>
      <p:pic>
        <p:nvPicPr>
          <p:cNvPr id="16" name="Imagen 15">
            <a:extLst>
              <a:ext uri="{FF2B5EF4-FFF2-40B4-BE49-F238E27FC236}">
                <a16:creationId xmlns:a16="http://schemas.microsoft.com/office/drawing/2014/main" id="{E7793F58-070C-1827-79BA-E9B893FA9A34}"/>
              </a:ext>
            </a:extLst>
          </p:cNvPr>
          <p:cNvPicPr>
            <a:picLocks noChangeAspect="1"/>
          </p:cNvPicPr>
          <p:nvPr/>
        </p:nvPicPr>
        <p:blipFill>
          <a:blip r:embed="rId2"/>
          <a:stretch>
            <a:fillRect/>
          </a:stretch>
        </p:blipFill>
        <p:spPr>
          <a:xfrm>
            <a:off x="6554320" y="5294150"/>
            <a:ext cx="579170" cy="249958"/>
          </a:xfrm>
          <a:prstGeom prst="rect">
            <a:avLst/>
          </a:prstGeom>
        </p:spPr>
      </p:pic>
    </p:spTree>
    <p:extLst>
      <p:ext uri="{BB962C8B-B14F-4D97-AF65-F5344CB8AC3E}">
        <p14:creationId xmlns:p14="http://schemas.microsoft.com/office/powerpoint/2010/main" val="2037954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8D96AA8-F5BA-23CA-935B-F856F77F06FA}"/>
              </a:ext>
            </a:extLst>
          </p:cNvPr>
          <p:cNvSpPr/>
          <p:nvPr/>
        </p:nvSpPr>
        <p:spPr>
          <a:xfrm>
            <a:off x="2055941" y="261174"/>
            <a:ext cx="3200400" cy="59724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b="1" dirty="0">
                <a:solidFill>
                  <a:schemeClr val="tx1"/>
                </a:solidFill>
              </a:rPr>
              <a:t>Proceso ordinario laboral</a:t>
            </a:r>
          </a:p>
        </p:txBody>
      </p:sp>
      <p:sp>
        <p:nvSpPr>
          <p:cNvPr id="3" name="Rectángulo 2">
            <a:extLst>
              <a:ext uri="{FF2B5EF4-FFF2-40B4-BE49-F238E27FC236}">
                <a16:creationId xmlns:a16="http://schemas.microsoft.com/office/drawing/2014/main" id="{E7CA156A-FE52-1092-3CED-2B6E7E2B0F2B}"/>
              </a:ext>
            </a:extLst>
          </p:cNvPr>
          <p:cNvSpPr/>
          <p:nvPr/>
        </p:nvSpPr>
        <p:spPr>
          <a:xfrm>
            <a:off x="5787996" y="382473"/>
            <a:ext cx="2295330" cy="22401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Articulo 02 NLPT</a:t>
            </a:r>
            <a:endParaRPr lang="es-PE" b="1" dirty="0">
              <a:solidFill>
                <a:schemeClr val="tx1"/>
              </a:solidFill>
            </a:endParaRPr>
          </a:p>
        </p:txBody>
      </p:sp>
      <p:sp>
        <p:nvSpPr>
          <p:cNvPr id="4" name="Flecha: a la derecha 3">
            <a:extLst>
              <a:ext uri="{FF2B5EF4-FFF2-40B4-BE49-F238E27FC236}">
                <a16:creationId xmlns:a16="http://schemas.microsoft.com/office/drawing/2014/main" id="{890CF47B-B919-512D-8320-830D72B2494E}"/>
              </a:ext>
            </a:extLst>
          </p:cNvPr>
          <p:cNvSpPr/>
          <p:nvPr/>
        </p:nvSpPr>
        <p:spPr>
          <a:xfrm>
            <a:off x="5256341" y="377765"/>
            <a:ext cx="531655" cy="224018"/>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Rectángulo 4">
            <a:extLst>
              <a:ext uri="{FF2B5EF4-FFF2-40B4-BE49-F238E27FC236}">
                <a16:creationId xmlns:a16="http://schemas.microsoft.com/office/drawing/2014/main" id="{1AAC7BAA-5FBE-D533-CCA2-93A2F9806849}"/>
              </a:ext>
            </a:extLst>
          </p:cNvPr>
          <p:cNvSpPr/>
          <p:nvPr/>
        </p:nvSpPr>
        <p:spPr>
          <a:xfrm>
            <a:off x="307845" y="2117524"/>
            <a:ext cx="1632857" cy="522514"/>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Demanda</a:t>
            </a:r>
            <a:endParaRPr lang="es-PE" b="1" dirty="0"/>
          </a:p>
        </p:txBody>
      </p:sp>
      <p:sp>
        <p:nvSpPr>
          <p:cNvPr id="6" name="Rectángulo 5">
            <a:extLst>
              <a:ext uri="{FF2B5EF4-FFF2-40B4-BE49-F238E27FC236}">
                <a16:creationId xmlns:a16="http://schemas.microsoft.com/office/drawing/2014/main" id="{6BA65972-F7F1-592D-EC1C-00FF72D98DDA}"/>
              </a:ext>
            </a:extLst>
          </p:cNvPr>
          <p:cNvSpPr/>
          <p:nvPr/>
        </p:nvSpPr>
        <p:spPr>
          <a:xfrm>
            <a:off x="3078333" y="2042796"/>
            <a:ext cx="1632856" cy="597242"/>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Articulo 42-NLPT</a:t>
            </a:r>
            <a:endParaRPr lang="es-PE" b="1" dirty="0"/>
          </a:p>
        </p:txBody>
      </p:sp>
      <p:sp>
        <p:nvSpPr>
          <p:cNvPr id="7" name="Rectángulo 6">
            <a:extLst>
              <a:ext uri="{FF2B5EF4-FFF2-40B4-BE49-F238E27FC236}">
                <a16:creationId xmlns:a16="http://schemas.microsoft.com/office/drawing/2014/main" id="{E447B7C6-9997-58EE-BA51-295E825B8AFC}"/>
              </a:ext>
            </a:extLst>
          </p:cNvPr>
          <p:cNvSpPr/>
          <p:nvPr/>
        </p:nvSpPr>
        <p:spPr>
          <a:xfrm>
            <a:off x="5804031" y="2052126"/>
            <a:ext cx="1452560" cy="597242"/>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Articulo 43-NLPT</a:t>
            </a:r>
            <a:endParaRPr lang="es-PE" b="1" dirty="0"/>
          </a:p>
        </p:txBody>
      </p:sp>
      <p:sp>
        <p:nvSpPr>
          <p:cNvPr id="8" name="Rectángulo 7">
            <a:extLst>
              <a:ext uri="{FF2B5EF4-FFF2-40B4-BE49-F238E27FC236}">
                <a16:creationId xmlns:a16="http://schemas.microsoft.com/office/drawing/2014/main" id="{5DA50595-B49D-0962-BB32-7920F364259A}"/>
              </a:ext>
            </a:extLst>
          </p:cNvPr>
          <p:cNvSpPr/>
          <p:nvPr/>
        </p:nvSpPr>
        <p:spPr>
          <a:xfrm>
            <a:off x="8722754" y="2042573"/>
            <a:ext cx="1452561" cy="597242"/>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Articulo 44-NLPT</a:t>
            </a:r>
            <a:endParaRPr lang="es-PE" b="1" dirty="0"/>
          </a:p>
        </p:txBody>
      </p:sp>
      <p:sp>
        <p:nvSpPr>
          <p:cNvPr id="9" name="Rectángulo 8">
            <a:extLst>
              <a:ext uri="{FF2B5EF4-FFF2-40B4-BE49-F238E27FC236}">
                <a16:creationId xmlns:a16="http://schemas.microsoft.com/office/drawing/2014/main" id="{96BF3344-47C8-13F2-0918-9A46DBDF57A3}"/>
              </a:ext>
            </a:extLst>
          </p:cNvPr>
          <p:cNvSpPr/>
          <p:nvPr/>
        </p:nvSpPr>
        <p:spPr>
          <a:xfrm>
            <a:off x="466465" y="4335629"/>
            <a:ext cx="1943973" cy="1174317"/>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Etapa de confrontación de posiciones</a:t>
            </a:r>
          </a:p>
          <a:p>
            <a:pPr algn="ctr"/>
            <a:r>
              <a:rPr lang="es-MX" b="1" dirty="0"/>
              <a:t>(art.45)</a:t>
            </a:r>
            <a:endParaRPr lang="es-PE" b="1" dirty="0"/>
          </a:p>
        </p:txBody>
      </p:sp>
      <p:sp>
        <p:nvSpPr>
          <p:cNvPr id="10" name="Rectángulo 9">
            <a:extLst>
              <a:ext uri="{FF2B5EF4-FFF2-40B4-BE49-F238E27FC236}">
                <a16:creationId xmlns:a16="http://schemas.microsoft.com/office/drawing/2014/main" id="{8E636BC1-B884-A8D2-1984-2046E7A88083}"/>
              </a:ext>
            </a:extLst>
          </p:cNvPr>
          <p:cNvSpPr/>
          <p:nvPr/>
        </p:nvSpPr>
        <p:spPr>
          <a:xfrm>
            <a:off x="2835567" y="3083522"/>
            <a:ext cx="2373085" cy="806531"/>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Traslado y citación a audiencia de conciliación</a:t>
            </a:r>
            <a:endParaRPr lang="es-PE" b="1" dirty="0"/>
          </a:p>
        </p:txBody>
      </p:sp>
      <p:sp>
        <p:nvSpPr>
          <p:cNvPr id="11" name="Rectángulo 10">
            <a:extLst>
              <a:ext uri="{FF2B5EF4-FFF2-40B4-BE49-F238E27FC236}">
                <a16:creationId xmlns:a16="http://schemas.microsoft.com/office/drawing/2014/main" id="{65FDF2A5-8959-720E-99F7-62AAFB47BF9E}"/>
              </a:ext>
            </a:extLst>
          </p:cNvPr>
          <p:cNvSpPr/>
          <p:nvPr/>
        </p:nvSpPr>
        <p:spPr>
          <a:xfrm>
            <a:off x="5649205" y="3083522"/>
            <a:ext cx="1762211" cy="597242"/>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Audiencia de conciliación</a:t>
            </a:r>
            <a:endParaRPr lang="es-PE" b="1" dirty="0"/>
          </a:p>
        </p:txBody>
      </p:sp>
      <p:sp>
        <p:nvSpPr>
          <p:cNvPr id="12" name="Rectángulo 11">
            <a:extLst>
              <a:ext uri="{FF2B5EF4-FFF2-40B4-BE49-F238E27FC236}">
                <a16:creationId xmlns:a16="http://schemas.microsoft.com/office/drawing/2014/main" id="{3B19013C-96DF-5971-EB2C-FD2A20DD3020}"/>
              </a:ext>
            </a:extLst>
          </p:cNvPr>
          <p:cNvSpPr/>
          <p:nvPr/>
        </p:nvSpPr>
        <p:spPr>
          <a:xfrm>
            <a:off x="8610903" y="2970449"/>
            <a:ext cx="1905376" cy="597242"/>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Audiencia de juzgamiento</a:t>
            </a:r>
            <a:endParaRPr lang="es-PE" b="1" dirty="0"/>
          </a:p>
        </p:txBody>
      </p:sp>
      <p:sp>
        <p:nvSpPr>
          <p:cNvPr id="13" name="Flecha: a la derecha 12">
            <a:extLst>
              <a:ext uri="{FF2B5EF4-FFF2-40B4-BE49-F238E27FC236}">
                <a16:creationId xmlns:a16="http://schemas.microsoft.com/office/drawing/2014/main" id="{149028D4-CCDE-884B-B33D-5635A11FC810}"/>
              </a:ext>
            </a:extLst>
          </p:cNvPr>
          <p:cNvSpPr/>
          <p:nvPr/>
        </p:nvSpPr>
        <p:spPr>
          <a:xfrm>
            <a:off x="2016685" y="2155183"/>
            <a:ext cx="595651" cy="4846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4" name="Flecha: hacia abajo 13">
            <a:extLst>
              <a:ext uri="{FF2B5EF4-FFF2-40B4-BE49-F238E27FC236}">
                <a16:creationId xmlns:a16="http://schemas.microsoft.com/office/drawing/2014/main" id="{4EBE5E76-06FA-E0AE-C6FD-633B4ED21D3B}"/>
              </a:ext>
            </a:extLst>
          </p:cNvPr>
          <p:cNvSpPr/>
          <p:nvPr/>
        </p:nvSpPr>
        <p:spPr>
          <a:xfrm>
            <a:off x="3537477" y="858416"/>
            <a:ext cx="484632" cy="1184157"/>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cxnSp>
        <p:nvCxnSpPr>
          <p:cNvPr id="16" name="Conector recto de flecha 15">
            <a:extLst>
              <a:ext uri="{FF2B5EF4-FFF2-40B4-BE49-F238E27FC236}">
                <a16:creationId xmlns:a16="http://schemas.microsoft.com/office/drawing/2014/main" id="{23E6E02E-DC91-6FFC-A5A4-5211C41518ED}"/>
              </a:ext>
            </a:extLst>
          </p:cNvPr>
          <p:cNvCxnSpPr>
            <a:cxnSpLocks/>
            <a:stCxn id="6" idx="2"/>
            <a:endCxn id="10" idx="0"/>
          </p:cNvCxnSpPr>
          <p:nvPr/>
        </p:nvCxnSpPr>
        <p:spPr>
          <a:xfrm>
            <a:off x="3894761" y="2640038"/>
            <a:ext cx="127349" cy="443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0F29AC34-F013-44B6-5386-A2DF21367C0C}"/>
              </a:ext>
            </a:extLst>
          </p:cNvPr>
          <p:cNvCxnSpPr>
            <a:cxnSpLocks/>
            <a:stCxn id="7" idx="2"/>
            <a:endCxn id="11" idx="0"/>
          </p:cNvCxnSpPr>
          <p:nvPr/>
        </p:nvCxnSpPr>
        <p:spPr>
          <a:xfrm>
            <a:off x="6530311" y="2649368"/>
            <a:ext cx="0" cy="434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Flecha: a la derecha 23">
            <a:extLst>
              <a:ext uri="{FF2B5EF4-FFF2-40B4-BE49-F238E27FC236}">
                <a16:creationId xmlns:a16="http://schemas.microsoft.com/office/drawing/2014/main" id="{5BB70416-A34C-2356-0EFB-207C07F51FF4}"/>
              </a:ext>
            </a:extLst>
          </p:cNvPr>
          <p:cNvSpPr/>
          <p:nvPr/>
        </p:nvSpPr>
        <p:spPr>
          <a:xfrm>
            <a:off x="4965773" y="2108431"/>
            <a:ext cx="556395" cy="4846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5" name="Flecha: a la derecha 24">
            <a:extLst>
              <a:ext uri="{FF2B5EF4-FFF2-40B4-BE49-F238E27FC236}">
                <a16:creationId xmlns:a16="http://schemas.microsoft.com/office/drawing/2014/main" id="{A4BFED6F-6A7D-0333-63FD-7FE2D2EF8E51}"/>
              </a:ext>
            </a:extLst>
          </p:cNvPr>
          <p:cNvSpPr/>
          <p:nvPr/>
        </p:nvSpPr>
        <p:spPr>
          <a:xfrm>
            <a:off x="7623153" y="2164818"/>
            <a:ext cx="674992" cy="4846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cxnSp>
        <p:nvCxnSpPr>
          <p:cNvPr id="27" name="Conector recto de flecha 26">
            <a:extLst>
              <a:ext uri="{FF2B5EF4-FFF2-40B4-BE49-F238E27FC236}">
                <a16:creationId xmlns:a16="http://schemas.microsoft.com/office/drawing/2014/main" id="{2B0CDDC4-EE80-4A41-81DC-8EA4CEFAD9AE}"/>
              </a:ext>
            </a:extLst>
          </p:cNvPr>
          <p:cNvCxnSpPr>
            <a:cxnSpLocks/>
            <a:stCxn id="8" idx="2"/>
            <a:endCxn id="12" idx="0"/>
          </p:cNvCxnSpPr>
          <p:nvPr/>
        </p:nvCxnSpPr>
        <p:spPr>
          <a:xfrm>
            <a:off x="9449035" y="2639815"/>
            <a:ext cx="114556" cy="330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37B07174-2198-E496-BA11-4C0D72E63957}"/>
              </a:ext>
            </a:extLst>
          </p:cNvPr>
          <p:cNvCxnSpPr>
            <a:cxnSpLocks/>
            <a:stCxn id="12" idx="2"/>
            <a:endCxn id="9" idx="0"/>
          </p:cNvCxnSpPr>
          <p:nvPr/>
        </p:nvCxnSpPr>
        <p:spPr>
          <a:xfrm flipH="1">
            <a:off x="1438452" y="3567691"/>
            <a:ext cx="8125139" cy="767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3E90F320-8B38-5241-2D40-5FF4B701DD0D}"/>
              </a:ext>
            </a:extLst>
          </p:cNvPr>
          <p:cNvSpPr/>
          <p:nvPr/>
        </p:nvSpPr>
        <p:spPr>
          <a:xfrm>
            <a:off x="4613507" y="4335630"/>
            <a:ext cx="2071396" cy="1174316"/>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Etapa de actuación probatoria (art. 46)</a:t>
            </a:r>
            <a:endParaRPr lang="es-PE" b="1" dirty="0"/>
          </a:p>
        </p:txBody>
      </p:sp>
      <p:cxnSp>
        <p:nvCxnSpPr>
          <p:cNvPr id="46" name="Conector recto de flecha 45">
            <a:extLst>
              <a:ext uri="{FF2B5EF4-FFF2-40B4-BE49-F238E27FC236}">
                <a16:creationId xmlns:a16="http://schemas.microsoft.com/office/drawing/2014/main" id="{7E0EFBC6-003E-364F-083A-00983D080EDF}"/>
              </a:ext>
            </a:extLst>
          </p:cNvPr>
          <p:cNvCxnSpPr>
            <a:cxnSpLocks/>
            <a:stCxn id="12" idx="2"/>
            <a:endCxn id="44" idx="0"/>
          </p:cNvCxnSpPr>
          <p:nvPr/>
        </p:nvCxnSpPr>
        <p:spPr>
          <a:xfrm flipH="1">
            <a:off x="5649205" y="3567691"/>
            <a:ext cx="3914386" cy="767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Rectángulo 48">
            <a:extLst>
              <a:ext uri="{FF2B5EF4-FFF2-40B4-BE49-F238E27FC236}">
                <a16:creationId xmlns:a16="http://schemas.microsoft.com/office/drawing/2014/main" id="{7FFBE977-7E8B-5F3A-B6BA-DEFE15C59A04}"/>
              </a:ext>
            </a:extLst>
          </p:cNvPr>
          <p:cNvSpPr/>
          <p:nvPr/>
        </p:nvSpPr>
        <p:spPr>
          <a:xfrm>
            <a:off x="7720601" y="4335629"/>
            <a:ext cx="2575249" cy="1174316"/>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Alegatos y sentencia</a:t>
            </a:r>
          </a:p>
          <a:p>
            <a:pPr algn="ctr"/>
            <a:r>
              <a:rPr lang="es-MX" b="1" dirty="0"/>
              <a:t>(art. 47)</a:t>
            </a:r>
            <a:endParaRPr lang="es-PE" b="1" dirty="0"/>
          </a:p>
        </p:txBody>
      </p:sp>
      <p:cxnSp>
        <p:nvCxnSpPr>
          <p:cNvPr id="51" name="Conector recto de flecha 50">
            <a:extLst>
              <a:ext uri="{FF2B5EF4-FFF2-40B4-BE49-F238E27FC236}">
                <a16:creationId xmlns:a16="http://schemas.microsoft.com/office/drawing/2014/main" id="{59373C34-C2A8-4272-6DD6-575B4C0F0BF9}"/>
              </a:ext>
            </a:extLst>
          </p:cNvPr>
          <p:cNvCxnSpPr>
            <a:cxnSpLocks/>
            <a:stCxn id="12" idx="2"/>
            <a:endCxn id="49" idx="0"/>
          </p:cNvCxnSpPr>
          <p:nvPr/>
        </p:nvCxnSpPr>
        <p:spPr>
          <a:xfrm flipH="1">
            <a:off x="9008226" y="3567691"/>
            <a:ext cx="555365" cy="767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Rectángulo 76">
            <a:extLst>
              <a:ext uri="{FF2B5EF4-FFF2-40B4-BE49-F238E27FC236}">
                <a16:creationId xmlns:a16="http://schemas.microsoft.com/office/drawing/2014/main" id="{B75E97A9-9DAB-D93D-ADD1-5F1E69CEF789}"/>
              </a:ext>
            </a:extLst>
          </p:cNvPr>
          <p:cNvSpPr/>
          <p:nvPr/>
        </p:nvSpPr>
        <p:spPr>
          <a:xfrm>
            <a:off x="211409" y="5906277"/>
            <a:ext cx="2624157" cy="914400"/>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Hechos que no necesitan actuación probatoria</a:t>
            </a:r>
            <a:endParaRPr lang="es-PE" b="1" dirty="0"/>
          </a:p>
        </p:txBody>
      </p:sp>
      <p:sp>
        <p:nvSpPr>
          <p:cNvPr id="78" name="Rectángulo 77">
            <a:extLst>
              <a:ext uri="{FF2B5EF4-FFF2-40B4-BE49-F238E27FC236}">
                <a16:creationId xmlns:a16="http://schemas.microsoft.com/office/drawing/2014/main" id="{20D85DD2-63C0-46ED-F57F-CBDFC6BC750E}"/>
              </a:ext>
            </a:extLst>
          </p:cNvPr>
          <p:cNvSpPr/>
          <p:nvPr/>
        </p:nvSpPr>
        <p:spPr>
          <a:xfrm>
            <a:off x="8969056" y="5906277"/>
            <a:ext cx="1699456" cy="914400"/>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Art.46.4</a:t>
            </a:r>
          </a:p>
          <a:p>
            <a:pPr algn="ctr"/>
            <a:r>
              <a:rPr lang="es-MX" b="1" dirty="0"/>
              <a:t>Art.46.5</a:t>
            </a:r>
          </a:p>
          <a:p>
            <a:pPr algn="ctr"/>
            <a:r>
              <a:rPr lang="es-MX" b="1" dirty="0"/>
              <a:t>Art.46.6</a:t>
            </a:r>
            <a:endParaRPr lang="es-PE" b="1" dirty="0"/>
          </a:p>
        </p:txBody>
      </p:sp>
      <p:sp>
        <p:nvSpPr>
          <p:cNvPr id="79" name="Rectángulo 78">
            <a:extLst>
              <a:ext uri="{FF2B5EF4-FFF2-40B4-BE49-F238E27FC236}">
                <a16:creationId xmlns:a16="http://schemas.microsoft.com/office/drawing/2014/main" id="{D1A7A248-512C-02CE-6F9D-5B07D157F61A}"/>
              </a:ext>
            </a:extLst>
          </p:cNvPr>
          <p:cNvSpPr/>
          <p:nvPr/>
        </p:nvSpPr>
        <p:spPr>
          <a:xfrm>
            <a:off x="3094070" y="5906277"/>
            <a:ext cx="2302796" cy="914400"/>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Enunciación de las pruebas admitidas</a:t>
            </a:r>
            <a:endParaRPr lang="es-PE" b="1" dirty="0"/>
          </a:p>
        </p:txBody>
      </p:sp>
      <p:sp>
        <p:nvSpPr>
          <p:cNvPr id="80" name="Rectángulo 79">
            <a:extLst>
              <a:ext uri="{FF2B5EF4-FFF2-40B4-BE49-F238E27FC236}">
                <a16:creationId xmlns:a16="http://schemas.microsoft.com/office/drawing/2014/main" id="{750E128F-BD51-1A96-F38D-3EABBD0C635A}"/>
              </a:ext>
            </a:extLst>
          </p:cNvPr>
          <p:cNvSpPr/>
          <p:nvPr/>
        </p:nvSpPr>
        <p:spPr>
          <a:xfrm>
            <a:off x="5572326" y="5924938"/>
            <a:ext cx="2726669" cy="914400"/>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Las partes pueden proponer cuestiones probatorias</a:t>
            </a:r>
            <a:endParaRPr lang="es-PE" b="1" dirty="0"/>
          </a:p>
        </p:txBody>
      </p:sp>
      <p:cxnSp>
        <p:nvCxnSpPr>
          <p:cNvPr id="82" name="Conector recto de flecha 81">
            <a:extLst>
              <a:ext uri="{FF2B5EF4-FFF2-40B4-BE49-F238E27FC236}">
                <a16:creationId xmlns:a16="http://schemas.microsoft.com/office/drawing/2014/main" id="{2800ECAB-415A-D0B7-4A78-5793453FA655}"/>
              </a:ext>
            </a:extLst>
          </p:cNvPr>
          <p:cNvCxnSpPr>
            <a:cxnSpLocks/>
            <a:stCxn id="44" idx="2"/>
            <a:endCxn id="77" idx="0"/>
          </p:cNvCxnSpPr>
          <p:nvPr/>
        </p:nvCxnSpPr>
        <p:spPr>
          <a:xfrm flipH="1">
            <a:off x="1523488" y="5509946"/>
            <a:ext cx="4125717" cy="396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Conector recto de flecha 87">
            <a:extLst>
              <a:ext uri="{FF2B5EF4-FFF2-40B4-BE49-F238E27FC236}">
                <a16:creationId xmlns:a16="http://schemas.microsoft.com/office/drawing/2014/main" id="{78BC9197-6E3E-EF59-B54F-96A4AA04F1C4}"/>
              </a:ext>
            </a:extLst>
          </p:cNvPr>
          <p:cNvCxnSpPr>
            <a:cxnSpLocks/>
            <a:stCxn id="44" idx="2"/>
            <a:endCxn id="80" idx="0"/>
          </p:cNvCxnSpPr>
          <p:nvPr/>
        </p:nvCxnSpPr>
        <p:spPr>
          <a:xfrm>
            <a:off x="5649205" y="5509946"/>
            <a:ext cx="1286456" cy="414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Conector recto de flecha 90">
            <a:extLst>
              <a:ext uri="{FF2B5EF4-FFF2-40B4-BE49-F238E27FC236}">
                <a16:creationId xmlns:a16="http://schemas.microsoft.com/office/drawing/2014/main" id="{B6614689-1034-4E26-6D4C-FA33E31CF64F}"/>
              </a:ext>
            </a:extLst>
          </p:cNvPr>
          <p:cNvCxnSpPr>
            <a:cxnSpLocks/>
            <a:stCxn id="44" idx="2"/>
            <a:endCxn id="78" idx="0"/>
          </p:cNvCxnSpPr>
          <p:nvPr/>
        </p:nvCxnSpPr>
        <p:spPr>
          <a:xfrm>
            <a:off x="5649205" y="5509946"/>
            <a:ext cx="4169579" cy="396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75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A05B8-62E0-ECC4-7D4C-D8B4081B39D3}"/>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1039125E-3A7A-253B-CD40-04B535A29A8D}"/>
              </a:ext>
            </a:extLst>
          </p:cNvPr>
          <p:cNvSpPr/>
          <p:nvPr/>
        </p:nvSpPr>
        <p:spPr>
          <a:xfrm>
            <a:off x="74579" y="37322"/>
            <a:ext cx="1978156" cy="868421"/>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b="1" dirty="0">
                <a:solidFill>
                  <a:schemeClr val="tx1"/>
                </a:solidFill>
              </a:rPr>
              <a:t>Proceso abreviado laboral</a:t>
            </a:r>
          </a:p>
        </p:txBody>
      </p:sp>
      <p:sp>
        <p:nvSpPr>
          <p:cNvPr id="3" name="Rectángulo 2">
            <a:extLst>
              <a:ext uri="{FF2B5EF4-FFF2-40B4-BE49-F238E27FC236}">
                <a16:creationId xmlns:a16="http://schemas.microsoft.com/office/drawing/2014/main" id="{E1526D73-1AB2-A7A1-D7CA-E1FE662384B3}"/>
              </a:ext>
            </a:extLst>
          </p:cNvPr>
          <p:cNvSpPr/>
          <p:nvPr/>
        </p:nvSpPr>
        <p:spPr>
          <a:xfrm>
            <a:off x="2874444" y="66844"/>
            <a:ext cx="2295330" cy="22401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Articulo 01 NLPT</a:t>
            </a:r>
            <a:endParaRPr lang="es-PE" b="1" dirty="0">
              <a:solidFill>
                <a:schemeClr val="tx1"/>
              </a:solidFill>
            </a:endParaRPr>
          </a:p>
        </p:txBody>
      </p:sp>
      <p:sp>
        <p:nvSpPr>
          <p:cNvPr id="5" name="Rectángulo 4">
            <a:extLst>
              <a:ext uri="{FF2B5EF4-FFF2-40B4-BE49-F238E27FC236}">
                <a16:creationId xmlns:a16="http://schemas.microsoft.com/office/drawing/2014/main" id="{CCCB007A-86EC-A10C-1D07-8FD2AAB97F96}"/>
              </a:ext>
            </a:extLst>
          </p:cNvPr>
          <p:cNvSpPr/>
          <p:nvPr/>
        </p:nvSpPr>
        <p:spPr>
          <a:xfrm>
            <a:off x="20098" y="2228557"/>
            <a:ext cx="1632857" cy="522514"/>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Demanda</a:t>
            </a:r>
            <a:endParaRPr lang="es-PE" b="1" dirty="0"/>
          </a:p>
        </p:txBody>
      </p:sp>
      <p:sp>
        <p:nvSpPr>
          <p:cNvPr id="6" name="Rectángulo 5">
            <a:extLst>
              <a:ext uri="{FF2B5EF4-FFF2-40B4-BE49-F238E27FC236}">
                <a16:creationId xmlns:a16="http://schemas.microsoft.com/office/drawing/2014/main" id="{C701E90E-4A12-E3D5-088D-F5EB3CFF0E80}"/>
              </a:ext>
            </a:extLst>
          </p:cNvPr>
          <p:cNvSpPr/>
          <p:nvPr/>
        </p:nvSpPr>
        <p:spPr>
          <a:xfrm>
            <a:off x="3205681" y="2233383"/>
            <a:ext cx="1632856" cy="597242"/>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Articulo 48-NLPT</a:t>
            </a:r>
            <a:endParaRPr lang="es-PE" b="1" dirty="0"/>
          </a:p>
        </p:txBody>
      </p:sp>
      <p:sp>
        <p:nvSpPr>
          <p:cNvPr id="7" name="Rectángulo 6">
            <a:extLst>
              <a:ext uri="{FF2B5EF4-FFF2-40B4-BE49-F238E27FC236}">
                <a16:creationId xmlns:a16="http://schemas.microsoft.com/office/drawing/2014/main" id="{B93E10B6-B511-00F2-6F25-44D99EC3C6BB}"/>
              </a:ext>
            </a:extLst>
          </p:cNvPr>
          <p:cNvSpPr/>
          <p:nvPr/>
        </p:nvSpPr>
        <p:spPr>
          <a:xfrm>
            <a:off x="6189796" y="2246559"/>
            <a:ext cx="1452560" cy="597242"/>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Articulo 49-NLPT</a:t>
            </a:r>
            <a:endParaRPr lang="es-PE" b="1" dirty="0"/>
          </a:p>
        </p:txBody>
      </p:sp>
      <p:sp>
        <p:nvSpPr>
          <p:cNvPr id="9" name="Rectángulo 8">
            <a:extLst>
              <a:ext uri="{FF2B5EF4-FFF2-40B4-BE49-F238E27FC236}">
                <a16:creationId xmlns:a16="http://schemas.microsoft.com/office/drawing/2014/main" id="{A62BB250-A2DF-3F0B-C527-FA684E5A0B58}"/>
              </a:ext>
            </a:extLst>
          </p:cNvPr>
          <p:cNvSpPr/>
          <p:nvPr/>
        </p:nvSpPr>
        <p:spPr>
          <a:xfrm>
            <a:off x="5396866" y="3844406"/>
            <a:ext cx="6527656" cy="1174317"/>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s-MX" sz="1400" b="1" dirty="0"/>
              <a:t>La audiencia única se estructura a partir de las audiencias de conciliación y juzgamiento del proceso ordinario laboral. Comprende y concentra las etapas de conciliación, confrontación de posiciones, actuación probatoria, alegatos y sentencia, las cuales se realizan, en dicho orden, una seguida de la otra, con las siguientes precisiones:</a:t>
            </a:r>
            <a:endParaRPr lang="es-PE" sz="1400" b="1" dirty="0"/>
          </a:p>
        </p:txBody>
      </p:sp>
      <p:sp>
        <p:nvSpPr>
          <p:cNvPr id="10" name="Rectángulo 9">
            <a:extLst>
              <a:ext uri="{FF2B5EF4-FFF2-40B4-BE49-F238E27FC236}">
                <a16:creationId xmlns:a16="http://schemas.microsoft.com/office/drawing/2014/main" id="{328CD5BF-EFEF-17DC-5B6F-00B9BF93C8A5}"/>
              </a:ext>
            </a:extLst>
          </p:cNvPr>
          <p:cNvSpPr/>
          <p:nvPr/>
        </p:nvSpPr>
        <p:spPr>
          <a:xfrm>
            <a:off x="624382" y="3071487"/>
            <a:ext cx="2373085" cy="806531"/>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Traslado y citación a audiencia de única</a:t>
            </a:r>
            <a:endParaRPr lang="es-PE" b="1" dirty="0"/>
          </a:p>
        </p:txBody>
      </p:sp>
      <p:sp>
        <p:nvSpPr>
          <p:cNvPr id="11" name="Rectángulo 10">
            <a:extLst>
              <a:ext uri="{FF2B5EF4-FFF2-40B4-BE49-F238E27FC236}">
                <a16:creationId xmlns:a16="http://schemas.microsoft.com/office/drawing/2014/main" id="{EA8F76C4-BC34-6E5D-5319-36F9350B32AA}"/>
              </a:ext>
            </a:extLst>
          </p:cNvPr>
          <p:cNvSpPr/>
          <p:nvPr/>
        </p:nvSpPr>
        <p:spPr>
          <a:xfrm>
            <a:off x="5649205" y="3083522"/>
            <a:ext cx="1762211" cy="597242"/>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Audiencia Única</a:t>
            </a:r>
            <a:endParaRPr lang="es-PE" b="1" dirty="0"/>
          </a:p>
        </p:txBody>
      </p:sp>
      <p:sp>
        <p:nvSpPr>
          <p:cNvPr id="13" name="Flecha: a la derecha 12">
            <a:extLst>
              <a:ext uri="{FF2B5EF4-FFF2-40B4-BE49-F238E27FC236}">
                <a16:creationId xmlns:a16="http://schemas.microsoft.com/office/drawing/2014/main" id="{203CB490-D1C2-DB4F-E180-8B702F4ECD5F}"/>
              </a:ext>
            </a:extLst>
          </p:cNvPr>
          <p:cNvSpPr/>
          <p:nvPr/>
        </p:nvSpPr>
        <p:spPr>
          <a:xfrm>
            <a:off x="1916588" y="2275798"/>
            <a:ext cx="595651" cy="4846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4" name="Flecha: hacia abajo 13">
            <a:extLst>
              <a:ext uri="{FF2B5EF4-FFF2-40B4-BE49-F238E27FC236}">
                <a16:creationId xmlns:a16="http://schemas.microsoft.com/office/drawing/2014/main" id="{B5C81FD2-2447-F84C-E9DF-6DB10E9E2FF7}"/>
              </a:ext>
            </a:extLst>
          </p:cNvPr>
          <p:cNvSpPr/>
          <p:nvPr/>
        </p:nvSpPr>
        <p:spPr>
          <a:xfrm>
            <a:off x="20098" y="905743"/>
            <a:ext cx="484632" cy="1322814"/>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cxnSp>
        <p:nvCxnSpPr>
          <p:cNvPr id="16" name="Conector recto de flecha 15">
            <a:extLst>
              <a:ext uri="{FF2B5EF4-FFF2-40B4-BE49-F238E27FC236}">
                <a16:creationId xmlns:a16="http://schemas.microsoft.com/office/drawing/2014/main" id="{F6F5C440-8124-F59F-F9AF-E844B2DBDDFF}"/>
              </a:ext>
            </a:extLst>
          </p:cNvPr>
          <p:cNvCxnSpPr>
            <a:cxnSpLocks/>
            <a:endCxn id="10" idx="0"/>
          </p:cNvCxnSpPr>
          <p:nvPr/>
        </p:nvCxnSpPr>
        <p:spPr>
          <a:xfrm flipH="1">
            <a:off x="1810925" y="2830625"/>
            <a:ext cx="2211183" cy="240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B825A237-0F27-EED8-8790-1BDBE030EB00}"/>
              </a:ext>
            </a:extLst>
          </p:cNvPr>
          <p:cNvCxnSpPr>
            <a:cxnSpLocks/>
            <a:stCxn id="7" idx="2"/>
            <a:endCxn id="11" idx="0"/>
          </p:cNvCxnSpPr>
          <p:nvPr/>
        </p:nvCxnSpPr>
        <p:spPr>
          <a:xfrm flipH="1">
            <a:off x="6530311" y="2843801"/>
            <a:ext cx="385765" cy="2397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Flecha: a la derecha 23">
            <a:extLst>
              <a:ext uri="{FF2B5EF4-FFF2-40B4-BE49-F238E27FC236}">
                <a16:creationId xmlns:a16="http://schemas.microsoft.com/office/drawing/2014/main" id="{CC6C3338-5EFE-6752-FB7E-DF39F3A172E8}"/>
              </a:ext>
            </a:extLst>
          </p:cNvPr>
          <p:cNvSpPr/>
          <p:nvPr/>
        </p:nvSpPr>
        <p:spPr>
          <a:xfrm>
            <a:off x="5379463" y="2279400"/>
            <a:ext cx="556395" cy="4846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77" name="Rectángulo 76">
            <a:extLst>
              <a:ext uri="{FF2B5EF4-FFF2-40B4-BE49-F238E27FC236}">
                <a16:creationId xmlns:a16="http://schemas.microsoft.com/office/drawing/2014/main" id="{DFAE3874-387C-F1E2-574D-DA17F4E1F96D}"/>
              </a:ext>
            </a:extLst>
          </p:cNvPr>
          <p:cNvSpPr/>
          <p:nvPr/>
        </p:nvSpPr>
        <p:spPr>
          <a:xfrm>
            <a:off x="100081" y="4310744"/>
            <a:ext cx="3922027" cy="2509934"/>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s-MX" sz="1400" b="1" dirty="0"/>
              <a:t>1. La etapa de conciliación se desarrolla de igual forma que la audiencia de conciliación del proceso ordinario laboral, con la diferencia de que la contestación de la demanda no se realiza en este acto, sino dentro del plazo concedido, correspondiendo al juez hacer entrega al demandante de la copia de la contestación y sus anexos, otorgándole un tiempo prudencial para la revisión de los medios probatorios ofrecidos. </a:t>
            </a:r>
            <a:endParaRPr lang="es-PE" sz="1400" b="1" dirty="0"/>
          </a:p>
        </p:txBody>
      </p:sp>
      <p:sp>
        <p:nvSpPr>
          <p:cNvPr id="80" name="Rectángulo 79">
            <a:extLst>
              <a:ext uri="{FF2B5EF4-FFF2-40B4-BE49-F238E27FC236}">
                <a16:creationId xmlns:a16="http://schemas.microsoft.com/office/drawing/2014/main" id="{3445AEDE-FAD9-ADA4-ACCB-07E7F8DF6E3E}"/>
              </a:ext>
            </a:extLst>
          </p:cNvPr>
          <p:cNvSpPr/>
          <p:nvPr/>
        </p:nvSpPr>
        <p:spPr>
          <a:xfrm>
            <a:off x="5396866" y="5322139"/>
            <a:ext cx="6695053" cy="1423894"/>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s-MX" sz="1600" b="1" dirty="0"/>
              <a:t>2. Ante la proposición de cuestiones probatorias del demandante el juez puede, excepcionalmente, fijar fecha para la continuación de la audiencia dentro de los treinta (30) días hábiles siguientes si, para la actuación de aquella se requiriese de la evacuación de un informe pericial, siendo carga del demandante la gestión correspondiente. </a:t>
            </a:r>
            <a:endParaRPr lang="es-PE" sz="1600" b="1" dirty="0"/>
          </a:p>
        </p:txBody>
      </p:sp>
      <p:sp>
        <p:nvSpPr>
          <p:cNvPr id="15" name="Rectángulo 14">
            <a:extLst>
              <a:ext uri="{FF2B5EF4-FFF2-40B4-BE49-F238E27FC236}">
                <a16:creationId xmlns:a16="http://schemas.microsoft.com/office/drawing/2014/main" id="{843A97AF-303C-0024-540B-F01CCEE03EA8}"/>
              </a:ext>
            </a:extLst>
          </p:cNvPr>
          <p:cNvSpPr/>
          <p:nvPr/>
        </p:nvSpPr>
        <p:spPr>
          <a:xfrm>
            <a:off x="2848403" y="474240"/>
            <a:ext cx="3853376" cy="476054"/>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La reposición cuando se plantea como pretensión única (art. 2.2)</a:t>
            </a:r>
            <a:endParaRPr lang="es-PE" b="1" dirty="0"/>
          </a:p>
        </p:txBody>
      </p:sp>
      <p:sp>
        <p:nvSpPr>
          <p:cNvPr id="17" name="Rectángulo 16">
            <a:extLst>
              <a:ext uri="{FF2B5EF4-FFF2-40B4-BE49-F238E27FC236}">
                <a16:creationId xmlns:a16="http://schemas.microsoft.com/office/drawing/2014/main" id="{01C4CE52-53AA-3910-6638-2045F09125DC}"/>
              </a:ext>
            </a:extLst>
          </p:cNvPr>
          <p:cNvSpPr/>
          <p:nvPr/>
        </p:nvSpPr>
        <p:spPr>
          <a:xfrm>
            <a:off x="2848403" y="1197604"/>
            <a:ext cx="3853376" cy="554122"/>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IX Pleno Jurisdiccional Supremo en materia laboral y provisional</a:t>
            </a:r>
            <a:endParaRPr lang="es-PE" b="1" dirty="0"/>
          </a:p>
        </p:txBody>
      </p:sp>
      <p:cxnSp>
        <p:nvCxnSpPr>
          <p:cNvPr id="21" name="Conector recto de flecha 20">
            <a:extLst>
              <a:ext uri="{FF2B5EF4-FFF2-40B4-BE49-F238E27FC236}">
                <a16:creationId xmlns:a16="http://schemas.microsoft.com/office/drawing/2014/main" id="{A8A96C9A-487B-6DA3-62A5-18CC0D94EFBE}"/>
              </a:ext>
            </a:extLst>
          </p:cNvPr>
          <p:cNvCxnSpPr>
            <a:cxnSpLocks/>
            <a:stCxn id="2" idx="3"/>
            <a:endCxn id="3" idx="1"/>
          </p:cNvCxnSpPr>
          <p:nvPr/>
        </p:nvCxnSpPr>
        <p:spPr>
          <a:xfrm flipV="1">
            <a:off x="2052735" y="178853"/>
            <a:ext cx="821709" cy="292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69F0D253-3DCE-2F66-9DCE-51EE39844F08}"/>
              </a:ext>
            </a:extLst>
          </p:cNvPr>
          <p:cNvCxnSpPr>
            <a:cxnSpLocks/>
            <a:stCxn id="2" idx="3"/>
            <a:endCxn id="15" idx="1"/>
          </p:cNvCxnSpPr>
          <p:nvPr/>
        </p:nvCxnSpPr>
        <p:spPr>
          <a:xfrm>
            <a:off x="2052735" y="471533"/>
            <a:ext cx="795668" cy="240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3BF9F6A1-C8D7-B2A0-78C6-6278D1E8E872}"/>
              </a:ext>
            </a:extLst>
          </p:cNvPr>
          <p:cNvCxnSpPr>
            <a:cxnSpLocks/>
            <a:stCxn id="2" idx="3"/>
            <a:endCxn id="17" idx="1"/>
          </p:cNvCxnSpPr>
          <p:nvPr/>
        </p:nvCxnSpPr>
        <p:spPr>
          <a:xfrm>
            <a:off x="2052735" y="471533"/>
            <a:ext cx="795668" cy="1003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ángulo: esquinas redondeadas 40">
            <a:extLst>
              <a:ext uri="{FF2B5EF4-FFF2-40B4-BE49-F238E27FC236}">
                <a16:creationId xmlns:a16="http://schemas.microsoft.com/office/drawing/2014/main" id="{BC1F810B-DC12-3E47-A36A-495A36A9D8CF}"/>
              </a:ext>
            </a:extLst>
          </p:cNvPr>
          <p:cNvSpPr/>
          <p:nvPr/>
        </p:nvSpPr>
        <p:spPr>
          <a:xfrm>
            <a:off x="7147249" y="37323"/>
            <a:ext cx="4913671" cy="1969515"/>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s-MX" sz="1250" b="1" dirty="0"/>
              <a:t>i. Pretensiones cuantiﬁcables hasta 50 URP. </a:t>
            </a:r>
          </a:p>
          <a:p>
            <a:pPr algn="just"/>
            <a:r>
              <a:rPr lang="es-MX" sz="1250" b="1" dirty="0"/>
              <a:t>ii. Pretensiones no cuantiﬁcables relativas a la protección de derechos individuales con excepción de las pretensiones vinculadas a la libertad sindical, y siempre que estas no sean de competencia de los juzgados especializados de trabajo, conforme a las materias señaladas en el artículo 2 de la Ley Nº 29497.</a:t>
            </a:r>
          </a:p>
          <a:p>
            <a:pPr algn="just"/>
            <a:r>
              <a:rPr lang="es-MX" sz="1250" b="1" dirty="0"/>
              <a:t>iii. Pretensiones no cuantiﬁcables  acumuladas con una pretensión cuantiﬁcables hasta 50 URP vinculadas entre sí.</a:t>
            </a:r>
            <a:endParaRPr lang="es-PE" sz="1250" b="1" dirty="0"/>
          </a:p>
        </p:txBody>
      </p:sp>
      <p:cxnSp>
        <p:nvCxnSpPr>
          <p:cNvPr id="61" name="Conector recto de flecha 60">
            <a:extLst>
              <a:ext uri="{FF2B5EF4-FFF2-40B4-BE49-F238E27FC236}">
                <a16:creationId xmlns:a16="http://schemas.microsoft.com/office/drawing/2014/main" id="{764D08D3-CAF2-9581-E6D8-6A9D59A22E4B}"/>
              </a:ext>
            </a:extLst>
          </p:cNvPr>
          <p:cNvCxnSpPr>
            <a:cxnSpLocks/>
            <a:stCxn id="17" idx="3"/>
            <a:endCxn id="41" idx="1"/>
          </p:cNvCxnSpPr>
          <p:nvPr/>
        </p:nvCxnSpPr>
        <p:spPr>
          <a:xfrm flipV="1">
            <a:off x="6701779" y="1022081"/>
            <a:ext cx="445470" cy="452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Flecha: hacia abajo 84">
            <a:extLst>
              <a:ext uri="{FF2B5EF4-FFF2-40B4-BE49-F238E27FC236}">
                <a16:creationId xmlns:a16="http://schemas.microsoft.com/office/drawing/2014/main" id="{BEB96E16-733D-1986-E477-9EB963506AED}"/>
              </a:ext>
            </a:extLst>
          </p:cNvPr>
          <p:cNvSpPr/>
          <p:nvPr/>
        </p:nvSpPr>
        <p:spPr>
          <a:xfrm>
            <a:off x="6287994" y="3654618"/>
            <a:ext cx="484632" cy="239721"/>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6" name="Flecha: a la derecha 85">
            <a:extLst>
              <a:ext uri="{FF2B5EF4-FFF2-40B4-BE49-F238E27FC236}">
                <a16:creationId xmlns:a16="http://schemas.microsoft.com/office/drawing/2014/main" id="{88D3C6E1-2F6C-BF8F-E715-2410521DEA0F}"/>
              </a:ext>
            </a:extLst>
          </p:cNvPr>
          <p:cNvSpPr/>
          <p:nvPr/>
        </p:nvSpPr>
        <p:spPr>
          <a:xfrm flipH="1">
            <a:off x="4065367" y="4431564"/>
            <a:ext cx="1288239" cy="4846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7" name="Flecha: hacia abajo 86">
            <a:extLst>
              <a:ext uri="{FF2B5EF4-FFF2-40B4-BE49-F238E27FC236}">
                <a16:creationId xmlns:a16="http://schemas.microsoft.com/office/drawing/2014/main" id="{89E4FA14-F40A-4D4A-24AC-36F1BEA2D69B}"/>
              </a:ext>
            </a:extLst>
          </p:cNvPr>
          <p:cNvSpPr/>
          <p:nvPr/>
        </p:nvSpPr>
        <p:spPr>
          <a:xfrm>
            <a:off x="6287994" y="5062504"/>
            <a:ext cx="484632" cy="239721"/>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873741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FDEA1-09C9-5C54-0263-CB89E7851A9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5FBE8D2-7C51-5BC1-63C8-947CEA7988AA}"/>
              </a:ext>
            </a:extLst>
          </p:cNvPr>
          <p:cNvSpPr/>
          <p:nvPr/>
        </p:nvSpPr>
        <p:spPr>
          <a:xfrm>
            <a:off x="34658" y="709176"/>
            <a:ext cx="1452560" cy="868421"/>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b="1" dirty="0">
                <a:solidFill>
                  <a:schemeClr val="tx1"/>
                </a:solidFill>
              </a:rPr>
              <a:t>Proceso cautelar en la NLPT</a:t>
            </a:r>
          </a:p>
        </p:txBody>
      </p:sp>
      <p:sp>
        <p:nvSpPr>
          <p:cNvPr id="5" name="Rectángulo 4">
            <a:extLst>
              <a:ext uri="{FF2B5EF4-FFF2-40B4-BE49-F238E27FC236}">
                <a16:creationId xmlns:a16="http://schemas.microsoft.com/office/drawing/2014/main" id="{B85256FC-6A03-9067-4B2E-9D0576EC0A2A}"/>
              </a:ext>
            </a:extLst>
          </p:cNvPr>
          <p:cNvSpPr/>
          <p:nvPr/>
        </p:nvSpPr>
        <p:spPr>
          <a:xfrm>
            <a:off x="1998255" y="946248"/>
            <a:ext cx="1258130" cy="522514"/>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Articulo 54</a:t>
            </a:r>
            <a:endParaRPr lang="es-PE" b="1" dirty="0"/>
          </a:p>
        </p:txBody>
      </p:sp>
      <p:sp>
        <p:nvSpPr>
          <p:cNvPr id="6" name="Rectángulo 5">
            <a:extLst>
              <a:ext uri="{FF2B5EF4-FFF2-40B4-BE49-F238E27FC236}">
                <a16:creationId xmlns:a16="http://schemas.microsoft.com/office/drawing/2014/main" id="{EA10BC16-6A2B-8530-726B-096094A569BD}"/>
              </a:ext>
            </a:extLst>
          </p:cNvPr>
          <p:cNvSpPr/>
          <p:nvPr/>
        </p:nvSpPr>
        <p:spPr>
          <a:xfrm>
            <a:off x="3510405" y="101883"/>
            <a:ext cx="1632856" cy="597242"/>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Procedencia</a:t>
            </a:r>
            <a:endParaRPr lang="es-PE" b="1" dirty="0"/>
          </a:p>
        </p:txBody>
      </p:sp>
      <p:sp>
        <p:nvSpPr>
          <p:cNvPr id="7" name="Rectángulo 6">
            <a:extLst>
              <a:ext uri="{FF2B5EF4-FFF2-40B4-BE49-F238E27FC236}">
                <a16:creationId xmlns:a16="http://schemas.microsoft.com/office/drawing/2014/main" id="{5F41A9C8-5403-7D0A-0CE8-E736DD43903F}"/>
              </a:ext>
            </a:extLst>
          </p:cNvPr>
          <p:cNvSpPr/>
          <p:nvPr/>
        </p:nvSpPr>
        <p:spPr>
          <a:xfrm>
            <a:off x="3493568" y="859903"/>
            <a:ext cx="1919941" cy="597242"/>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Características</a:t>
            </a:r>
            <a:endParaRPr lang="es-PE" b="1" dirty="0"/>
          </a:p>
        </p:txBody>
      </p:sp>
      <p:sp>
        <p:nvSpPr>
          <p:cNvPr id="9" name="Rectángulo 8">
            <a:extLst>
              <a:ext uri="{FF2B5EF4-FFF2-40B4-BE49-F238E27FC236}">
                <a16:creationId xmlns:a16="http://schemas.microsoft.com/office/drawing/2014/main" id="{64300D5F-5AC6-28B5-41AD-2B540FFBA222}"/>
              </a:ext>
            </a:extLst>
          </p:cNvPr>
          <p:cNvSpPr/>
          <p:nvPr/>
        </p:nvSpPr>
        <p:spPr>
          <a:xfrm>
            <a:off x="6080120" y="75907"/>
            <a:ext cx="5828522" cy="478031"/>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s-MX" sz="1600" b="1" dirty="0">
                <a:solidFill>
                  <a:schemeClr val="tx1"/>
                </a:solidFill>
              </a:rPr>
              <a:t>A pedido de parte, todo juez puede dictar medida cautelar, antes de iniciado un proceso o dentro de este</a:t>
            </a:r>
            <a:endParaRPr lang="es-PE" sz="1600" b="1" dirty="0">
              <a:solidFill>
                <a:schemeClr val="tx1"/>
              </a:solidFill>
            </a:endParaRPr>
          </a:p>
        </p:txBody>
      </p:sp>
      <p:sp>
        <p:nvSpPr>
          <p:cNvPr id="13" name="Flecha: a la derecha 12">
            <a:extLst>
              <a:ext uri="{FF2B5EF4-FFF2-40B4-BE49-F238E27FC236}">
                <a16:creationId xmlns:a16="http://schemas.microsoft.com/office/drawing/2014/main" id="{47D1BAAF-EACF-4089-67C7-3EDE377EECA8}"/>
              </a:ext>
            </a:extLst>
          </p:cNvPr>
          <p:cNvSpPr/>
          <p:nvPr/>
        </p:nvSpPr>
        <p:spPr>
          <a:xfrm>
            <a:off x="1513098" y="916208"/>
            <a:ext cx="510361" cy="4846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cxnSp>
        <p:nvCxnSpPr>
          <p:cNvPr id="16" name="Conector recto de flecha 15">
            <a:extLst>
              <a:ext uri="{FF2B5EF4-FFF2-40B4-BE49-F238E27FC236}">
                <a16:creationId xmlns:a16="http://schemas.microsoft.com/office/drawing/2014/main" id="{B22B9236-D6B6-0781-D4FE-7A2507DB9EBF}"/>
              </a:ext>
            </a:extLst>
          </p:cNvPr>
          <p:cNvCxnSpPr>
            <a:cxnSpLocks/>
            <a:stCxn id="5" idx="3"/>
            <a:endCxn id="7" idx="1"/>
          </p:cNvCxnSpPr>
          <p:nvPr/>
        </p:nvCxnSpPr>
        <p:spPr>
          <a:xfrm flipV="1">
            <a:off x="3256385" y="1158524"/>
            <a:ext cx="237183" cy="48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32162DE6-C9AC-C088-5FEA-91D0DB5EDFC9}"/>
              </a:ext>
            </a:extLst>
          </p:cNvPr>
          <p:cNvCxnSpPr>
            <a:cxnSpLocks/>
            <a:stCxn id="5" idx="3"/>
            <a:endCxn id="6" idx="1"/>
          </p:cNvCxnSpPr>
          <p:nvPr/>
        </p:nvCxnSpPr>
        <p:spPr>
          <a:xfrm flipV="1">
            <a:off x="3256385" y="400504"/>
            <a:ext cx="254020" cy="807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Flecha: a la derecha 23">
            <a:extLst>
              <a:ext uri="{FF2B5EF4-FFF2-40B4-BE49-F238E27FC236}">
                <a16:creationId xmlns:a16="http://schemas.microsoft.com/office/drawing/2014/main" id="{AE2B3E70-67D9-9637-4527-AB264594A349}"/>
              </a:ext>
            </a:extLst>
          </p:cNvPr>
          <p:cNvSpPr/>
          <p:nvPr/>
        </p:nvSpPr>
        <p:spPr>
          <a:xfrm>
            <a:off x="5390729" y="870964"/>
            <a:ext cx="689391" cy="306865"/>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77" name="Rectángulo 76">
            <a:extLst>
              <a:ext uri="{FF2B5EF4-FFF2-40B4-BE49-F238E27FC236}">
                <a16:creationId xmlns:a16="http://schemas.microsoft.com/office/drawing/2014/main" id="{20A828D2-1E4C-D188-78FD-91A141318016}"/>
              </a:ext>
            </a:extLst>
          </p:cNvPr>
          <p:cNvSpPr/>
          <p:nvPr/>
        </p:nvSpPr>
        <p:spPr>
          <a:xfrm>
            <a:off x="99527" y="1781938"/>
            <a:ext cx="2865444" cy="1672567"/>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s-MX" sz="1400" b="1" dirty="0"/>
              <a:t>Cumplidos los requisitos, el juez puede dictar cualquier tipo de medida cautelar, cuidando que sea la más adecuada para garantizar la eficacia de la pretensión principal. </a:t>
            </a:r>
            <a:endParaRPr lang="es-PE" sz="1400" b="1" dirty="0"/>
          </a:p>
        </p:txBody>
      </p:sp>
      <p:sp>
        <p:nvSpPr>
          <p:cNvPr id="80" name="Rectángulo 79">
            <a:extLst>
              <a:ext uri="{FF2B5EF4-FFF2-40B4-BE49-F238E27FC236}">
                <a16:creationId xmlns:a16="http://schemas.microsoft.com/office/drawing/2014/main" id="{1A02E16B-1753-B9AB-A2E6-F4553148A9F9}"/>
              </a:ext>
            </a:extLst>
          </p:cNvPr>
          <p:cNvSpPr/>
          <p:nvPr/>
        </p:nvSpPr>
        <p:spPr>
          <a:xfrm>
            <a:off x="4558114" y="1660589"/>
            <a:ext cx="7452875" cy="1602883"/>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s-MX" b="1" dirty="0"/>
              <a:t>En consecuencia, son procedentes además de las medidas cautelares reguladas en este capítulo cualquier otra contemplada en la norma procesal civil u otro dispositivo legal, sea esta para futura ejecución forzada, temporal sobre el fondo, de innovar o de no innovar, e incluso una genérica no prevista en las normas procesales.</a:t>
            </a:r>
            <a:endParaRPr lang="es-PE" b="1" dirty="0"/>
          </a:p>
        </p:txBody>
      </p:sp>
      <p:sp>
        <p:nvSpPr>
          <p:cNvPr id="85" name="Flecha: hacia abajo 84">
            <a:extLst>
              <a:ext uri="{FF2B5EF4-FFF2-40B4-BE49-F238E27FC236}">
                <a16:creationId xmlns:a16="http://schemas.microsoft.com/office/drawing/2014/main" id="{D4C0E444-EE9E-8650-E6BD-70B4E020DBBD}"/>
              </a:ext>
            </a:extLst>
          </p:cNvPr>
          <p:cNvSpPr/>
          <p:nvPr/>
        </p:nvSpPr>
        <p:spPr>
          <a:xfrm>
            <a:off x="2173291" y="1539024"/>
            <a:ext cx="484632" cy="239721"/>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6" name="Flecha: a la derecha 85">
            <a:extLst>
              <a:ext uri="{FF2B5EF4-FFF2-40B4-BE49-F238E27FC236}">
                <a16:creationId xmlns:a16="http://schemas.microsoft.com/office/drawing/2014/main" id="{B65204DB-220A-198C-8B90-25203D378D0D}"/>
              </a:ext>
            </a:extLst>
          </p:cNvPr>
          <p:cNvSpPr/>
          <p:nvPr/>
        </p:nvSpPr>
        <p:spPr>
          <a:xfrm>
            <a:off x="2926727" y="2250607"/>
            <a:ext cx="1553275" cy="45455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7163F7B7-D9BE-D406-4397-076DB9085867}"/>
              </a:ext>
            </a:extLst>
          </p:cNvPr>
          <p:cNvSpPr/>
          <p:nvPr/>
        </p:nvSpPr>
        <p:spPr>
          <a:xfrm>
            <a:off x="6080120" y="733205"/>
            <a:ext cx="5828522" cy="597242"/>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s-MX" sz="1400" b="1" dirty="0">
                <a:solidFill>
                  <a:schemeClr val="tx1"/>
                </a:solidFill>
              </a:rPr>
              <a:t>Destinada a garantizar la eficacia de la pretensión principal. </a:t>
            </a:r>
          </a:p>
          <a:p>
            <a:pPr algn="just"/>
            <a:r>
              <a:rPr lang="es-MX" sz="1400" b="1" dirty="0">
                <a:solidFill>
                  <a:schemeClr val="tx1"/>
                </a:solidFill>
              </a:rPr>
              <a:t>Las medidas cautelares se dictan sin conocimiento de la contraparte.</a:t>
            </a:r>
            <a:endParaRPr lang="es-PE" sz="1400" b="1" dirty="0"/>
          </a:p>
        </p:txBody>
      </p:sp>
      <p:sp>
        <p:nvSpPr>
          <p:cNvPr id="36" name="Flecha: a la derecha 35">
            <a:extLst>
              <a:ext uri="{FF2B5EF4-FFF2-40B4-BE49-F238E27FC236}">
                <a16:creationId xmlns:a16="http://schemas.microsoft.com/office/drawing/2014/main" id="{10D69AC3-4369-75E4-0E83-66A6D3098BEE}"/>
              </a:ext>
            </a:extLst>
          </p:cNvPr>
          <p:cNvSpPr/>
          <p:nvPr/>
        </p:nvSpPr>
        <p:spPr>
          <a:xfrm>
            <a:off x="5159141" y="120893"/>
            <a:ext cx="920979" cy="306865"/>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46" name="Rectángulo 45">
            <a:extLst>
              <a:ext uri="{FF2B5EF4-FFF2-40B4-BE49-F238E27FC236}">
                <a16:creationId xmlns:a16="http://schemas.microsoft.com/office/drawing/2014/main" id="{64A37DB3-D786-A9EB-5103-633539BAEFE1}"/>
              </a:ext>
            </a:extLst>
          </p:cNvPr>
          <p:cNvSpPr/>
          <p:nvPr/>
        </p:nvSpPr>
        <p:spPr>
          <a:xfrm>
            <a:off x="2733171" y="3742176"/>
            <a:ext cx="9465153" cy="597142"/>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s-MX" sz="1500" b="1" dirty="0"/>
              <a:t>El juez puede dictar, entre otras medidas cautelares, fuera o dentro del proceso, una medida de reposición provisional, cumplidos los requisitos ordinarios. </a:t>
            </a:r>
          </a:p>
        </p:txBody>
      </p:sp>
      <p:sp>
        <p:nvSpPr>
          <p:cNvPr id="47" name="Rectángulo 46">
            <a:extLst>
              <a:ext uri="{FF2B5EF4-FFF2-40B4-BE49-F238E27FC236}">
                <a16:creationId xmlns:a16="http://schemas.microsoft.com/office/drawing/2014/main" id="{9D1446B2-F1A6-5156-BCCF-B86D3E756AB0}"/>
              </a:ext>
            </a:extLst>
          </p:cNvPr>
          <p:cNvSpPr/>
          <p:nvPr/>
        </p:nvSpPr>
        <p:spPr>
          <a:xfrm>
            <a:off x="34658" y="4026319"/>
            <a:ext cx="2173904" cy="116403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800" b="1" dirty="0">
                <a:solidFill>
                  <a:schemeClr val="tx1"/>
                </a:solidFill>
              </a:rPr>
              <a:t>ART.55-Medida especial de reposición provisional</a:t>
            </a:r>
            <a:endParaRPr lang="es-PE" b="1" dirty="0">
              <a:solidFill>
                <a:schemeClr val="tx1"/>
              </a:solidFill>
            </a:endParaRPr>
          </a:p>
        </p:txBody>
      </p:sp>
      <p:sp>
        <p:nvSpPr>
          <p:cNvPr id="50" name="Rectángulo 49">
            <a:extLst>
              <a:ext uri="{FF2B5EF4-FFF2-40B4-BE49-F238E27FC236}">
                <a16:creationId xmlns:a16="http://schemas.microsoft.com/office/drawing/2014/main" id="{DE6E5DA4-AC89-D0E8-5DCD-3F8F38439168}"/>
              </a:ext>
            </a:extLst>
          </p:cNvPr>
          <p:cNvSpPr/>
          <p:nvPr/>
        </p:nvSpPr>
        <p:spPr>
          <a:xfrm>
            <a:off x="119731" y="5569484"/>
            <a:ext cx="1561585" cy="116403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Art.56-Asignacion provisional </a:t>
            </a:r>
            <a:endParaRPr lang="es-PE" b="1" dirty="0">
              <a:solidFill>
                <a:schemeClr val="tx1"/>
              </a:solidFill>
            </a:endParaRPr>
          </a:p>
        </p:txBody>
      </p:sp>
      <p:sp>
        <p:nvSpPr>
          <p:cNvPr id="58" name="Flecha: a la derecha 57">
            <a:extLst>
              <a:ext uri="{FF2B5EF4-FFF2-40B4-BE49-F238E27FC236}">
                <a16:creationId xmlns:a16="http://schemas.microsoft.com/office/drawing/2014/main" id="{C01339BC-FD7D-A859-8412-21540B81509E}"/>
              </a:ext>
            </a:extLst>
          </p:cNvPr>
          <p:cNvSpPr/>
          <p:nvPr/>
        </p:nvSpPr>
        <p:spPr>
          <a:xfrm>
            <a:off x="1701621" y="6151502"/>
            <a:ext cx="296634" cy="4846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9" name="Rectángulo 58">
            <a:extLst>
              <a:ext uri="{FF2B5EF4-FFF2-40B4-BE49-F238E27FC236}">
                <a16:creationId xmlns:a16="http://schemas.microsoft.com/office/drawing/2014/main" id="{D96905F8-D0D7-7969-2A88-06313832EB78}"/>
              </a:ext>
            </a:extLst>
          </p:cNvPr>
          <p:cNvSpPr/>
          <p:nvPr/>
        </p:nvSpPr>
        <p:spPr>
          <a:xfrm>
            <a:off x="2018560" y="5714030"/>
            <a:ext cx="9890082" cy="1143969"/>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s-MX" sz="1450" b="1" dirty="0"/>
              <a:t>De modo especial, en los procesos en los que se pretende la reposición, el juez puede disponer la entrega de una asignación provisional mensual cuyo monto es fijado por el juez y el cual no puede exceder de la última remuneración ordinaria mensual percibida por el trabajador, con cargo a la Compensación por Tiempo de Servicios (CTS).</a:t>
            </a:r>
            <a:endParaRPr lang="es-PE" sz="1450" b="1" dirty="0"/>
          </a:p>
        </p:txBody>
      </p:sp>
      <p:sp>
        <p:nvSpPr>
          <p:cNvPr id="60" name="Rectángulo 59">
            <a:extLst>
              <a:ext uri="{FF2B5EF4-FFF2-40B4-BE49-F238E27FC236}">
                <a16:creationId xmlns:a16="http://schemas.microsoft.com/office/drawing/2014/main" id="{C4D5BEE7-4734-B5E9-1596-D66FDFFFF07A}"/>
              </a:ext>
            </a:extLst>
          </p:cNvPr>
          <p:cNvSpPr/>
          <p:nvPr/>
        </p:nvSpPr>
        <p:spPr>
          <a:xfrm>
            <a:off x="2733171" y="4429035"/>
            <a:ext cx="9458829" cy="947299"/>
          </a:xfrm>
          <a:prstGeom prst="rect">
            <a:avLst/>
          </a:prstGeom>
          <a:solidFill>
            <a:schemeClr val="bg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s-MX" sz="1250" b="1" dirty="0"/>
              <a:t>Sin embargo, también puede dictarla si el demandante cumple los siguientes requisitos: </a:t>
            </a:r>
          </a:p>
          <a:p>
            <a:pPr marL="342900" indent="-342900" algn="just">
              <a:buAutoNum type="alphaLcParenR"/>
            </a:pPr>
            <a:r>
              <a:rPr lang="es-MX" sz="1250" b="1" dirty="0"/>
              <a:t>Haber sido al momento del despido dirigente sindical, menor de edad, madre gestante o persona con discapacidad; </a:t>
            </a:r>
          </a:p>
          <a:p>
            <a:pPr marL="342900" indent="-342900" algn="just">
              <a:buAutoNum type="alphaLcParenR"/>
            </a:pPr>
            <a:r>
              <a:rPr lang="es-MX" sz="1250" b="1" dirty="0"/>
              <a:t>Estar gestionando la conformación de una organización sindical; y</a:t>
            </a:r>
          </a:p>
          <a:p>
            <a:pPr marL="342900" indent="-342900" algn="just">
              <a:buAutoNum type="alphaLcParenR"/>
            </a:pPr>
            <a:r>
              <a:rPr lang="es-MX" sz="1250" b="1" dirty="0"/>
              <a:t> El fundamento de la demanda es verosímil.</a:t>
            </a:r>
          </a:p>
        </p:txBody>
      </p:sp>
      <p:cxnSp>
        <p:nvCxnSpPr>
          <p:cNvPr id="63" name="Conector recto de flecha 62">
            <a:extLst>
              <a:ext uri="{FF2B5EF4-FFF2-40B4-BE49-F238E27FC236}">
                <a16:creationId xmlns:a16="http://schemas.microsoft.com/office/drawing/2014/main" id="{8F2FB0E5-EE77-B232-A560-2DFC416BC7D0}"/>
              </a:ext>
            </a:extLst>
          </p:cNvPr>
          <p:cNvCxnSpPr>
            <a:cxnSpLocks/>
            <a:stCxn id="47" idx="3"/>
            <a:endCxn id="46" idx="1"/>
          </p:cNvCxnSpPr>
          <p:nvPr/>
        </p:nvCxnSpPr>
        <p:spPr>
          <a:xfrm flipV="1">
            <a:off x="2208562" y="4040747"/>
            <a:ext cx="524609" cy="567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ector recto de flecha 65">
            <a:extLst>
              <a:ext uri="{FF2B5EF4-FFF2-40B4-BE49-F238E27FC236}">
                <a16:creationId xmlns:a16="http://schemas.microsoft.com/office/drawing/2014/main" id="{087380BA-6F2A-6F3B-7593-C64A59922967}"/>
              </a:ext>
            </a:extLst>
          </p:cNvPr>
          <p:cNvCxnSpPr>
            <a:cxnSpLocks/>
            <a:stCxn id="47" idx="3"/>
            <a:endCxn id="60" idx="1"/>
          </p:cNvCxnSpPr>
          <p:nvPr/>
        </p:nvCxnSpPr>
        <p:spPr>
          <a:xfrm>
            <a:off x="2208562" y="4608338"/>
            <a:ext cx="524609" cy="294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280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90508-AF58-657F-3E0C-A8B7C2093A28}"/>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4CB76572-5375-A7B2-3DDD-D4C751E5F73C}"/>
              </a:ext>
            </a:extLst>
          </p:cNvPr>
          <p:cNvSpPr/>
          <p:nvPr/>
        </p:nvSpPr>
        <p:spPr>
          <a:xfrm>
            <a:off x="34658" y="709176"/>
            <a:ext cx="1452560" cy="868421"/>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b="1" dirty="0">
                <a:solidFill>
                  <a:schemeClr val="tx1"/>
                </a:solidFill>
              </a:rPr>
              <a:t>Proceso de ejecución en la NLPT</a:t>
            </a:r>
          </a:p>
        </p:txBody>
      </p:sp>
      <p:sp>
        <p:nvSpPr>
          <p:cNvPr id="5" name="Rectángulo 4">
            <a:extLst>
              <a:ext uri="{FF2B5EF4-FFF2-40B4-BE49-F238E27FC236}">
                <a16:creationId xmlns:a16="http://schemas.microsoft.com/office/drawing/2014/main" id="{205F9C8D-AF49-695F-A85A-ED8182A48E08}"/>
              </a:ext>
            </a:extLst>
          </p:cNvPr>
          <p:cNvSpPr/>
          <p:nvPr/>
        </p:nvSpPr>
        <p:spPr>
          <a:xfrm>
            <a:off x="1786542" y="857128"/>
            <a:ext cx="1258130" cy="522514"/>
          </a:xfrm>
          <a:prstGeom prst="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Articulo 57</a:t>
            </a:r>
            <a:endParaRPr lang="es-PE" b="1" dirty="0"/>
          </a:p>
        </p:txBody>
      </p:sp>
      <p:sp>
        <p:nvSpPr>
          <p:cNvPr id="6" name="Rectángulo 5">
            <a:extLst>
              <a:ext uri="{FF2B5EF4-FFF2-40B4-BE49-F238E27FC236}">
                <a16:creationId xmlns:a16="http://schemas.microsoft.com/office/drawing/2014/main" id="{3B2618DF-A39C-3597-3A3A-FFCDB0ACDCF5}"/>
              </a:ext>
            </a:extLst>
          </p:cNvPr>
          <p:cNvSpPr/>
          <p:nvPr/>
        </p:nvSpPr>
        <p:spPr>
          <a:xfrm>
            <a:off x="5330745" y="782400"/>
            <a:ext cx="1632856" cy="597242"/>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Títulos ejecutivos</a:t>
            </a:r>
            <a:endParaRPr lang="es-PE" b="1" dirty="0"/>
          </a:p>
        </p:txBody>
      </p:sp>
      <p:sp>
        <p:nvSpPr>
          <p:cNvPr id="13" name="Flecha: a la derecha 12">
            <a:extLst>
              <a:ext uri="{FF2B5EF4-FFF2-40B4-BE49-F238E27FC236}">
                <a16:creationId xmlns:a16="http://schemas.microsoft.com/office/drawing/2014/main" id="{2C3BC962-D956-8028-4B71-12D1714CE51F}"/>
              </a:ext>
            </a:extLst>
          </p:cNvPr>
          <p:cNvSpPr/>
          <p:nvPr/>
        </p:nvSpPr>
        <p:spPr>
          <a:xfrm>
            <a:off x="1513098" y="916208"/>
            <a:ext cx="270287" cy="4846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cxnSp>
        <p:nvCxnSpPr>
          <p:cNvPr id="18" name="Conector recto de flecha 17">
            <a:extLst>
              <a:ext uri="{FF2B5EF4-FFF2-40B4-BE49-F238E27FC236}">
                <a16:creationId xmlns:a16="http://schemas.microsoft.com/office/drawing/2014/main" id="{A757BC71-FDCE-DF26-3179-726B31B857F3}"/>
              </a:ext>
            </a:extLst>
          </p:cNvPr>
          <p:cNvCxnSpPr>
            <a:cxnSpLocks/>
            <a:stCxn id="5" idx="3"/>
            <a:endCxn id="6" idx="1"/>
          </p:cNvCxnSpPr>
          <p:nvPr/>
        </p:nvCxnSpPr>
        <p:spPr>
          <a:xfrm flipV="1">
            <a:off x="3044672" y="1081021"/>
            <a:ext cx="2286073" cy="37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Rectángulo 79">
            <a:extLst>
              <a:ext uri="{FF2B5EF4-FFF2-40B4-BE49-F238E27FC236}">
                <a16:creationId xmlns:a16="http://schemas.microsoft.com/office/drawing/2014/main" id="{638F6CC2-A54F-44CF-1F46-FB483D936F5A}"/>
              </a:ext>
            </a:extLst>
          </p:cNvPr>
          <p:cNvSpPr/>
          <p:nvPr/>
        </p:nvSpPr>
        <p:spPr>
          <a:xfrm>
            <a:off x="119731" y="1817089"/>
            <a:ext cx="11788911" cy="3336145"/>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AutoNum type="alphaLcParenR"/>
            </a:pPr>
            <a:r>
              <a:rPr lang="es-MX" b="1" dirty="0">
                <a:highlight>
                  <a:srgbClr val="FFFF00"/>
                </a:highlight>
              </a:rPr>
              <a:t>Las resoluciones judiciales firmes.</a:t>
            </a:r>
          </a:p>
          <a:p>
            <a:pPr marL="342900" indent="-342900" algn="just">
              <a:buAutoNum type="alphaLcParenR"/>
            </a:pPr>
            <a:r>
              <a:rPr lang="es-MX" b="1" dirty="0">
                <a:highlight>
                  <a:srgbClr val="FFFF00"/>
                </a:highlight>
              </a:rPr>
              <a:t>Las actas de conciliación judicial.</a:t>
            </a:r>
          </a:p>
          <a:p>
            <a:pPr marL="342900" indent="-342900" algn="just">
              <a:buAutoNum type="alphaLcParenR"/>
            </a:pPr>
            <a:endParaRPr lang="es-MX" b="1" dirty="0"/>
          </a:p>
          <a:p>
            <a:pPr marL="342900" indent="-342900" algn="just">
              <a:buAutoNum type="alphaLcParenR"/>
            </a:pPr>
            <a:r>
              <a:rPr lang="es-MX" b="1" dirty="0"/>
              <a:t>Los laudos arbitrales firmes que, haciendo las veces de sentencia, resuelven </a:t>
            </a:r>
          </a:p>
          <a:p>
            <a:pPr algn="just"/>
            <a:r>
              <a:rPr lang="es-MX" b="1" dirty="0"/>
              <a:t>un conflicto jurídico de naturaleza laboral.</a:t>
            </a:r>
          </a:p>
          <a:p>
            <a:pPr marL="342900" indent="-342900" algn="just">
              <a:buAutoNum type="alphaLcParenR"/>
            </a:pPr>
            <a:endParaRPr lang="es-MX" b="1" dirty="0"/>
          </a:p>
          <a:p>
            <a:pPr marL="342900" indent="-342900" algn="just">
              <a:buAutoNum type="alphaLcParenR"/>
            </a:pPr>
            <a:r>
              <a:rPr lang="es-MX" b="1" dirty="0"/>
              <a:t>Las resoluciones de la autoridad administrativa de trabajo firmes que reconocen obligaciones.</a:t>
            </a:r>
          </a:p>
          <a:p>
            <a:pPr marL="342900" indent="-342900" algn="just">
              <a:buAutoNum type="alphaLcParenR"/>
            </a:pPr>
            <a:r>
              <a:rPr lang="es-MX" b="1" dirty="0"/>
              <a:t>El documento privado que contenga una transacción extrajudicial.</a:t>
            </a:r>
          </a:p>
          <a:p>
            <a:pPr marL="342900" indent="-342900" algn="just">
              <a:buAutoNum type="alphaLcParenR"/>
            </a:pPr>
            <a:r>
              <a:rPr lang="es-MX" b="1" dirty="0"/>
              <a:t>El acta de conciliación extrajudicial, privada o administrativa.</a:t>
            </a:r>
          </a:p>
          <a:p>
            <a:pPr marL="342900" indent="-342900" algn="just">
              <a:buAutoNum type="alphaLcParenR"/>
            </a:pPr>
            <a:r>
              <a:rPr lang="es-MX" b="1"/>
              <a:t>La </a:t>
            </a:r>
            <a:r>
              <a:rPr lang="es-MX" b="1" dirty="0"/>
              <a:t>liquidación para cobranza de aportes previsionales del Sistema Privado de Pensiones. </a:t>
            </a:r>
            <a:endParaRPr lang="es-PE" b="1" dirty="0"/>
          </a:p>
        </p:txBody>
      </p:sp>
      <p:sp>
        <p:nvSpPr>
          <p:cNvPr id="36" name="Flecha: a la derecha 35">
            <a:extLst>
              <a:ext uri="{FF2B5EF4-FFF2-40B4-BE49-F238E27FC236}">
                <a16:creationId xmlns:a16="http://schemas.microsoft.com/office/drawing/2014/main" id="{78F48E30-2B8E-384A-4BA3-62B5495674AD}"/>
              </a:ext>
            </a:extLst>
          </p:cNvPr>
          <p:cNvSpPr/>
          <p:nvPr/>
        </p:nvSpPr>
        <p:spPr>
          <a:xfrm rot="5400000">
            <a:off x="6052839" y="1332363"/>
            <a:ext cx="369545" cy="462003"/>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0" name="Rectángulo 49">
            <a:extLst>
              <a:ext uri="{FF2B5EF4-FFF2-40B4-BE49-F238E27FC236}">
                <a16:creationId xmlns:a16="http://schemas.microsoft.com/office/drawing/2014/main" id="{17C33900-3028-088D-9016-D4BFF7A54F25}"/>
              </a:ext>
            </a:extLst>
          </p:cNvPr>
          <p:cNvSpPr/>
          <p:nvPr/>
        </p:nvSpPr>
        <p:spPr>
          <a:xfrm>
            <a:off x="34658" y="5566805"/>
            <a:ext cx="2236594" cy="116403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Art.60</a:t>
            </a:r>
          </a:p>
          <a:p>
            <a:pPr algn="ctr"/>
            <a:r>
              <a:rPr lang="es-MX" b="1" dirty="0">
                <a:solidFill>
                  <a:schemeClr val="tx1"/>
                </a:solidFill>
              </a:rPr>
              <a:t>Suspensión extraordinaria de la ejecución </a:t>
            </a:r>
            <a:endParaRPr lang="es-PE" b="1" dirty="0">
              <a:solidFill>
                <a:schemeClr val="tx1"/>
              </a:solidFill>
            </a:endParaRPr>
          </a:p>
        </p:txBody>
      </p:sp>
      <p:sp>
        <p:nvSpPr>
          <p:cNvPr id="15" name="Cerrar llave 14">
            <a:extLst>
              <a:ext uri="{FF2B5EF4-FFF2-40B4-BE49-F238E27FC236}">
                <a16:creationId xmlns:a16="http://schemas.microsoft.com/office/drawing/2014/main" id="{EC15F600-ED93-2071-AFF4-C2217022E80F}"/>
              </a:ext>
            </a:extLst>
          </p:cNvPr>
          <p:cNvSpPr/>
          <p:nvPr/>
        </p:nvSpPr>
        <p:spPr>
          <a:xfrm>
            <a:off x="4729315" y="2222090"/>
            <a:ext cx="501445" cy="530063"/>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PE" dirty="0"/>
          </a:p>
        </p:txBody>
      </p:sp>
      <p:sp>
        <p:nvSpPr>
          <p:cNvPr id="17" name="Rectángulo 16">
            <a:extLst>
              <a:ext uri="{FF2B5EF4-FFF2-40B4-BE49-F238E27FC236}">
                <a16:creationId xmlns:a16="http://schemas.microsoft.com/office/drawing/2014/main" id="{D2FD3D53-FB27-268C-B15E-C9045138C054}"/>
              </a:ext>
            </a:extLst>
          </p:cNvPr>
          <p:cNvSpPr/>
          <p:nvPr/>
        </p:nvSpPr>
        <p:spPr>
          <a:xfrm>
            <a:off x="5330745" y="2344329"/>
            <a:ext cx="3294820" cy="407824"/>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Art.58-Competencia</a:t>
            </a:r>
            <a:endParaRPr lang="es-PE" b="1" dirty="0">
              <a:solidFill>
                <a:schemeClr val="tx1"/>
              </a:solidFill>
            </a:endParaRPr>
          </a:p>
        </p:txBody>
      </p:sp>
      <p:sp>
        <p:nvSpPr>
          <p:cNvPr id="19" name="Cerrar llave 18">
            <a:extLst>
              <a:ext uri="{FF2B5EF4-FFF2-40B4-BE49-F238E27FC236}">
                <a16:creationId xmlns:a16="http://schemas.microsoft.com/office/drawing/2014/main" id="{B05DEECD-8DCA-9487-33AA-19C584E5427A}"/>
              </a:ext>
            </a:extLst>
          </p:cNvPr>
          <p:cNvSpPr/>
          <p:nvPr/>
        </p:nvSpPr>
        <p:spPr>
          <a:xfrm>
            <a:off x="8883444" y="2993762"/>
            <a:ext cx="501445" cy="530063"/>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PE" dirty="0"/>
          </a:p>
        </p:txBody>
      </p:sp>
      <p:sp>
        <p:nvSpPr>
          <p:cNvPr id="20" name="Rectángulo 19">
            <a:extLst>
              <a:ext uri="{FF2B5EF4-FFF2-40B4-BE49-F238E27FC236}">
                <a16:creationId xmlns:a16="http://schemas.microsoft.com/office/drawing/2014/main" id="{1E8AA6AF-3D98-65A9-723D-938FB33D47BA}"/>
              </a:ext>
            </a:extLst>
          </p:cNvPr>
          <p:cNvSpPr/>
          <p:nvPr/>
        </p:nvSpPr>
        <p:spPr>
          <a:xfrm>
            <a:off x="9504596" y="2850969"/>
            <a:ext cx="2284339" cy="672856"/>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Art.59-Ejecucion</a:t>
            </a:r>
            <a:endParaRPr lang="es-PE" b="1" dirty="0">
              <a:solidFill>
                <a:schemeClr val="tx1"/>
              </a:solidFill>
            </a:endParaRPr>
          </a:p>
        </p:txBody>
      </p:sp>
      <p:sp>
        <p:nvSpPr>
          <p:cNvPr id="21" name="Rectángulo 20">
            <a:extLst>
              <a:ext uri="{FF2B5EF4-FFF2-40B4-BE49-F238E27FC236}">
                <a16:creationId xmlns:a16="http://schemas.microsoft.com/office/drawing/2014/main" id="{890CC3A4-8E73-0F66-7268-EDC527C53787}"/>
              </a:ext>
            </a:extLst>
          </p:cNvPr>
          <p:cNvSpPr/>
          <p:nvPr/>
        </p:nvSpPr>
        <p:spPr>
          <a:xfrm>
            <a:off x="2721365" y="5558235"/>
            <a:ext cx="1921631" cy="116403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Art.61</a:t>
            </a:r>
          </a:p>
          <a:p>
            <a:pPr algn="ctr"/>
            <a:r>
              <a:rPr lang="es-MX" b="1" dirty="0">
                <a:solidFill>
                  <a:schemeClr val="tx1"/>
                </a:solidFill>
              </a:rPr>
              <a:t>Multa por la contradicción temeraria</a:t>
            </a:r>
            <a:endParaRPr lang="es-PE" b="1" dirty="0">
              <a:solidFill>
                <a:schemeClr val="tx1"/>
              </a:solidFill>
            </a:endParaRPr>
          </a:p>
        </p:txBody>
      </p:sp>
      <p:sp>
        <p:nvSpPr>
          <p:cNvPr id="22" name="Rectángulo 21">
            <a:extLst>
              <a:ext uri="{FF2B5EF4-FFF2-40B4-BE49-F238E27FC236}">
                <a16:creationId xmlns:a16="http://schemas.microsoft.com/office/drawing/2014/main" id="{1EF544AF-37C1-0F57-B3FC-6D1FC0A32DC1}"/>
              </a:ext>
            </a:extLst>
          </p:cNvPr>
          <p:cNvSpPr/>
          <p:nvPr/>
        </p:nvSpPr>
        <p:spPr>
          <a:xfrm>
            <a:off x="5093110" y="5493581"/>
            <a:ext cx="2743117" cy="123726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Art.62</a:t>
            </a:r>
          </a:p>
          <a:p>
            <a:pPr algn="ctr"/>
            <a:r>
              <a:rPr lang="es-MX" b="1" dirty="0">
                <a:solidFill>
                  <a:schemeClr val="tx1"/>
                </a:solidFill>
              </a:rPr>
              <a:t>Incumplimiento injustificado al mandato de ejecución</a:t>
            </a:r>
            <a:endParaRPr lang="es-PE" b="1" dirty="0">
              <a:solidFill>
                <a:schemeClr val="tx1"/>
              </a:solidFill>
            </a:endParaRPr>
          </a:p>
        </p:txBody>
      </p:sp>
      <p:sp>
        <p:nvSpPr>
          <p:cNvPr id="23" name="Rectángulo 22">
            <a:extLst>
              <a:ext uri="{FF2B5EF4-FFF2-40B4-BE49-F238E27FC236}">
                <a16:creationId xmlns:a16="http://schemas.microsoft.com/office/drawing/2014/main" id="{E4BB4BA3-72FC-79E1-7DE9-2A421D87672C}"/>
              </a:ext>
            </a:extLst>
          </p:cNvPr>
          <p:cNvSpPr/>
          <p:nvPr/>
        </p:nvSpPr>
        <p:spPr>
          <a:xfrm>
            <a:off x="8883444" y="5479875"/>
            <a:ext cx="2505482" cy="116403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Art.63</a:t>
            </a:r>
          </a:p>
          <a:p>
            <a:pPr algn="ctr"/>
            <a:r>
              <a:rPr lang="es-MX" b="1" dirty="0">
                <a:solidFill>
                  <a:schemeClr val="tx1"/>
                </a:solidFill>
              </a:rPr>
              <a:t>Calculo de derechos accesorios</a:t>
            </a:r>
            <a:endParaRPr lang="es-PE" b="1" dirty="0">
              <a:solidFill>
                <a:schemeClr val="tx1"/>
              </a:solidFill>
            </a:endParaRPr>
          </a:p>
        </p:txBody>
      </p:sp>
    </p:spTree>
    <p:extLst>
      <p:ext uri="{BB962C8B-B14F-4D97-AF65-F5344CB8AC3E}">
        <p14:creationId xmlns:p14="http://schemas.microsoft.com/office/powerpoint/2010/main" val="143977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3B39E-92E6-DF0D-A590-D34ADC2EE149}"/>
              </a:ext>
            </a:extLst>
          </p:cNvPr>
          <p:cNvSpPr>
            <a:spLocks noGrp="1"/>
          </p:cNvSpPr>
          <p:nvPr>
            <p:ph type="title"/>
          </p:nvPr>
        </p:nvSpPr>
        <p:spPr>
          <a:xfrm>
            <a:off x="877079" y="130629"/>
            <a:ext cx="10627534" cy="1073020"/>
          </a:xfrm>
        </p:spPr>
        <p:txBody>
          <a:bodyPr>
            <a:normAutofit fontScale="90000"/>
          </a:bodyPr>
          <a:lstStyle/>
          <a:p>
            <a:pPr algn="ctr"/>
            <a:r>
              <a:rPr lang="es-MX" b="1" dirty="0">
                <a:highlight>
                  <a:srgbClr val="FFFF00"/>
                </a:highlight>
              </a:rPr>
              <a:t>DEREHO LABORAL     </a:t>
            </a:r>
            <a:r>
              <a:rPr lang="es-MX" b="1" dirty="0"/>
              <a:t>				EL DERECHO PROCESAL    								DEL TRABAJO</a:t>
            </a:r>
            <a:endParaRPr lang="es-PE" b="1" dirty="0"/>
          </a:p>
        </p:txBody>
      </p:sp>
      <p:graphicFrame>
        <p:nvGraphicFramePr>
          <p:cNvPr id="4" name="Marcador de contenido 3">
            <a:extLst>
              <a:ext uri="{FF2B5EF4-FFF2-40B4-BE49-F238E27FC236}">
                <a16:creationId xmlns:a16="http://schemas.microsoft.com/office/drawing/2014/main" id="{4895FDC0-A9BE-988B-340F-4FC0FABD24A0}"/>
              </a:ext>
            </a:extLst>
          </p:cNvPr>
          <p:cNvGraphicFramePr>
            <a:graphicFrameLocks noGrp="1"/>
          </p:cNvGraphicFramePr>
          <p:nvPr>
            <p:ph idx="1"/>
            <p:extLst>
              <p:ext uri="{D42A27DB-BD31-4B8C-83A1-F6EECF244321}">
                <p14:modId xmlns:p14="http://schemas.microsoft.com/office/powerpoint/2010/main" val="1931811954"/>
              </p:ext>
            </p:extLst>
          </p:nvPr>
        </p:nvGraphicFramePr>
        <p:xfrm>
          <a:off x="284551" y="1203649"/>
          <a:ext cx="11835914" cy="5523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029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A6D8BB3A-FFC6-901F-21A6-99C752501C21}"/>
              </a:ext>
            </a:extLst>
          </p:cNvPr>
          <p:cNvGraphicFramePr/>
          <p:nvPr>
            <p:extLst>
              <p:ext uri="{D42A27DB-BD31-4B8C-83A1-F6EECF244321}">
                <p14:modId xmlns:p14="http://schemas.microsoft.com/office/powerpoint/2010/main" val="3896377355"/>
              </p:ext>
            </p:extLst>
          </p:nvPr>
        </p:nvGraphicFramePr>
        <p:xfrm>
          <a:off x="-1" y="1"/>
          <a:ext cx="12083845" cy="6671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a:extLst>
              <a:ext uri="{FF2B5EF4-FFF2-40B4-BE49-F238E27FC236}">
                <a16:creationId xmlns:a16="http://schemas.microsoft.com/office/drawing/2014/main" id="{3B0E19A0-3CE3-2696-F524-DFC751231D81}"/>
              </a:ext>
            </a:extLst>
          </p:cNvPr>
          <p:cNvSpPr/>
          <p:nvPr/>
        </p:nvSpPr>
        <p:spPr>
          <a:xfrm>
            <a:off x="73742" y="816077"/>
            <a:ext cx="1956620" cy="629264"/>
          </a:xfrm>
          <a:prstGeom prst="rect">
            <a:avLst/>
          </a:prstGeom>
          <a:solidFill>
            <a:schemeClr val="accent2">
              <a:lumMod val="20000"/>
              <a:lumOff val="80000"/>
            </a:schemeClr>
          </a:solidFill>
          <a:ln>
            <a:solidFill>
              <a:schemeClr val="accent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Contradictorio</a:t>
            </a:r>
          </a:p>
          <a:p>
            <a:pPr algn="ctr"/>
            <a:r>
              <a:rPr lang="es-MX" b="1" dirty="0"/>
              <a:t>Art.690-D</a:t>
            </a:r>
            <a:endParaRPr lang="es-PE" b="1" dirty="0"/>
          </a:p>
        </p:txBody>
      </p:sp>
      <p:sp>
        <p:nvSpPr>
          <p:cNvPr id="5" name="Rectángulo 4">
            <a:extLst>
              <a:ext uri="{FF2B5EF4-FFF2-40B4-BE49-F238E27FC236}">
                <a16:creationId xmlns:a16="http://schemas.microsoft.com/office/drawing/2014/main" id="{24F114A1-FE82-B580-5761-74539604D08D}"/>
              </a:ext>
            </a:extLst>
          </p:cNvPr>
          <p:cNvSpPr/>
          <p:nvPr/>
        </p:nvSpPr>
        <p:spPr>
          <a:xfrm>
            <a:off x="108156" y="70081"/>
            <a:ext cx="3844412" cy="372372"/>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b="1" dirty="0">
                <a:solidFill>
                  <a:schemeClr val="tx1"/>
                </a:solidFill>
              </a:rPr>
              <a:t>Proceso de ejecución en la NLPT</a:t>
            </a:r>
          </a:p>
        </p:txBody>
      </p:sp>
    </p:spTree>
    <p:extLst>
      <p:ext uri="{BB962C8B-B14F-4D97-AF65-F5344CB8AC3E}">
        <p14:creationId xmlns:p14="http://schemas.microsoft.com/office/powerpoint/2010/main" val="2874204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1C218-7849-2F3D-11F5-747AE52AAEF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8701A748-88C2-BB62-1C47-8C9645E9E4BD}"/>
              </a:ext>
            </a:extLst>
          </p:cNvPr>
          <p:cNvSpPr/>
          <p:nvPr/>
        </p:nvSpPr>
        <p:spPr>
          <a:xfrm>
            <a:off x="34658" y="127158"/>
            <a:ext cx="3092000" cy="52251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b="1" dirty="0">
                <a:solidFill>
                  <a:schemeClr val="tx1"/>
                </a:solidFill>
              </a:rPr>
              <a:t>Proceso no contenciosos</a:t>
            </a:r>
          </a:p>
        </p:txBody>
      </p:sp>
      <p:sp>
        <p:nvSpPr>
          <p:cNvPr id="5" name="Rectángulo 4">
            <a:extLst>
              <a:ext uri="{FF2B5EF4-FFF2-40B4-BE49-F238E27FC236}">
                <a16:creationId xmlns:a16="http://schemas.microsoft.com/office/drawing/2014/main" id="{07501071-7096-7028-14E6-100DFBFFF130}"/>
              </a:ext>
            </a:extLst>
          </p:cNvPr>
          <p:cNvSpPr/>
          <p:nvPr/>
        </p:nvSpPr>
        <p:spPr>
          <a:xfrm>
            <a:off x="3553879" y="80621"/>
            <a:ext cx="1898724" cy="522514"/>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Competencia</a:t>
            </a:r>
            <a:endParaRPr lang="es-PE" b="1" dirty="0"/>
          </a:p>
        </p:txBody>
      </p:sp>
      <p:sp>
        <p:nvSpPr>
          <p:cNvPr id="6" name="Rectángulo 5">
            <a:extLst>
              <a:ext uri="{FF2B5EF4-FFF2-40B4-BE49-F238E27FC236}">
                <a16:creationId xmlns:a16="http://schemas.microsoft.com/office/drawing/2014/main" id="{B5E7BCC5-B8DF-ED6F-9D7C-92C7EB9BEF64}"/>
              </a:ext>
            </a:extLst>
          </p:cNvPr>
          <p:cNvSpPr/>
          <p:nvPr/>
        </p:nvSpPr>
        <p:spPr>
          <a:xfrm>
            <a:off x="5774301" y="26028"/>
            <a:ext cx="3092001" cy="522514"/>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Articulo 01 NLPT</a:t>
            </a:r>
          </a:p>
          <a:p>
            <a:pPr algn="ctr"/>
            <a:r>
              <a:rPr lang="es-MX" b="1" dirty="0"/>
              <a:t>Juzgados de Paz Letrado</a:t>
            </a:r>
            <a:endParaRPr lang="es-PE" b="1" dirty="0"/>
          </a:p>
        </p:txBody>
      </p:sp>
      <p:sp>
        <p:nvSpPr>
          <p:cNvPr id="13" name="Flecha: a la derecha 12">
            <a:extLst>
              <a:ext uri="{FF2B5EF4-FFF2-40B4-BE49-F238E27FC236}">
                <a16:creationId xmlns:a16="http://schemas.microsoft.com/office/drawing/2014/main" id="{AB447665-5749-A4E6-65F0-F98D718DB7FE}"/>
              </a:ext>
            </a:extLst>
          </p:cNvPr>
          <p:cNvSpPr/>
          <p:nvPr/>
        </p:nvSpPr>
        <p:spPr>
          <a:xfrm>
            <a:off x="3126657" y="149296"/>
            <a:ext cx="442453" cy="484632"/>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cxnSp>
        <p:nvCxnSpPr>
          <p:cNvPr id="18" name="Conector recto de flecha 17">
            <a:extLst>
              <a:ext uri="{FF2B5EF4-FFF2-40B4-BE49-F238E27FC236}">
                <a16:creationId xmlns:a16="http://schemas.microsoft.com/office/drawing/2014/main" id="{7F4D2486-8729-40B2-2B18-408BC24BA51B}"/>
              </a:ext>
            </a:extLst>
          </p:cNvPr>
          <p:cNvCxnSpPr>
            <a:cxnSpLocks/>
            <a:stCxn id="5" idx="3"/>
            <a:endCxn id="6" idx="1"/>
          </p:cNvCxnSpPr>
          <p:nvPr/>
        </p:nvCxnSpPr>
        <p:spPr>
          <a:xfrm flipV="1">
            <a:off x="5452603" y="287285"/>
            <a:ext cx="321698" cy="54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Flecha: a la derecha 35">
            <a:extLst>
              <a:ext uri="{FF2B5EF4-FFF2-40B4-BE49-F238E27FC236}">
                <a16:creationId xmlns:a16="http://schemas.microsoft.com/office/drawing/2014/main" id="{7ABDA018-63B9-2D30-D0C7-1648C007FEDC}"/>
              </a:ext>
            </a:extLst>
          </p:cNvPr>
          <p:cNvSpPr/>
          <p:nvPr/>
        </p:nvSpPr>
        <p:spPr>
          <a:xfrm rot="5400000">
            <a:off x="234221" y="648648"/>
            <a:ext cx="385536" cy="462003"/>
          </a:xfrm>
          <a:prstGeom prst="rightArrow">
            <a:avLst>
              <a:gd name="adj1" fmla="val 45744"/>
              <a:gd name="adj2" fmla="val 5000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0" name="Rectángulo 49">
            <a:extLst>
              <a:ext uri="{FF2B5EF4-FFF2-40B4-BE49-F238E27FC236}">
                <a16:creationId xmlns:a16="http://schemas.microsoft.com/office/drawing/2014/main" id="{6DBFCF81-B918-088D-4D90-5DCFCF30B889}"/>
              </a:ext>
            </a:extLst>
          </p:cNvPr>
          <p:cNvSpPr/>
          <p:nvPr/>
        </p:nvSpPr>
        <p:spPr>
          <a:xfrm>
            <a:off x="0" y="1047704"/>
            <a:ext cx="2236594" cy="52251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Art.64-La consignación </a:t>
            </a:r>
            <a:endParaRPr lang="es-PE" b="1" dirty="0">
              <a:solidFill>
                <a:schemeClr val="tx1"/>
              </a:solidFill>
            </a:endParaRPr>
          </a:p>
        </p:txBody>
      </p:sp>
      <p:sp>
        <p:nvSpPr>
          <p:cNvPr id="21" name="Rectángulo 20">
            <a:extLst>
              <a:ext uri="{FF2B5EF4-FFF2-40B4-BE49-F238E27FC236}">
                <a16:creationId xmlns:a16="http://schemas.microsoft.com/office/drawing/2014/main" id="{8EC734BB-536C-636C-BA76-A5D5DC5ECEB3}"/>
              </a:ext>
            </a:extLst>
          </p:cNvPr>
          <p:cNvSpPr/>
          <p:nvPr/>
        </p:nvSpPr>
        <p:spPr>
          <a:xfrm>
            <a:off x="80094" y="2824203"/>
            <a:ext cx="3298478" cy="80323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Art.67</a:t>
            </a:r>
          </a:p>
          <a:p>
            <a:pPr algn="ctr"/>
            <a:r>
              <a:rPr lang="es-MX" b="1" dirty="0">
                <a:solidFill>
                  <a:schemeClr val="tx1"/>
                </a:solidFill>
              </a:rPr>
              <a:t>Autorización judicial para ingreso de labores</a:t>
            </a:r>
            <a:endParaRPr lang="es-PE" b="1" dirty="0">
              <a:solidFill>
                <a:schemeClr val="tx1"/>
              </a:solidFill>
            </a:endParaRPr>
          </a:p>
        </p:txBody>
      </p:sp>
      <p:sp>
        <p:nvSpPr>
          <p:cNvPr id="22" name="Rectángulo 21">
            <a:extLst>
              <a:ext uri="{FF2B5EF4-FFF2-40B4-BE49-F238E27FC236}">
                <a16:creationId xmlns:a16="http://schemas.microsoft.com/office/drawing/2014/main" id="{6C2622DC-764B-48FD-E363-BE7EFA780B74}"/>
              </a:ext>
            </a:extLst>
          </p:cNvPr>
          <p:cNvSpPr/>
          <p:nvPr/>
        </p:nvSpPr>
        <p:spPr>
          <a:xfrm>
            <a:off x="3288" y="4184298"/>
            <a:ext cx="1726045" cy="80323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Art.68</a:t>
            </a:r>
          </a:p>
          <a:p>
            <a:pPr algn="ctr"/>
            <a:r>
              <a:rPr lang="es-MX" b="1" dirty="0">
                <a:solidFill>
                  <a:schemeClr val="tx1"/>
                </a:solidFill>
              </a:rPr>
              <a:t>Entrega de documentos</a:t>
            </a:r>
            <a:endParaRPr lang="es-PE" b="1" dirty="0">
              <a:solidFill>
                <a:schemeClr val="tx1"/>
              </a:solidFill>
            </a:endParaRPr>
          </a:p>
        </p:txBody>
      </p:sp>
      <p:sp>
        <p:nvSpPr>
          <p:cNvPr id="23" name="Rectángulo 22">
            <a:extLst>
              <a:ext uri="{FF2B5EF4-FFF2-40B4-BE49-F238E27FC236}">
                <a16:creationId xmlns:a16="http://schemas.microsoft.com/office/drawing/2014/main" id="{5123164C-AD61-8DF1-A712-D2A046B3F879}"/>
              </a:ext>
            </a:extLst>
          </p:cNvPr>
          <p:cNvSpPr/>
          <p:nvPr/>
        </p:nvSpPr>
        <p:spPr>
          <a:xfrm>
            <a:off x="3898567" y="1905951"/>
            <a:ext cx="5447071" cy="66913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1600" b="1" dirty="0">
                <a:solidFill>
                  <a:schemeClr val="tx1"/>
                </a:solidFill>
              </a:rPr>
              <a:t>En los casos en que las normas de inspección del trabajo exigen autorización judicial previa para ingresar a un centro de trabajo, </a:t>
            </a:r>
            <a:endParaRPr lang="es-PE" sz="1600" b="1" dirty="0">
              <a:solidFill>
                <a:schemeClr val="tx1"/>
              </a:solidFill>
            </a:endParaRPr>
          </a:p>
        </p:txBody>
      </p:sp>
      <p:sp>
        <p:nvSpPr>
          <p:cNvPr id="27" name="Rectángulo 26">
            <a:extLst>
              <a:ext uri="{FF2B5EF4-FFF2-40B4-BE49-F238E27FC236}">
                <a16:creationId xmlns:a16="http://schemas.microsoft.com/office/drawing/2014/main" id="{3E227EC3-5A35-D60B-4822-3F5EF28BF834}"/>
              </a:ext>
            </a:extLst>
          </p:cNvPr>
          <p:cNvSpPr/>
          <p:nvPr/>
        </p:nvSpPr>
        <p:spPr>
          <a:xfrm>
            <a:off x="2464171" y="969925"/>
            <a:ext cx="7082952" cy="67373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1400" b="1" dirty="0">
                <a:solidFill>
                  <a:schemeClr val="tx1"/>
                </a:solidFill>
              </a:rPr>
              <a:t>La consignación de una obligación exigible no requiere que el deudor efectúe previamente su ofrecimiento de pago, ni que solicite autorización del juez para hacerlo. </a:t>
            </a:r>
            <a:endParaRPr lang="es-PE" sz="1400" b="1" dirty="0">
              <a:solidFill>
                <a:schemeClr val="tx1"/>
              </a:solidFill>
            </a:endParaRPr>
          </a:p>
        </p:txBody>
      </p:sp>
      <p:sp>
        <p:nvSpPr>
          <p:cNvPr id="28" name="Flecha: a la derecha 27">
            <a:extLst>
              <a:ext uri="{FF2B5EF4-FFF2-40B4-BE49-F238E27FC236}">
                <a16:creationId xmlns:a16="http://schemas.microsoft.com/office/drawing/2014/main" id="{DA70EB09-DB70-06B1-D776-D984E9FDF473}"/>
              </a:ext>
            </a:extLst>
          </p:cNvPr>
          <p:cNvSpPr/>
          <p:nvPr/>
        </p:nvSpPr>
        <p:spPr>
          <a:xfrm>
            <a:off x="2241480" y="1009046"/>
            <a:ext cx="222692" cy="484632"/>
          </a:xfrm>
          <a:prstGeom prst="right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F8AB0822-1E56-A6E8-A21C-2D05411C863B}"/>
              </a:ext>
            </a:extLst>
          </p:cNvPr>
          <p:cNvSpPr/>
          <p:nvPr/>
        </p:nvSpPr>
        <p:spPr>
          <a:xfrm>
            <a:off x="10319230" y="94646"/>
            <a:ext cx="1838112" cy="555027"/>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Art.65-Contradiccion</a:t>
            </a:r>
            <a:endParaRPr lang="es-PE" b="1" dirty="0">
              <a:solidFill>
                <a:schemeClr val="tx1"/>
              </a:solidFill>
            </a:endParaRPr>
          </a:p>
        </p:txBody>
      </p:sp>
      <p:sp>
        <p:nvSpPr>
          <p:cNvPr id="30" name="Rectángulo 29">
            <a:extLst>
              <a:ext uri="{FF2B5EF4-FFF2-40B4-BE49-F238E27FC236}">
                <a16:creationId xmlns:a16="http://schemas.microsoft.com/office/drawing/2014/main" id="{43A5D81A-930A-959D-48BF-FD0C98754251}"/>
              </a:ext>
            </a:extLst>
          </p:cNvPr>
          <p:cNvSpPr/>
          <p:nvPr/>
        </p:nvSpPr>
        <p:spPr>
          <a:xfrm>
            <a:off x="10225447" y="910725"/>
            <a:ext cx="1931895" cy="67373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rPr>
              <a:t>Art.66- Retiro de la consignación</a:t>
            </a:r>
            <a:endParaRPr lang="es-PE" sz="1600" b="1" dirty="0">
              <a:solidFill>
                <a:schemeClr val="tx1"/>
              </a:solidFill>
            </a:endParaRPr>
          </a:p>
        </p:txBody>
      </p:sp>
      <p:cxnSp>
        <p:nvCxnSpPr>
          <p:cNvPr id="34" name="Conector recto de flecha 33">
            <a:extLst>
              <a:ext uri="{FF2B5EF4-FFF2-40B4-BE49-F238E27FC236}">
                <a16:creationId xmlns:a16="http://schemas.microsoft.com/office/drawing/2014/main" id="{0DF3A813-B536-0C50-4375-FA25EA17461F}"/>
              </a:ext>
            </a:extLst>
          </p:cNvPr>
          <p:cNvCxnSpPr>
            <a:cxnSpLocks/>
            <a:stCxn id="27" idx="3"/>
            <a:endCxn id="29" idx="1"/>
          </p:cNvCxnSpPr>
          <p:nvPr/>
        </p:nvCxnSpPr>
        <p:spPr>
          <a:xfrm flipV="1">
            <a:off x="9547123" y="372160"/>
            <a:ext cx="772107" cy="934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996F75E8-98FF-FF19-EB24-E1CFE4914D65}"/>
              </a:ext>
            </a:extLst>
          </p:cNvPr>
          <p:cNvCxnSpPr>
            <a:cxnSpLocks/>
            <a:stCxn id="27" idx="3"/>
            <a:endCxn id="30" idx="1"/>
          </p:cNvCxnSpPr>
          <p:nvPr/>
        </p:nvCxnSpPr>
        <p:spPr>
          <a:xfrm flipV="1">
            <a:off x="9547123" y="1247594"/>
            <a:ext cx="678324" cy="5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Rectángulo 48">
            <a:extLst>
              <a:ext uri="{FF2B5EF4-FFF2-40B4-BE49-F238E27FC236}">
                <a16:creationId xmlns:a16="http://schemas.microsoft.com/office/drawing/2014/main" id="{7BC8C13D-34B7-6746-8EB7-B66358484AE4}"/>
              </a:ext>
            </a:extLst>
          </p:cNvPr>
          <p:cNvSpPr/>
          <p:nvPr/>
        </p:nvSpPr>
        <p:spPr>
          <a:xfrm>
            <a:off x="34658" y="5551796"/>
            <a:ext cx="3711432" cy="128977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1600" b="1" dirty="0">
                <a:solidFill>
                  <a:schemeClr val="tx1"/>
                </a:solidFill>
              </a:rPr>
              <a:t>La mera solicitud de entrega de documentos se sigue como proceso no contencioso siempre que ésta se tramite como pretensión única. </a:t>
            </a:r>
            <a:endParaRPr lang="es-PE" sz="1600" b="1" dirty="0">
              <a:solidFill>
                <a:schemeClr val="tx1"/>
              </a:solidFill>
            </a:endParaRPr>
          </a:p>
        </p:txBody>
      </p:sp>
      <p:sp>
        <p:nvSpPr>
          <p:cNvPr id="53" name="Rectángulo 52">
            <a:extLst>
              <a:ext uri="{FF2B5EF4-FFF2-40B4-BE49-F238E27FC236}">
                <a16:creationId xmlns:a16="http://schemas.microsoft.com/office/drawing/2014/main" id="{CA787592-BD09-CCF5-3301-E341D0A5996B}"/>
              </a:ext>
            </a:extLst>
          </p:cNvPr>
          <p:cNvSpPr/>
          <p:nvPr/>
        </p:nvSpPr>
        <p:spPr>
          <a:xfrm>
            <a:off x="3903406" y="3501241"/>
            <a:ext cx="7502013" cy="588504"/>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1800" b="1" dirty="0">
                <a:solidFill>
                  <a:schemeClr val="tx1"/>
                </a:solidFill>
              </a:rPr>
              <a:t>Para tal efecto debe presentar, ante el juzgado de paz letrado de su ámbito territorial de actuación, la respectiva solicitud.</a:t>
            </a:r>
            <a:endParaRPr lang="es-PE" dirty="0"/>
          </a:p>
        </p:txBody>
      </p:sp>
      <p:cxnSp>
        <p:nvCxnSpPr>
          <p:cNvPr id="55" name="Conector recto de flecha 54">
            <a:extLst>
              <a:ext uri="{FF2B5EF4-FFF2-40B4-BE49-F238E27FC236}">
                <a16:creationId xmlns:a16="http://schemas.microsoft.com/office/drawing/2014/main" id="{9ABD232D-3BDB-CA69-0E7D-DA1481405D4D}"/>
              </a:ext>
            </a:extLst>
          </p:cNvPr>
          <p:cNvCxnSpPr>
            <a:cxnSpLocks/>
            <a:stCxn id="21" idx="3"/>
            <a:endCxn id="23" idx="1"/>
          </p:cNvCxnSpPr>
          <p:nvPr/>
        </p:nvCxnSpPr>
        <p:spPr>
          <a:xfrm flipV="1">
            <a:off x="3378572" y="2240516"/>
            <a:ext cx="519995" cy="985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a:extLst>
              <a:ext uri="{FF2B5EF4-FFF2-40B4-BE49-F238E27FC236}">
                <a16:creationId xmlns:a16="http://schemas.microsoft.com/office/drawing/2014/main" id="{92CC7552-6FAB-3ECC-9D6D-F4A35BB9F46F}"/>
              </a:ext>
            </a:extLst>
          </p:cNvPr>
          <p:cNvCxnSpPr>
            <a:cxnSpLocks/>
            <a:stCxn id="21" idx="3"/>
            <a:endCxn id="53" idx="1"/>
          </p:cNvCxnSpPr>
          <p:nvPr/>
        </p:nvCxnSpPr>
        <p:spPr>
          <a:xfrm>
            <a:off x="3378572" y="3225821"/>
            <a:ext cx="524834" cy="569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Rectángulo 65">
            <a:extLst>
              <a:ext uri="{FF2B5EF4-FFF2-40B4-BE49-F238E27FC236}">
                <a16:creationId xmlns:a16="http://schemas.microsoft.com/office/drawing/2014/main" id="{754F0466-1B31-AFF2-5F9D-13D2C8DA7321}"/>
              </a:ext>
            </a:extLst>
          </p:cNvPr>
          <p:cNvSpPr/>
          <p:nvPr/>
        </p:nvSpPr>
        <p:spPr>
          <a:xfrm>
            <a:off x="4019260" y="4338918"/>
            <a:ext cx="6117798" cy="579568"/>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1800" b="1" dirty="0">
                <a:solidFill>
                  <a:schemeClr val="tx1"/>
                </a:solidFill>
              </a:rPr>
              <a:t>Esta debe resolverse, bajo responsabilidad, en el término de veinticuatro (24) horas, sin correr traslado.</a:t>
            </a:r>
            <a:endParaRPr lang="es-PE" dirty="0"/>
          </a:p>
        </p:txBody>
      </p:sp>
      <p:cxnSp>
        <p:nvCxnSpPr>
          <p:cNvPr id="68" name="Conector recto de flecha 67">
            <a:extLst>
              <a:ext uri="{FF2B5EF4-FFF2-40B4-BE49-F238E27FC236}">
                <a16:creationId xmlns:a16="http://schemas.microsoft.com/office/drawing/2014/main" id="{94D7AE02-68BA-C023-F753-BC128DD141EA}"/>
              </a:ext>
            </a:extLst>
          </p:cNvPr>
          <p:cNvCxnSpPr>
            <a:cxnSpLocks/>
            <a:stCxn id="21" idx="3"/>
            <a:endCxn id="66" idx="1"/>
          </p:cNvCxnSpPr>
          <p:nvPr/>
        </p:nvCxnSpPr>
        <p:spPr>
          <a:xfrm>
            <a:off x="3378572" y="3225821"/>
            <a:ext cx="640688" cy="1402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ectángulo 75">
            <a:extLst>
              <a:ext uri="{FF2B5EF4-FFF2-40B4-BE49-F238E27FC236}">
                <a16:creationId xmlns:a16="http://schemas.microsoft.com/office/drawing/2014/main" id="{4F388383-B01D-3849-5E0D-D3EB84783BD1}"/>
              </a:ext>
            </a:extLst>
          </p:cNvPr>
          <p:cNvSpPr/>
          <p:nvPr/>
        </p:nvSpPr>
        <p:spPr>
          <a:xfrm>
            <a:off x="3898567" y="2790883"/>
            <a:ext cx="5447071" cy="47505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b="1" dirty="0">
                <a:solidFill>
                  <a:schemeClr val="tx1"/>
                </a:solidFill>
              </a:rPr>
              <a:t>E</a:t>
            </a:r>
            <a:r>
              <a:rPr lang="es-MX" sz="1800" b="1" dirty="0">
                <a:solidFill>
                  <a:schemeClr val="tx1"/>
                </a:solidFill>
              </a:rPr>
              <a:t>s tramitada por el inspector de trabajo o funcionario que haga sus veces.</a:t>
            </a:r>
            <a:endParaRPr lang="es-PE" dirty="0"/>
          </a:p>
        </p:txBody>
      </p:sp>
      <p:cxnSp>
        <p:nvCxnSpPr>
          <p:cNvPr id="79" name="Conector recto de flecha 78">
            <a:extLst>
              <a:ext uri="{FF2B5EF4-FFF2-40B4-BE49-F238E27FC236}">
                <a16:creationId xmlns:a16="http://schemas.microsoft.com/office/drawing/2014/main" id="{1E04319B-8F6C-B6B6-41F7-20988331A320}"/>
              </a:ext>
            </a:extLst>
          </p:cNvPr>
          <p:cNvCxnSpPr>
            <a:cxnSpLocks/>
            <a:stCxn id="21" idx="3"/>
            <a:endCxn id="76" idx="1"/>
          </p:cNvCxnSpPr>
          <p:nvPr/>
        </p:nvCxnSpPr>
        <p:spPr>
          <a:xfrm flipV="1">
            <a:off x="3378572" y="3028409"/>
            <a:ext cx="519995" cy="197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Rectángulo 100">
            <a:extLst>
              <a:ext uri="{FF2B5EF4-FFF2-40B4-BE49-F238E27FC236}">
                <a16:creationId xmlns:a16="http://schemas.microsoft.com/office/drawing/2014/main" id="{09BD4329-989E-F23F-44FE-875EF2B0B42E}"/>
              </a:ext>
            </a:extLst>
          </p:cNvPr>
          <p:cNvSpPr/>
          <p:nvPr/>
        </p:nvSpPr>
        <p:spPr>
          <a:xfrm>
            <a:off x="5240670" y="5850389"/>
            <a:ext cx="5260182" cy="86760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b="1" dirty="0">
                <a:solidFill>
                  <a:schemeClr val="tx1"/>
                </a:solidFill>
              </a:rPr>
              <a:t>Cuando se presente acumuladamente, se siguen las reglas establecidas para las otras pretensiones.</a:t>
            </a:r>
            <a:endParaRPr lang="es-PE" dirty="0"/>
          </a:p>
        </p:txBody>
      </p:sp>
      <p:cxnSp>
        <p:nvCxnSpPr>
          <p:cNvPr id="103" name="Conector recto de flecha 102">
            <a:extLst>
              <a:ext uri="{FF2B5EF4-FFF2-40B4-BE49-F238E27FC236}">
                <a16:creationId xmlns:a16="http://schemas.microsoft.com/office/drawing/2014/main" id="{69A8A3AE-E79F-22F2-3F9A-6750BF381787}"/>
              </a:ext>
            </a:extLst>
          </p:cNvPr>
          <p:cNvCxnSpPr>
            <a:cxnSpLocks/>
            <a:stCxn id="22" idx="2"/>
            <a:endCxn id="49" idx="0"/>
          </p:cNvCxnSpPr>
          <p:nvPr/>
        </p:nvCxnSpPr>
        <p:spPr>
          <a:xfrm>
            <a:off x="866311" y="4987533"/>
            <a:ext cx="1024063" cy="564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ector recto de flecha 106">
            <a:extLst>
              <a:ext uri="{FF2B5EF4-FFF2-40B4-BE49-F238E27FC236}">
                <a16:creationId xmlns:a16="http://schemas.microsoft.com/office/drawing/2014/main" id="{89AFA345-0D5C-AFA8-2030-37E5B2024D17}"/>
              </a:ext>
            </a:extLst>
          </p:cNvPr>
          <p:cNvCxnSpPr>
            <a:cxnSpLocks/>
            <a:stCxn id="22" idx="2"/>
            <a:endCxn id="101" idx="0"/>
          </p:cNvCxnSpPr>
          <p:nvPr/>
        </p:nvCxnSpPr>
        <p:spPr>
          <a:xfrm>
            <a:off x="866311" y="4987533"/>
            <a:ext cx="7004450" cy="862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839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93477-5BAB-4FA8-2036-C810374EFDE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AE4831C-5D53-785E-819B-6AE8152C0D9B}"/>
              </a:ext>
            </a:extLst>
          </p:cNvPr>
          <p:cNvSpPr/>
          <p:nvPr/>
        </p:nvSpPr>
        <p:spPr>
          <a:xfrm>
            <a:off x="34657" y="127158"/>
            <a:ext cx="3939165" cy="63297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b="1" dirty="0">
                <a:solidFill>
                  <a:schemeClr val="tx1"/>
                </a:solidFill>
              </a:rPr>
              <a:t>Proceso de impugnación  de laudos arbitrales económicos</a:t>
            </a:r>
          </a:p>
        </p:txBody>
      </p:sp>
      <p:graphicFrame>
        <p:nvGraphicFramePr>
          <p:cNvPr id="8" name="Diagrama 7">
            <a:extLst>
              <a:ext uri="{FF2B5EF4-FFF2-40B4-BE49-F238E27FC236}">
                <a16:creationId xmlns:a16="http://schemas.microsoft.com/office/drawing/2014/main" id="{031DA735-4031-8527-8FF2-83E1F1D0AFEE}"/>
              </a:ext>
            </a:extLst>
          </p:cNvPr>
          <p:cNvGraphicFramePr/>
          <p:nvPr>
            <p:extLst>
              <p:ext uri="{D42A27DB-BD31-4B8C-83A1-F6EECF244321}">
                <p14:modId xmlns:p14="http://schemas.microsoft.com/office/powerpoint/2010/main" val="2154515095"/>
              </p:ext>
            </p:extLst>
          </p:nvPr>
        </p:nvGraphicFramePr>
        <p:xfrm>
          <a:off x="0" y="196645"/>
          <a:ext cx="12034619" cy="6534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0128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F6ED01BA-9456-BD6D-632E-1C6906BEACB3}"/>
              </a:ext>
            </a:extLst>
          </p:cNvPr>
          <p:cNvGraphicFramePr/>
          <p:nvPr>
            <p:extLst>
              <p:ext uri="{D42A27DB-BD31-4B8C-83A1-F6EECF244321}">
                <p14:modId xmlns:p14="http://schemas.microsoft.com/office/powerpoint/2010/main" val="3858311726"/>
              </p:ext>
            </p:extLst>
          </p:nvPr>
        </p:nvGraphicFramePr>
        <p:xfrm>
          <a:off x="167147" y="130277"/>
          <a:ext cx="11956027" cy="6597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582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A1479-4032-4394-FAF1-C8F2B8FDA3EF}"/>
            </a:ext>
          </a:extLst>
        </p:cNvPr>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3867E581-29CF-1AF4-729E-9D4DB773AECF}"/>
              </a:ext>
            </a:extLst>
          </p:cNvPr>
          <p:cNvGraphicFramePr/>
          <p:nvPr>
            <p:extLst>
              <p:ext uri="{D42A27DB-BD31-4B8C-83A1-F6EECF244321}">
                <p14:modId xmlns:p14="http://schemas.microsoft.com/office/powerpoint/2010/main" val="2275592852"/>
              </p:ext>
            </p:extLst>
          </p:nvPr>
        </p:nvGraphicFramePr>
        <p:xfrm>
          <a:off x="154039" y="245805"/>
          <a:ext cx="11752826" cy="6533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a:extLst>
              <a:ext uri="{FF2B5EF4-FFF2-40B4-BE49-F238E27FC236}">
                <a16:creationId xmlns:a16="http://schemas.microsoft.com/office/drawing/2014/main" id="{8871D4A7-FF96-0C82-E6C9-6D8E9472E0A0}"/>
              </a:ext>
            </a:extLst>
          </p:cNvPr>
          <p:cNvSpPr/>
          <p:nvPr/>
        </p:nvSpPr>
        <p:spPr>
          <a:xfrm>
            <a:off x="285135" y="5648629"/>
            <a:ext cx="4309805" cy="1130711"/>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Artículo 53.- Improcedencia del recurso de casación.</a:t>
            </a:r>
          </a:p>
          <a:p>
            <a:pPr algn="ctr"/>
            <a:r>
              <a:rPr lang="es-PE"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Contra la sentencia de la Corte Suprema de Justicia de la República no procede el recurso de casación</a:t>
            </a:r>
            <a:endParaRPr lang="es-PE" sz="1200" b="1" dirty="0">
              <a:solidFill>
                <a:schemeClr val="tx1"/>
              </a:solidFill>
            </a:endParaRPr>
          </a:p>
        </p:txBody>
      </p:sp>
    </p:spTree>
    <p:extLst>
      <p:ext uri="{BB962C8B-B14F-4D97-AF65-F5344CB8AC3E}">
        <p14:creationId xmlns:p14="http://schemas.microsoft.com/office/powerpoint/2010/main" val="285497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F3FB96-060B-33E3-1020-A884F50FC4AF}"/>
              </a:ext>
            </a:extLst>
          </p:cNvPr>
          <p:cNvSpPr>
            <a:spLocks noGrp="1"/>
          </p:cNvSpPr>
          <p:nvPr>
            <p:ph type="title"/>
          </p:nvPr>
        </p:nvSpPr>
        <p:spPr>
          <a:xfrm>
            <a:off x="774440" y="176240"/>
            <a:ext cx="10814147" cy="672845"/>
          </a:xfrm>
        </p:spPr>
        <p:txBody>
          <a:bodyPr>
            <a:normAutofit fontScale="90000"/>
          </a:bodyPr>
          <a:lstStyle/>
          <a:p>
            <a:pPr algn="ctr"/>
            <a:r>
              <a:rPr lang="es-MX" sz="4400" b="1" dirty="0"/>
              <a:t>PRINCIPIOS</a:t>
            </a:r>
            <a:r>
              <a:rPr lang="es-MX" dirty="0"/>
              <a:t> </a:t>
            </a:r>
            <a:endParaRPr lang="es-PE" dirty="0"/>
          </a:p>
        </p:txBody>
      </p:sp>
      <p:sp>
        <p:nvSpPr>
          <p:cNvPr id="7" name="Rectángulo 6">
            <a:extLst>
              <a:ext uri="{FF2B5EF4-FFF2-40B4-BE49-F238E27FC236}">
                <a16:creationId xmlns:a16="http://schemas.microsoft.com/office/drawing/2014/main" id="{DAB8D928-2979-93DA-F27D-DA65429DF7F3}"/>
              </a:ext>
            </a:extLst>
          </p:cNvPr>
          <p:cNvSpPr/>
          <p:nvPr/>
        </p:nvSpPr>
        <p:spPr>
          <a:xfrm>
            <a:off x="5612558" y="923729"/>
            <a:ext cx="2940892" cy="3984172"/>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PRINCIPIOS EN LEY 26636</a:t>
            </a:r>
          </a:p>
          <a:p>
            <a:pPr algn="ctr"/>
            <a:r>
              <a:rPr lang="es-MX" b="1" dirty="0">
                <a:solidFill>
                  <a:schemeClr val="tx1"/>
                </a:solidFill>
              </a:rPr>
              <a:t>(24/06/96)</a:t>
            </a:r>
          </a:p>
          <a:p>
            <a:pPr marL="285750" indent="-285750" algn="just">
              <a:buFont typeface="Wingdings" panose="05000000000000000000" pitchFamily="2" charset="2"/>
              <a:buChar char="Ø"/>
            </a:pPr>
            <a:r>
              <a:rPr lang="es-MX" dirty="0">
                <a:solidFill>
                  <a:schemeClr val="tx1"/>
                </a:solidFill>
              </a:rPr>
              <a:t>Inmediación</a:t>
            </a:r>
          </a:p>
          <a:p>
            <a:pPr marL="285750" indent="-285750" algn="just">
              <a:buFont typeface="Wingdings" panose="05000000000000000000" pitchFamily="2" charset="2"/>
              <a:buChar char="Ø"/>
            </a:pPr>
            <a:r>
              <a:rPr lang="es-MX" dirty="0">
                <a:solidFill>
                  <a:schemeClr val="tx1"/>
                </a:solidFill>
              </a:rPr>
              <a:t>Concentración</a:t>
            </a:r>
          </a:p>
          <a:p>
            <a:pPr marL="285750" indent="-285750" algn="just">
              <a:buFont typeface="Wingdings" panose="05000000000000000000" pitchFamily="2" charset="2"/>
              <a:buChar char="Ø"/>
            </a:pPr>
            <a:r>
              <a:rPr lang="es-MX" dirty="0">
                <a:solidFill>
                  <a:schemeClr val="tx1"/>
                </a:solidFill>
              </a:rPr>
              <a:t>Celeridad</a:t>
            </a:r>
          </a:p>
          <a:p>
            <a:pPr marL="285750" indent="-285750" algn="just">
              <a:buFont typeface="Wingdings" panose="05000000000000000000" pitchFamily="2" charset="2"/>
              <a:buChar char="Ø"/>
            </a:pPr>
            <a:r>
              <a:rPr lang="es-MX" dirty="0">
                <a:solidFill>
                  <a:schemeClr val="tx1"/>
                </a:solidFill>
              </a:rPr>
              <a:t>Veracidad</a:t>
            </a:r>
          </a:p>
          <a:p>
            <a:pPr algn="ctr"/>
            <a:endParaRPr lang="es-PE" b="1" dirty="0">
              <a:solidFill>
                <a:schemeClr val="tx1"/>
              </a:solidFill>
            </a:endParaRPr>
          </a:p>
        </p:txBody>
      </p:sp>
      <p:sp>
        <p:nvSpPr>
          <p:cNvPr id="17" name="Rectángulo 16">
            <a:extLst>
              <a:ext uri="{FF2B5EF4-FFF2-40B4-BE49-F238E27FC236}">
                <a16:creationId xmlns:a16="http://schemas.microsoft.com/office/drawing/2014/main" id="{45EDE98F-5C95-B857-B126-58285EC653C7}"/>
              </a:ext>
            </a:extLst>
          </p:cNvPr>
          <p:cNvSpPr/>
          <p:nvPr/>
        </p:nvSpPr>
        <p:spPr>
          <a:xfrm>
            <a:off x="155316" y="923729"/>
            <a:ext cx="4823926" cy="398417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PRINCIPIOS DEL DERECHO DEL TRABAJO</a:t>
            </a:r>
          </a:p>
          <a:p>
            <a:pPr marL="285750" indent="-285750" algn="just">
              <a:buFont typeface="Wingdings" panose="05000000000000000000" pitchFamily="2" charset="2"/>
              <a:buChar char="Ø"/>
            </a:pPr>
            <a:r>
              <a:rPr lang="es-MX" dirty="0">
                <a:solidFill>
                  <a:schemeClr val="tx1"/>
                </a:solidFill>
              </a:rPr>
              <a:t>Principio protector</a:t>
            </a:r>
            <a:r>
              <a:rPr lang="es-PE" dirty="0">
                <a:solidFill>
                  <a:schemeClr val="tx1"/>
                </a:solidFill>
              </a:rPr>
              <a:t>:</a:t>
            </a:r>
          </a:p>
          <a:p>
            <a:pPr marL="742950" lvl="1" indent="-285750" algn="just">
              <a:buFont typeface="Arial" panose="020B0604020202020204" pitchFamily="34" charset="0"/>
              <a:buChar char="•"/>
            </a:pPr>
            <a:r>
              <a:rPr lang="es-PE" dirty="0">
                <a:solidFill>
                  <a:schemeClr val="tx1"/>
                </a:solidFill>
              </a:rPr>
              <a:t>Indubio Pro Operario</a:t>
            </a:r>
          </a:p>
          <a:p>
            <a:pPr marL="742950" lvl="1" indent="-285750" algn="just">
              <a:buFont typeface="Arial" panose="020B0604020202020204" pitchFamily="34" charset="0"/>
              <a:buChar char="•"/>
            </a:pPr>
            <a:r>
              <a:rPr lang="es-PE" dirty="0">
                <a:solidFill>
                  <a:schemeClr val="tx1"/>
                </a:solidFill>
              </a:rPr>
              <a:t>La norma mas favorable</a:t>
            </a:r>
          </a:p>
          <a:p>
            <a:pPr marL="742950" lvl="1" indent="-285750" algn="just">
              <a:buFont typeface="Arial" panose="020B0604020202020204" pitchFamily="34" charset="0"/>
              <a:buChar char="•"/>
            </a:pPr>
            <a:r>
              <a:rPr lang="es-PE" dirty="0">
                <a:solidFill>
                  <a:schemeClr val="tx1"/>
                </a:solidFill>
              </a:rPr>
              <a:t>La condición mas beneficiosa</a:t>
            </a:r>
            <a:endParaRPr lang="es-MX" dirty="0">
              <a:solidFill>
                <a:schemeClr val="tx1"/>
              </a:solidFill>
            </a:endParaRPr>
          </a:p>
          <a:p>
            <a:pPr marL="285750" indent="-285750" algn="just">
              <a:buFont typeface="Wingdings" panose="05000000000000000000" pitchFamily="2" charset="2"/>
              <a:buChar char="Ø"/>
            </a:pPr>
            <a:r>
              <a:rPr lang="es-MX" dirty="0">
                <a:solidFill>
                  <a:schemeClr val="tx1"/>
                </a:solidFill>
              </a:rPr>
              <a:t>Principio de igualdad.</a:t>
            </a:r>
          </a:p>
          <a:p>
            <a:pPr marL="285750" indent="-285750" algn="just">
              <a:buFont typeface="Wingdings" panose="05000000000000000000" pitchFamily="2" charset="2"/>
              <a:buChar char="Ø"/>
            </a:pPr>
            <a:r>
              <a:rPr lang="es-MX" dirty="0">
                <a:solidFill>
                  <a:schemeClr val="tx1"/>
                </a:solidFill>
              </a:rPr>
              <a:t>Principio de irrenunciabilidad de derechos.</a:t>
            </a:r>
          </a:p>
          <a:p>
            <a:pPr marL="285750" indent="-285750" algn="just">
              <a:buFont typeface="Wingdings" panose="05000000000000000000" pitchFamily="2" charset="2"/>
              <a:buChar char="Ø"/>
            </a:pPr>
            <a:r>
              <a:rPr lang="es-MX" dirty="0">
                <a:solidFill>
                  <a:schemeClr val="tx1"/>
                </a:solidFill>
              </a:rPr>
              <a:t>Principio de primacía de la realidad.</a:t>
            </a:r>
          </a:p>
          <a:p>
            <a:pPr marL="285750" indent="-285750" algn="just">
              <a:buFont typeface="Wingdings" panose="05000000000000000000" pitchFamily="2" charset="2"/>
              <a:buChar char="Ø"/>
            </a:pPr>
            <a:r>
              <a:rPr lang="es-PE" dirty="0">
                <a:solidFill>
                  <a:schemeClr val="tx1"/>
                </a:solidFill>
              </a:rPr>
              <a:t>Principio de continuidad</a:t>
            </a:r>
          </a:p>
          <a:p>
            <a:pPr marL="285750" indent="-285750" algn="just">
              <a:buFont typeface="Wingdings" panose="05000000000000000000" pitchFamily="2" charset="2"/>
              <a:buChar char="Ø"/>
            </a:pPr>
            <a:endParaRPr lang="es-PE" b="1" dirty="0">
              <a:solidFill>
                <a:schemeClr val="tx1"/>
              </a:solidFill>
            </a:endParaRPr>
          </a:p>
        </p:txBody>
      </p:sp>
      <p:sp>
        <p:nvSpPr>
          <p:cNvPr id="19" name="Rectángulo 18">
            <a:extLst>
              <a:ext uri="{FF2B5EF4-FFF2-40B4-BE49-F238E27FC236}">
                <a16:creationId xmlns:a16="http://schemas.microsoft.com/office/drawing/2014/main" id="{072EC67A-EA39-BFE3-461C-F5E151AE5BE5}"/>
              </a:ext>
            </a:extLst>
          </p:cNvPr>
          <p:cNvSpPr/>
          <p:nvPr/>
        </p:nvSpPr>
        <p:spPr>
          <a:xfrm>
            <a:off x="9186766" y="923729"/>
            <a:ext cx="2676525" cy="398417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b="1" dirty="0">
              <a:solidFill>
                <a:schemeClr val="tx1"/>
              </a:solidFill>
            </a:endParaRPr>
          </a:p>
          <a:p>
            <a:pPr algn="ctr"/>
            <a:endParaRPr lang="es-MX" b="1" dirty="0">
              <a:solidFill>
                <a:schemeClr val="tx1"/>
              </a:solidFill>
            </a:endParaRPr>
          </a:p>
          <a:p>
            <a:pPr algn="ctr"/>
            <a:endParaRPr lang="es-MX" b="1" dirty="0">
              <a:solidFill>
                <a:schemeClr val="tx1"/>
              </a:solidFill>
            </a:endParaRPr>
          </a:p>
          <a:p>
            <a:pPr algn="ctr"/>
            <a:r>
              <a:rPr lang="es-MX" b="1" dirty="0">
                <a:solidFill>
                  <a:schemeClr val="tx1"/>
                </a:solidFill>
              </a:rPr>
              <a:t>PRINCIPIOS EN LA NLPT</a:t>
            </a:r>
          </a:p>
          <a:p>
            <a:pPr algn="ctr"/>
            <a:r>
              <a:rPr lang="es-MX" b="1" dirty="0">
                <a:solidFill>
                  <a:schemeClr val="tx1"/>
                </a:solidFill>
              </a:rPr>
              <a:t>29497</a:t>
            </a:r>
          </a:p>
          <a:p>
            <a:pPr algn="ctr"/>
            <a:r>
              <a:rPr lang="es-MX" b="1" dirty="0">
                <a:solidFill>
                  <a:schemeClr val="tx1"/>
                </a:solidFill>
              </a:rPr>
              <a:t>(15/01/10)</a:t>
            </a:r>
          </a:p>
          <a:p>
            <a:pPr marL="285750" indent="-285750" algn="just">
              <a:buFont typeface="Wingdings" panose="05000000000000000000" pitchFamily="2" charset="2"/>
              <a:buChar char="Ø"/>
            </a:pPr>
            <a:r>
              <a:rPr lang="es-MX" dirty="0">
                <a:solidFill>
                  <a:schemeClr val="tx1"/>
                </a:solidFill>
              </a:rPr>
              <a:t>Inmediación</a:t>
            </a:r>
          </a:p>
          <a:p>
            <a:pPr marL="285750" indent="-285750" algn="just">
              <a:buFont typeface="Wingdings" panose="05000000000000000000" pitchFamily="2" charset="2"/>
              <a:buChar char="Ø"/>
            </a:pPr>
            <a:r>
              <a:rPr lang="es-MX" dirty="0">
                <a:solidFill>
                  <a:schemeClr val="tx1"/>
                </a:solidFill>
              </a:rPr>
              <a:t>Concentración</a:t>
            </a:r>
          </a:p>
          <a:p>
            <a:pPr marL="285750" indent="-285750" algn="just">
              <a:buFont typeface="Wingdings" panose="05000000000000000000" pitchFamily="2" charset="2"/>
              <a:buChar char="Ø"/>
            </a:pPr>
            <a:r>
              <a:rPr lang="es-MX" dirty="0">
                <a:solidFill>
                  <a:schemeClr val="tx1"/>
                </a:solidFill>
              </a:rPr>
              <a:t>Celeridad</a:t>
            </a:r>
          </a:p>
          <a:p>
            <a:pPr marL="285750" indent="-285750" algn="just">
              <a:buFont typeface="Wingdings" panose="05000000000000000000" pitchFamily="2" charset="2"/>
              <a:buChar char="Ø"/>
            </a:pPr>
            <a:r>
              <a:rPr lang="es-MX" dirty="0">
                <a:solidFill>
                  <a:schemeClr val="tx1"/>
                </a:solidFill>
              </a:rPr>
              <a:t>Veracidad</a:t>
            </a:r>
          </a:p>
          <a:p>
            <a:pPr marL="285750" indent="-285750" algn="just">
              <a:buFont typeface="Wingdings" panose="05000000000000000000" pitchFamily="2" charset="2"/>
              <a:buChar char="Ø"/>
            </a:pPr>
            <a:r>
              <a:rPr lang="es-MX" dirty="0">
                <a:solidFill>
                  <a:schemeClr val="tx1"/>
                </a:solidFill>
              </a:rPr>
              <a:t>Oralidad</a:t>
            </a:r>
          </a:p>
          <a:p>
            <a:pPr marL="285750" indent="-285750" algn="just">
              <a:buFont typeface="Wingdings" panose="05000000000000000000" pitchFamily="2" charset="2"/>
              <a:buChar char="Ø"/>
            </a:pPr>
            <a:r>
              <a:rPr lang="es-MX" dirty="0">
                <a:solidFill>
                  <a:schemeClr val="tx1"/>
                </a:solidFill>
              </a:rPr>
              <a:t>Economía procesal</a:t>
            </a:r>
          </a:p>
          <a:p>
            <a:pPr marL="285750" indent="-285750" algn="just">
              <a:buFont typeface="Wingdings" panose="05000000000000000000" pitchFamily="2" charset="2"/>
              <a:buChar char="Ø"/>
            </a:pPr>
            <a:endParaRPr lang="es-MX" dirty="0">
              <a:solidFill>
                <a:schemeClr val="tx1"/>
              </a:solidFill>
            </a:endParaRPr>
          </a:p>
          <a:p>
            <a:pPr marL="285750" indent="-285750" algn="just">
              <a:buFont typeface="Wingdings" panose="05000000000000000000" pitchFamily="2" charset="2"/>
              <a:buChar char="Ø"/>
            </a:pPr>
            <a:endParaRPr lang="es-MX" dirty="0">
              <a:solidFill>
                <a:schemeClr val="tx1"/>
              </a:solidFill>
            </a:endParaRPr>
          </a:p>
          <a:p>
            <a:pPr algn="ctr"/>
            <a:endParaRPr lang="es-PE" b="1" dirty="0">
              <a:solidFill>
                <a:schemeClr val="tx1"/>
              </a:solidFill>
            </a:endParaRPr>
          </a:p>
        </p:txBody>
      </p:sp>
    </p:spTree>
    <p:extLst>
      <p:ext uri="{BB962C8B-B14F-4D97-AF65-F5344CB8AC3E}">
        <p14:creationId xmlns:p14="http://schemas.microsoft.com/office/powerpoint/2010/main" val="2784482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6650FBF-F94C-687E-BC21-A8E7B943F149}"/>
              </a:ext>
            </a:extLst>
          </p:cNvPr>
          <p:cNvPicPr>
            <a:picLocks noChangeAspect="1"/>
          </p:cNvPicPr>
          <p:nvPr/>
        </p:nvPicPr>
        <p:blipFill>
          <a:blip r:embed="rId2"/>
          <a:stretch>
            <a:fillRect/>
          </a:stretch>
        </p:blipFill>
        <p:spPr>
          <a:xfrm>
            <a:off x="68826" y="717755"/>
            <a:ext cx="11700387" cy="6022258"/>
          </a:xfrm>
          <a:prstGeom prst="rect">
            <a:avLst/>
          </a:prstGeom>
        </p:spPr>
      </p:pic>
      <p:sp>
        <p:nvSpPr>
          <p:cNvPr id="5" name="Rectángulo 4">
            <a:extLst>
              <a:ext uri="{FF2B5EF4-FFF2-40B4-BE49-F238E27FC236}">
                <a16:creationId xmlns:a16="http://schemas.microsoft.com/office/drawing/2014/main" id="{E2FF8A14-F729-BD95-8F34-E17A26FC50B4}"/>
              </a:ext>
            </a:extLst>
          </p:cNvPr>
          <p:cNvSpPr/>
          <p:nvPr/>
        </p:nvSpPr>
        <p:spPr>
          <a:xfrm>
            <a:off x="68826" y="117987"/>
            <a:ext cx="4916129" cy="4178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Implementación de la NLPT</a:t>
            </a:r>
            <a:endParaRPr lang="es-PE" dirty="0"/>
          </a:p>
        </p:txBody>
      </p:sp>
    </p:spTree>
    <p:extLst>
      <p:ext uri="{BB962C8B-B14F-4D97-AF65-F5344CB8AC3E}">
        <p14:creationId xmlns:p14="http://schemas.microsoft.com/office/powerpoint/2010/main" val="482434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E7E6A17-B1AA-9C4D-357B-875E9898F848}"/>
              </a:ext>
            </a:extLst>
          </p:cNvPr>
          <p:cNvSpPr/>
          <p:nvPr/>
        </p:nvSpPr>
        <p:spPr>
          <a:xfrm>
            <a:off x="2654709" y="136937"/>
            <a:ext cx="6115665" cy="516432"/>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Ámbito de la aplicación de la justicia laboral</a:t>
            </a:r>
            <a:endParaRPr lang="es-PE" b="1" dirty="0"/>
          </a:p>
        </p:txBody>
      </p:sp>
      <p:sp>
        <p:nvSpPr>
          <p:cNvPr id="5" name="Rectángulo 4">
            <a:extLst>
              <a:ext uri="{FF2B5EF4-FFF2-40B4-BE49-F238E27FC236}">
                <a16:creationId xmlns:a16="http://schemas.microsoft.com/office/drawing/2014/main" id="{826BF8B6-BC57-A4E1-F0A7-4CCC40407914}"/>
              </a:ext>
            </a:extLst>
          </p:cNvPr>
          <p:cNvSpPr/>
          <p:nvPr/>
        </p:nvSpPr>
        <p:spPr>
          <a:xfrm>
            <a:off x="1976283" y="2113935"/>
            <a:ext cx="8239431" cy="352978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2000" b="1" dirty="0">
                <a:solidFill>
                  <a:schemeClr val="tx1"/>
                </a:solidFill>
              </a:rPr>
              <a:t>Corresponde a la justicia laboral resolver los conflictos jurídicos que se originan con ocasión de las prestaciones de servicios de carácter personal, de naturaleza laboral, formativa, cooperativista o administrativa; están excluidas las prestaciones de servicios de carácter civil, salvo que la demanda se sustente en el encubrimiento de relaciones de trabajo. Tales conflictos jurídicos pueden ser individuales, plurales o colectivos, y estar referidos a aspectos sustanciales o conexos, incluso previos o posteriores a la prestación efectiva de los servicios</a:t>
            </a:r>
            <a:endParaRPr lang="es-PE" sz="2000" b="1" dirty="0">
              <a:solidFill>
                <a:schemeClr val="tx1"/>
              </a:solidFill>
            </a:endParaRPr>
          </a:p>
        </p:txBody>
      </p:sp>
      <p:sp>
        <p:nvSpPr>
          <p:cNvPr id="7" name="Rectángulo 6">
            <a:extLst>
              <a:ext uri="{FF2B5EF4-FFF2-40B4-BE49-F238E27FC236}">
                <a16:creationId xmlns:a16="http://schemas.microsoft.com/office/drawing/2014/main" id="{0AF41857-5D97-D48E-30E6-FD753497122F}"/>
              </a:ext>
            </a:extLst>
          </p:cNvPr>
          <p:cNvSpPr/>
          <p:nvPr/>
        </p:nvSpPr>
        <p:spPr>
          <a:xfrm>
            <a:off x="3819832" y="1071716"/>
            <a:ext cx="4552335" cy="29988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Titulo Preliminar -Art. II-NLPT</a:t>
            </a:r>
            <a:endParaRPr lang="es-PE" b="1" dirty="0">
              <a:solidFill>
                <a:schemeClr val="tx1"/>
              </a:solidFill>
            </a:endParaRPr>
          </a:p>
        </p:txBody>
      </p:sp>
    </p:spTree>
    <p:extLst>
      <p:ext uri="{BB962C8B-B14F-4D97-AF65-F5344CB8AC3E}">
        <p14:creationId xmlns:p14="http://schemas.microsoft.com/office/powerpoint/2010/main" val="3966444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1FFB4258-BA08-0C7E-D35F-6F0DF9512A34}"/>
              </a:ext>
            </a:extLst>
          </p:cNvPr>
          <p:cNvGraphicFramePr>
            <a:graphicFrameLocks noGrp="1"/>
          </p:cNvGraphicFramePr>
          <p:nvPr>
            <p:ph idx="1"/>
            <p:extLst>
              <p:ext uri="{D42A27DB-BD31-4B8C-83A1-F6EECF244321}">
                <p14:modId xmlns:p14="http://schemas.microsoft.com/office/powerpoint/2010/main" val="2000327"/>
              </p:ext>
            </p:extLst>
          </p:nvPr>
        </p:nvGraphicFramePr>
        <p:xfrm>
          <a:off x="157315" y="1117087"/>
          <a:ext cx="10717161" cy="5096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8FFA04F7-476C-3A3C-1F05-0F643CBC2DC8}"/>
              </a:ext>
            </a:extLst>
          </p:cNvPr>
          <p:cNvSpPr/>
          <p:nvPr/>
        </p:nvSpPr>
        <p:spPr>
          <a:xfrm>
            <a:off x="157316" y="157316"/>
            <a:ext cx="2431897" cy="36379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Tipos de conflictos</a:t>
            </a:r>
            <a:endParaRPr lang="es-PE" b="1" dirty="0">
              <a:solidFill>
                <a:schemeClr val="tx1"/>
              </a:solidFill>
            </a:endParaRPr>
          </a:p>
        </p:txBody>
      </p:sp>
    </p:spTree>
    <p:extLst>
      <p:ext uri="{BB962C8B-B14F-4D97-AF65-F5344CB8AC3E}">
        <p14:creationId xmlns:p14="http://schemas.microsoft.com/office/powerpoint/2010/main" val="3059556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6286F98-B174-91C2-EA27-2809172AE151}"/>
              </a:ext>
            </a:extLst>
          </p:cNvPr>
          <p:cNvSpPr/>
          <p:nvPr/>
        </p:nvSpPr>
        <p:spPr>
          <a:xfrm>
            <a:off x="361950" y="138112"/>
            <a:ext cx="3429000" cy="100012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800" b="1" dirty="0">
              <a:solidFill>
                <a:schemeClr val="tx1"/>
              </a:solidFill>
            </a:endParaRPr>
          </a:p>
          <a:p>
            <a:pPr algn="ctr"/>
            <a:r>
              <a:rPr lang="es-ES" sz="1800" b="1" dirty="0">
                <a:solidFill>
                  <a:schemeClr val="tx1"/>
                </a:solidFill>
              </a:rPr>
              <a:t>POSTULACIÓN DE LA DEMANDA: </a:t>
            </a:r>
            <a:br>
              <a:rPr lang="es-ES" sz="1800" b="1" dirty="0">
                <a:solidFill>
                  <a:schemeClr val="tx1"/>
                </a:solidFill>
              </a:rPr>
            </a:br>
            <a:r>
              <a:rPr lang="es-ES" sz="1800" b="1" dirty="0">
                <a:solidFill>
                  <a:schemeClr val="tx1"/>
                </a:solidFill>
              </a:rPr>
              <a:t>DERECHOS FUNDAMENTALES</a:t>
            </a:r>
          </a:p>
          <a:p>
            <a:pPr algn="ctr"/>
            <a:endParaRPr lang="es-PE" dirty="0"/>
          </a:p>
        </p:txBody>
      </p:sp>
      <p:sp>
        <p:nvSpPr>
          <p:cNvPr id="6" name="Rectángulo 5">
            <a:extLst>
              <a:ext uri="{FF2B5EF4-FFF2-40B4-BE49-F238E27FC236}">
                <a16:creationId xmlns:a16="http://schemas.microsoft.com/office/drawing/2014/main" id="{2AA753AE-D3D0-8C26-58A1-361A6E0FE0FA}"/>
              </a:ext>
            </a:extLst>
          </p:cNvPr>
          <p:cNvSpPr/>
          <p:nvPr/>
        </p:nvSpPr>
        <p:spPr>
          <a:xfrm>
            <a:off x="4124325" y="285750"/>
            <a:ext cx="8067675" cy="70485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06000" algn="l" rtl="0">
              <a:lnSpc>
                <a:spcPct val="110000"/>
              </a:lnSpc>
              <a:spcBef>
                <a:spcPts val="0"/>
              </a:spcBef>
              <a:spcAft>
                <a:spcPts val="0"/>
              </a:spcAft>
              <a:buSzPts val="1610"/>
              <a:buChar char="◈"/>
            </a:pPr>
            <a:r>
              <a:rPr lang="es-MX" sz="1800" b="1" dirty="0">
                <a:solidFill>
                  <a:schemeClr val="tx1"/>
                </a:solidFill>
              </a:rPr>
              <a:t>Derecho a la tutela procesal efectiva: </a:t>
            </a:r>
            <a:endParaRPr lang="es-MX" sz="1800" dirty="0">
              <a:solidFill>
                <a:schemeClr val="tx1"/>
              </a:solidFill>
            </a:endParaRPr>
          </a:p>
          <a:p>
            <a:pPr marL="342900" lvl="0" indent="-306000" algn="l" rtl="0">
              <a:lnSpc>
                <a:spcPct val="110000"/>
              </a:lnSpc>
              <a:spcBef>
                <a:spcPts val="1060"/>
              </a:spcBef>
              <a:spcAft>
                <a:spcPts val="0"/>
              </a:spcAft>
              <a:buSzPts val="1610"/>
              <a:buChar char="◈"/>
            </a:pPr>
            <a:r>
              <a:rPr lang="es-MX" sz="1800" dirty="0">
                <a:solidFill>
                  <a:schemeClr val="tx1"/>
                </a:solidFill>
              </a:rPr>
              <a:t>Art.139.3 de la Constitución Política del Perú</a:t>
            </a:r>
            <a:endParaRPr lang="es-MX" sz="1800" dirty="0">
              <a:solidFill>
                <a:schemeClr val="tx1"/>
              </a:solidFill>
              <a:highlight>
                <a:srgbClr val="C0C0C0"/>
              </a:highlight>
            </a:endParaRPr>
          </a:p>
        </p:txBody>
      </p:sp>
      <p:sp>
        <p:nvSpPr>
          <p:cNvPr id="7" name="Rectángulo 6">
            <a:extLst>
              <a:ext uri="{FF2B5EF4-FFF2-40B4-BE49-F238E27FC236}">
                <a16:creationId xmlns:a16="http://schemas.microsoft.com/office/drawing/2014/main" id="{08FC7295-8DDF-91AE-43C0-902165F655F7}"/>
              </a:ext>
            </a:extLst>
          </p:cNvPr>
          <p:cNvSpPr/>
          <p:nvPr/>
        </p:nvSpPr>
        <p:spPr>
          <a:xfrm>
            <a:off x="47628" y="1909763"/>
            <a:ext cx="6553199" cy="481012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899" lvl="0" indent="0" algn="l" rtl="0">
              <a:lnSpc>
                <a:spcPct val="110000"/>
              </a:lnSpc>
              <a:spcBef>
                <a:spcPts val="0"/>
              </a:spcBef>
              <a:spcAft>
                <a:spcPts val="0"/>
              </a:spcAft>
              <a:buSzPct val="70000"/>
              <a:buNone/>
            </a:pPr>
            <a:r>
              <a:rPr lang="es-MX" sz="1800" b="1" dirty="0">
                <a:solidFill>
                  <a:schemeClr val="tx1"/>
                </a:solidFill>
              </a:rPr>
              <a:t>DESIGNACIÓN DEL JUEZ :</a:t>
            </a:r>
            <a:endParaRPr lang="es-MX" sz="1800" dirty="0">
              <a:solidFill>
                <a:schemeClr val="tx1"/>
              </a:solidFill>
            </a:endParaRPr>
          </a:p>
          <a:p>
            <a:pPr marL="342900" lvl="0" indent="-306000" algn="just" rtl="0">
              <a:lnSpc>
                <a:spcPct val="110000"/>
              </a:lnSpc>
              <a:spcBef>
                <a:spcPts val="991"/>
              </a:spcBef>
              <a:spcAft>
                <a:spcPts val="0"/>
              </a:spcAft>
              <a:buSzPct val="70000"/>
              <a:buChar char="◈"/>
            </a:pPr>
            <a:r>
              <a:rPr lang="es-MX" sz="2200" b="1" dirty="0">
                <a:solidFill>
                  <a:schemeClr val="tx1"/>
                </a:solidFill>
              </a:rPr>
              <a:t>Por competencia territorial: </a:t>
            </a:r>
            <a:r>
              <a:rPr lang="es-MX" sz="2200" dirty="0">
                <a:solidFill>
                  <a:schemeClr val="tx1"/>
                </a:solidFill>
              </a:rPr>
              <a:t>en función al domicilio del demandado o último lugar donde se prestaron los servicios. </a:t>
            </a:r>
          </a:p>
          <a:p>
            <a:pPr marL="342900" lvl="0" indent="-306000" algn="just" rtl="0">
              <a:lnSpc>
                <a:spcPct val="110000"/>
              </a:lnSpc>
              <a:spcBef>
                <a:spcPts val="991"/>
              </a:spcBef>
              <a:spcAft>
                <a:spcPts val="0"/>
              </a:spcAft>
              <a:buSzPct val="70000"/>
              <a:buChar char="◈"/>
            </a:pPr>
            <a:r>
              <a:rPr lang="es-MX" sz="2200" b="1" dirty="0">
                <a:solidFill>
                  <a:schemeClr val="tx1"/>
                </a:solidFill>
              </a:rPr>
              <a:t>Por cuantía del petitorio: </a:t>
            </a:r>
            <a:r>
              <a:rPr lang="es-MX" sz="2200" dirty="0">
                <a:solidFill>
                  <a:schemeClr val="tx1"/>
                </a:solidFill>
              </a:rPr>
              <a:t>Es la suma de todos los extremos contenidos en la demanda, liquidados por el demandante, menos los intereses devengados. Los intereses, las costas y los costos del proceso se liquidan con posterioridad a la demanda, por lo que no se consideran en la determinación de la cuantía del petitorio:</a:t>
            </a:r>
          </a:p>
        </p:txBody>
      </p:sp>
      <p:sp>
        <p:nvSpPr>
          <p:cNvPr id="8" name="Rectángulo 7">
            <a:extLst>
              <a:ext uri="{FF2B5EF4-FFF2-40B4-BE49-F238E27FC236}">
                <a16:creationId xmlns:a16="http://schemas.microsoft.com/office/drawing/2014/main" id="{AD3DEA04-0FAD-25BB-8F56-AB51B753F65B}"/>
              </a:ext>
            </a:extLst>
          </p:cNvPr>
          <p:cNvSpPr/>
          <p:nvPr/>
        </p:nvSpPr>
        <p:spPr>
          <a:xfrm>
            <a:off x="7200896" y="1909763"/>
            <a:ext cx="4943476" cy="478155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22650" indent="-285750" algn="just">
              <a:lnSpc>
                <a:spcPct val="110000"/>
              </a:lnSpc>
              <a:spcBef>
                <a:spcPts val="991"/>
              </a:spcBef>
              <a:buSzPct val="70000"/>
              <a:buFont typeface="Wingdings" panose="05000000000000000000" pitchFamily="2" charset="2"/>
              <a:buChar char="Ø"/>
            </a:pPr>
            <a:r>
              <a:rPr lang="es-MX" sz="1600" b="1" dirty="0">
                <a:solidFill>
                  <a:schemeClr val="tx1"/>
                </a:solidFill>
              </a:rPr>
              <a:t>Juez de Paz letrado: </a:t>
            </a:r>
            <a:r>
              <a:rPr lang="es-MX" sz="1600" dirty="0">
                <a:solidFill>
                  <a:schemeClr val="tx1"/>
                </a:solidFill>
              </a:rPr>
              <a:t>Pretensiones por una cuantía no mayor de 50 URP.</a:t>
            </a:r>
          </a:p>
          <a:p>
            <a:pPr marL="36900" algn="just">
              <a:lnSpc>
                <a:spcPct val="110000"/>
              </a:lnSpc>
              <a:spcBef>
                <a:spcPts val="991"/>
              </a:spcBef>
              <a:buSzPct val="70000"/>
            </a:pPr>
            <a:r>
              <a:rPr lang="es-MX" sz="1600" b="1" dirty="0">
                <a:solidFill>
                  <a:schemeClr val="tx1"/>
                </a:solidFill>
              </a:rPr>
              <a:t>	Nota: </a:t>
            </a:r>
            <a:r>
              <a:rPr lang="es-MX" sz="1600" dirty="0">
                <a:solidFill>
                  <a:schemeClr val="tx1"/>
                </a:solidFill>
              </a:rPr>
              <a:t>IX Pleno Laboral. </a:t>
            </a:r>
          </a:p>
          <a:p>
            <a:pPr marL="322650" indent="-285750" algn="just">
              <a:lnSpc>
                <a:spcPct val="110000"/>
              </a:lnSpc>
              <a:spcBef>
                <a:spcPts val="991"/>
              </a:spcBef>
              <a:buSzPct val="70000"/>
              <a:buFont typeface="Wingdings" panose="05000000000000000000" pitchFamily="2" charset="2"/>
              <a:buChar char="Ø"/>
            </a:pPr>
            <a:r>
              <a:rPr lang="es-MX" sz="1600" b="1" dirty="0">
                <a:solidFill>
                  <a:schemeClr val="tx1"/>
                </a:solidFill>
              </a:rPr>
              <a:t>Juez Especializado: </a:t>
            </a:r>
            <a:r>
              <a:rPr lang="es-MX" sz="1600" dirty="0">
                <a:solidFill>
                  <a:schemeClr val="tx1"/>
                </a:solidFill>
              </a:rPr>
              <a:t>Pretensiones por una cuantía mayor de 50 URP y pretensiones conexas. </a:t>
            </a:r>
          </a:p>
          <a:p>
            <a:pPr marL="342900" lvl="0" indent="-306000" algn="just" rtl="0">
              <a:lnSpc>
                <a:spcPct val="110000"/>
              </a:lnSpc>
              <a:spcBef>
                <a:spcPts val="991"/>
              </a:spcBef>
              <a:spcAft>
                <a:spcPts val="0"/>
              </a:spcAft>
              <a:buSzPct val="70000"/>
              <a:buChar char="◈"/>
            </a:pPr>
            <a:r>
              <a:rPr lang="es-MX" sz="1600" b="1" dirty="0">
                <a:solidFill>
                  <a:schemeClr val="tx1"/>
                </a:solidFill>
              </a:rPr>
              <a:t>Competencia por materia: </a:t>
            </a:r>
          </a:p>
          <a:p>
            <a:pPr marL="322650" indent="-285750" algn="just">
              <a:lnSpc>
                <a:spcPct val="110000"/>
              </a:lnSpc>
              <a:spcBef>
                <a:spcPts val="991"/>
              </a:spcBef>
              <a:buSzPct val="70000"/>
              <a:buFont typeface="Wingdings" panose="05000000000000000000" pitchFamily="2" charset="2"/>
              <a:buChar char="ü"/>
            </a:pPr>
            <a:r>
              <a:rPr lang="es-MX" sz="1600" b="1" dirty="0">
                <a:solidFill>
                  <a:schemeClr val="tx1"/>
                </a:solidFill>
              </a:rPr>
              <a:t>Art.1:Juzgados de Paz Letrado-</a:t>
            </a:r>
            <a:r>
              <a:rPr lang="es-MX" sz="1600" dirty="0">
                <a:solidFill>
                  <a:schemeClr val="tx1"/>
                </a:solidFill>
              </a:rPr>
              <a:t>Proceso Abreviado</a:t>
            </a:r>
            <a:endParaRPr lang="es-MX" sz="1600" b="1" dirty="0">
              <a:solidFill>
                <a:schemeClr val="tx1"/>
              </a:solidFill>
            </a:endParaRPr>
          </a:p>
          <a:p>
            <a:pPr marL="322650" indent="-285750" algn="just">
              <a:lnSpc>
                <a:spcPct val="110000"/>
              </a:lnSpc>
              <a:spcBef>
                <a:spcPts val="991"/>
              </a:spcBef>
              <a:buSzPct val="70000"/>
              <a:buFont typeface="Wingdings" panose="05000000000000000000" pitchFamily="2" charset="2"/>
              <a:buChar char="ü"/>
            </a:pPr>
            <a:r>
              <a:rPr lang="es-MX" sz="1600" b="1" dirty="0">
                <a:solidFill>
                  <a:schemeClr val="tx1"/>
                </a:solidFill>
              </a:rPr>
              <a:t>Art.2:Juzgados Especializados: </a:t>
            </a:r>
            <a:r>
              <a:rPr lang="es-MX" sz="1600" dirty="0">
                <a:solidFill>
                  <a:schemeClr val="tx1"/>
                </a:solidFill>
              </a:rPr>
              <a:t>Procesos Ordinario Laboral</a:t>
            </a:r>
          </a:p>
          <a:p>
            <a:pPr marL="322650" indent="-285750" algn="just">
              <a:lnSpc>
                <a:spcPct val="110000"/>
              </a:lnSpc>
              <a:spcBef>
                <a:spcPts val="991"/>
              </a:spcBef>
              <a:buSzPct val="70000"/>
              <a:buFont typeface="Wingdings" panose="05000000000000000000" pitchFamily="2" charset="2"/>
              <a:buChar char="ü"/>
            </a:pPr>
            <a:r>
              <a:rPr lang="es-MX" sz="1600" b="1" dirty="0">
                <a:solidFill>
                  <a:schemeClr val="tx1"/>
                </a:solidFill>
              </a:rPr>
              <a:t>Art.03:Sala Social de la Corte Suprema.</a:t>
            </a:r>
            <a:endParaRPr lang="es-MX" sz="1600" dirty="0">
              <a:solidFill>
                <a:schemeClr val="tx1"/>
              </a:solidFill>
            </a:endParaRPr>
          </a:p>
        </p:txBody>
      </p:sp>
      <p:sp>
        <p:nvSpPr>
          <p:cNvPr id="9" name="Flecha: a la derecha 8">
            <a:extLst>
              <a:ext uri="{FF2B5EF4-FFF2-40B4-BE49-F238E27FC236}">
                <a16:creationId xmlns:a16="http://schemas.microsoft.com/office/drawing/2014/main" id="{2D77C330-A1DD-BC41-3665-EBC151535B19}"/>
              </a:ext>
            </a:extLst>
          </p:cNvPr>
          <p:cNvSpPr/>
          <p:nvPr/>
        </p:nvSpPr>
        <p:spPr>
          <a:xfrm>
            <a:off x="6638923" y="3643884"/>
            <a:ext cx="561973" cy="484632"/>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Rectángulo 10">
            <a:extLst>
              <a:ext uri="{FF2B5EF4-FFF2-40B4-BE49-F238E27FC236}">
                <a16:creationId xmlns:a16="http://schemas.microsoft.com/office/drawing/2014/main" id="{3AA1356A-C199-B244-A5DE-DD6C5494AB7E}"/>
              </a:ext>
            </a:extLst>
          </p:cNvPr>
          <p:cNvSpPr/>
          <p:nvPr/>
        </p:nvSpPr>
        <p:spPr>
          <a:xfrm>
            <a:off x="4938712" y="1281685"/>
            <a:ext cx="3600450" cy="48463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0" lang="es-ES" sz="1800" b="1" i="0" u="none" strike="noStrike" kern="0" cap="none" spc="0" normalizeH="0" baseline="0" noProof="0" dirty="0">
                <a:ln>
                  <a:noFill/>
                </a:ln>
                <a:solidFill>
                  <a:schemeClr val="tx1"/>
                </a:solidFill>
                <a:effectLst/>
                <a:uLnTx/>
                <a:uFillTx/>
                <a:latin typeface="Sorts Mill Goudy"/>
                <a:sym typeface="Sorts Mill Goudy"/>
              </a:rPr>
              <a:t>LA DEMANDA Y SUS REQUISITOS</a:t>
            </a:r>
          </a:p>
        </p:txBody>
      </p:sp>
    </p:spTree>
    <p:extLst>
      <p:ext uri="{BB962C8B-B14F-4D97-AF65-F5344CB8AC3E}">
        <p14:creationId xmlns:p14="http://schemas.microsoft.com/office/powerpoint/2010/main" val="219511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1DAB05B-5946-8961-B624-E0586B18081E}"/>
              </a:ext>
            </a:extLst>
          </p:cNvPr>
          <p:cNvSpPr/>
          <p:nvPr/>
        </p:nvSpPr>
        <p:spPr>
          <a:xfrm>
            <a:off x="226142" y="1091377"/>
            <a:ext cx="3893574" cy="452284"/>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Precisión de la competencia</a:t>
            </a:r>
            <a:endParaRPr lang="es-PE" b="1" dirty="0"/>
          </a:p>
        </p:txBody>
      </p:sp>
      <p:sp>
        <p:nvSpPr>
          <p:cNvPr id="3" name="Rectángulo 2">
            <a:extLst>
              <a:ext uri="{FF2B5EF4-FFF2-40B4-BE49-F238E27FC236}">
                <a16:creationId xmlns:a16="http://schemas.microsoft.com/office/drawing/2014/main" id="{A10AB3E7-816B-3770-134D-DD2389DEB768}"/>
              </a:ext>
            </a:extLst>
          </p:cNvPr>
          <p:cNvSpPr/>
          <p:nvPr/>
        </p:nvSpPr>
        <p:spPr>
          <a:xfrm>
            <a:off x="6975986" y="1091377"/>
            <a:ext cx="3893574" cy="452284"/>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Ampliación de la competencia</a:t>
            </a:r>
            <a:endParaRPr lang="es-PE" b="1" dirty="0"/>
          </a:p>
        </p:txBody>
      </p:sp>
      <p:sp>
        <p:nvSpPr>
          <p:cNvPr id="4" name="Rectángulo 3">
            <a:extLst>
              <a:ext uri="{FF2B5EF4-FFF2-40B4-BE49-F238E27FC236}">
                <a16:creationId xmlns:a16="http://schemas.microsoft.com/office/drawing/2014/main" id="{B9A5E187-BF0A-6701-3AC9-635696F8EB5A}"/>
              </a:ext>
            </a:extLst>
          </p:cNvPr>
          <p:cNvSpPr/>
          <p:nvPr/>
        </p:nvSpPr>
        <p:spPr>
          <a:xfrm>
            <a:off x="2172929" y="157316"/>
            <a:ext cx="7993626" cy="511275"/>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a:t>IX Pleno Jurisdiccional Supremo en Materia Laboral y Previsional</a:t>
            </a:r>
            <a:endParaRPr lang="es-PE" b="1" dirty="0"/>
          </a:p>
        </p:txBody>
      </p:sp>
      <p:cxnSp>
        <p:nvCxnSpPr>
          <p:cNvPr id="6" name="Conector recto de flecha 5">
            <a:extLst>
              <a:ext uri="{FF2B5EF4-FFF2-40B4-BE49-F238E27FC236}">
                <a16:creationId xmlns:a16="http://schemas.microsoft.com/office/drawing/2014/main" id="{DB007D5B-407B-3232-0BDE-F101468EE862}"/>
              </a:ext>
            </a:extLst>
          </p:cNvPr>
          <p:cNvCxnSpPr>
            <a:cxnSpLocks/>
            <a:stCxn id="4" idx="2"/>
            <a:endCxn id="2" idx="0"/>
          </p:cNvCxnSpPr>
          <p:nvPr/>
        </p:nvCxnSpPr>
        <p:spPr>
          <a:xfrm flipH="1">
            <a:off x="2172929" y="668591"/>
            <a:ext cx="3996813" cy="422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1F79C522-CFA5-617D-EC73-529A45786A90}"/>
              </a:ext>
            </a:extLst>
          </p:cNvPr>
          <p:cNvCxnSpPr>
            <a:cxnSpLocks/>
            <a:stCxn id="4" idx="2"/>
          </p:cNvCxnSpPr>
          <p:nvPr/>
        </p:nvCxnSpPr>
        <p:spPr>
          <a:xfrm>
            <a:off x="6169742" y="668591"/>
            <a:ext cx="2856270" cy="422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2C394927-AA8D-D62C-0051-3359FCA64EC4}"/>
              </a:ext>
            </a:extLst>
          </p:cNvPr>
          <p:cNvSpPr/>
          <p:nvPr/>
        </p:nvSpPr>
        <p:spPr>
          <a:xfrm>
            <a:off x="-1" y="1966447"/>
            <a:ext cx="6813755" cy="473423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b="1" dirty="0">
                <a:solidFill>
                  <a:schemeClr val="tx1"/>
                </a:solidFill>
              </a:rPr>
              <a:t>ACUERDO 1.1: </a:t>
            </a:r>
            <a:r>
              <a:rPr lang="es-MX" dirty="0">
                <a:solidFill>
                  <a:schemeClr val="tx1"/>
                </a:solidFill>
              </a:rPr>
              <a:t>Se deja sin efecto los acuerdos 5.1 y 5.2 del tema Nº 5 “Competencia de los juzgados de paz letrados, especializados y tribunal unipersonal” tomados en el II Pleno Jurisdiccional Supremo en Materia Laboral.</a:t>
            </a:r>
          </a:p>
          <a:p>
            <a:pPr algn="just"/>
            <a:r>
              <a:rPr lang="es-MX" dirty="0">
                <a:solidFill>
                  <a:schemeClr val="tx1"/>
                </a:solidFill>
              </a:rPr>
              <a:t>Los juzgados de paz letrados laborales son competentes para conocer:</a:t>
            </a:r>
          </a:p>
          <a:p>
            <a:pPr algn="just"/>
            <a:r>
              <a:rPr lang="es-MX" b="1" dirty="0">
                <a:solidFill>
                  <a:schemeClr val="tx1"/>
                </a:solidFill>
              </a:rPr>
              <a:t>i.  </a:t>
            </a:r>
            <a:r>
              <a:rPr lang="es-MX" dirty="0">
                <a:solidFill>
                  <a:schemeClr val="tx1"/>
                </a:solidFill>
              </a:rPr>
              <a:t>Pretensiones cuantiﬁcables hasta 50 URP. </a:t>
            </a:r>
          </a:p>
          <a:p>
            <a:pPr algn="just"/>
            <a:r>
              <a:rPr lang="es-MX" b="1" dirty="0">
                <a:solidFill>
                  <a:schemeClr val="tx1"/>
                </a:solidFill>
              </a:rPr>
              <a:t>ii. </a:t>
            </a:r>
            <a:r>
              <a:rPr lang="es-MX" dirty="0">
                <a:solidFill>
                  <a:schemeClr val="tx1"/>
                </a:solidFill>
              </a:rPr>
              <a:t>Pretensiones no cuantiﬁcables relativas a la protección de derechos individuales con excepción de las pretensiones vinculadas a la libertad sindical, y siempre que estas no sean de competencia de los juzgados especializados de trabajo, conforme a las materias señaladas en el artículo 2 de la Ley Nº 29497.</a:t>
            </a:r>
          </a:p>
          <a:p>
            <a:pPr algn="just"/>
            <a:r>
              <a:rPr lang="es-MX" b="1" dirty="0">
                <a:solidFill>
                  <a:schemeClr val="tx1"/>
                </a:solidFill>
              </a:rPr>
              <a:t>iii. </a:t>
            </a:r>
            <a:r>
              <a:rPr lang="es-MX" dirty="0">
                <a:solidFill>
                  <a:schemeClr val="tx1"/>
                </a:solidFill>
              </a:rPr>
              <a:t>Pretensiones no cuantiﬁcables  acumuladas con una pretensión cuantiﬁcables hasta 50 URP vinculadas entre sí.</a:t>
            </a:r>
            <a:endParaRPr lang="es-PE" dirty="0">
              <a:solidFill>
                <a:schemeClr val="tx1"/>
              </a:solidFill>
            </a:endParaRPr>
          </a:p>
        </p:txBody>
      </p:sp>
      <p:sp>
        <p:nvSpPr>
          <p:cNvPr id="14" name="Rectángulo 13">
            <a:extLst>
              <a:ext uri="{FF2B5EF4-FFF2-40B4-BE49-F238E27FC236}">
                <a16:creationId xmlns:a16="http://schemas.microsoft.com/office/drawing/2014/main" id="{5FF39653-DF3C-C24F-46AD-F138723CA808}"/>
              </a:ext>
            </a:extLst>
          </p:cNvPr>
          <p:cNvSpPr/>
          <p:nvPr/>
        </p:nvSpPr>
        <p:spPr>
          <a:xfrm>
            <a:off x="8163232" y="1912374"/>
            <a:ext cx="4006645" cy="338721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b="1" dirty="0">
                <a:solidFill>
                  <a:schemeClr val="tx1"/>
                </a:solidFill>
              </a:rPr>
              <a:t>ACUERDO 1.2: </a:t>
            </a:r>
            <a:r>
              <a:rPr lang="es-MX" dirty="0">
                <a:solidFill>
                  <a:schemeClr val="tx1"/>
                </a:solidFill>
              </a:rPr>
              <a:t>Los juzgados de paz letrados laborales son competentes para conocer, en la vía del proceso abreviado laboral, las pretensiones de impugnación de sanciones disciplinarias distintas al despido, dentro de una relación laboral en el régimen laboral de la actividad privada, con excepción de los derechos vinculados a la protección de la libertad sindical.</a:t>
            </a:r>
            <a:endParaRPr lang="es-PE" dirty="0">
              <a:solidFill>
                <a:schemeClr val="tx1"/>
              </a:solidFill>
            </a:endParaRPr>
          </a:p>
        </p:txBody>
      </p:sp>
      <p:cxnSp>
        <p:nvCxnSpPr>
          <p:cNvPr id="16" name="Conector recto de flecha 15">
            <a:extLst>
              <a:ext uri="{FF2B5EF4-FFF2-40B4-BE49-F238E27FC236}">
                <a16:creationId xmlns:a16="http://schemas.microsoft.com/office/drawing/2014/main" id="{82958CA0-9C2A-4309-2D0F-9F4E55712A2F}"/>
              </a:ext>
            </a:extLst>
          </p:cNvPr>
          <p:cNvCxnSpPr>
            <a:cxnSpLocks/>
            <a:stCxn id="2" idx="2"/>
            <a:endCxn id="13" idx="0"/>
          </p:cNvCxnSpPr>
          <p:nvPr/>
        </p:nvCxnSpPr>
        <p:spPr>
          <a:xfrm>
            <a:off x="2172929" y="1543661"/>
            <a:ext cx="1233948" cy="422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40A5263F-5CE8-5CC6-6052-14A2D9DEB995}"/>
              </a:ext>
            </a:extLst>
          </p:cNvPr>
          <p:cNvCxnSpPr>
            <a:cxnSpLocks/>
            <a:stCxn id="3" idx="2"/>
            <a:endCxn id="14" idx="0"/>
          </p:cNvCxnSpPr>
          <p:nvPr/>
        </p:nvCxnSpPr>
        <p:spPr>
          <a:xfrm>
            <a:off x="8922773" y="1543661"/>
            <a:ext cx="1243782" cy="368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627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A0187A7-A133-5134-7D4B-5A5FD121BF66}"/>
              </a:ext>
            </a:extLst>
          </p:cNvPr>
          <p:cNvSpPr/>
          <p:nvPr/>
        </p:nvSpPr>
        <p:spPr>
          <a:xfrm>
            <a:off x="4581524" y="190500"/>
            <a:ext cx="5034423" cy="5048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0000"/>
                </a:solidFill>
              </a:rPr>
              <a:t>LA DEMANDA Y SUS REQUISITOS</a:t>
            </a:r>
            <a:endParaRPr lang="es-PE" b="1" dirty="0">
              <a:solidFill>
                <a:srgbClr val="FF0000"/>
              </a:solidFill>
            </a:endParaRPr>
          </a:p>
        </p:txBody>
      </p:sp>
      <p:sp>
        <p:nvSpPr>
          <p:cNvPr id="7" name="Rectángulo 6">
            <a:extLst>
              <a:ext uri="{FF2B5EF4-FFF2-40B4-BE49-F238E27FC236}">
                <a16:creationId xmlns:a16="http://schemas.microsoft.com/office/drawing/2014/main" id="{232B66C4-7B3B-0C88-3F45-00381B776700}"/>
              </a:ext>
            </a:extLst>
          </p:cNvPr>
          <p:cNvSpPr/>
          <p:nvPr/>
        </p:nvSpPr>
        <p:spPr>
          <a:xfrm>
            <a:off x="476250" y="1174803"/>
            <a:ext cx="11715750" cy="113347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878" lvl="0" algn="just" rtl="0">
              <a:lnSpc>
                <a:spcPct val="110000"/>
              </a:lnSpc>
              <a:spcBef>
                <a:spcPts val="0"/>
              </a:spcBef>
              <a:spcAft>
                <a:spcPts val="0"/>
              </a:spcAft>
              <a:buSzPct val="70000"/>
            </a:pPr>
            <a:r>
              <a:rPr lang="es-MX" dirty="0">
                <a:solidFill>
                  <a:schemeClr val="tx1"/>
                </a:solidFill>
              </a:rPr>
              <a:t>Datos procesales del demandante y del demandado. (domicilio procesal, casilla electrónica, correo electrónico) El demandante puede iniciar el proceso mediante una representación sindical (por empresa o por federación/confederación)</a:t>
            </a:r>
          </a:p>
        </p:txBody>
      </p:sp>
      <p:sp>
        <p:nvSpPr>
          <p:cNvPr id="8" name="Rectángulo 7">
            <a:extLst>
              <a:ext uri="{FF2B5EF4-FFF2-40B4-BE49-F238E27FC236}">
                <a16:creationId xmlns:a16="http://schemas.microsoft.com/office/drawing/2014/main" id="{2A9733F7-E737-3DC4-F7CB-6F11E314613B}"/>
              </a:ext>
            </a:extLst>
          </p:cNvPr>
          <p:cNvSpPr/>
          <p:nvPr/>
        </p:nvSpPr>
        <p:spPr>
          <a:xfrm>
            <a:off x="866621" y="2536799"/>
            <a:ext cx="11049000" cy="97631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878" lvl="0" algn="l" rtl="0">
              <a:lnSpc>
                <a:spcPct val="110000"/>
              </a:lnSpc>
              <a:spcBef>
                <a:spcPts val="1025"/>
              </a:spcBef>
              <a:spcAft>
                <a:spcPts val="0"/>
              </a:spcAft>
              <a:buSzPct val="70000"/>
            </a:pPr>
            <a:r>
              <a:rPr lang="es-MX" dirty="0">
                <a:solidFill>
                  <a:schemeClr val="tx1"/>
                </a:solidFill>
              </a:rPr>
              <a:t>El petitorio: La causa petendi y el petitum (pretensión). Opera el ”petitorio implícito” en los procesos abreviados (Pleno Nacional Laboral, 2013) a favor del trabajador.</a:t>
            </a:r>
          </a:p>
        </p:txBody>
      </p:sp>
      <p:sp>
        <p:nvSpPr>
          <p:cNvPr id="10" name="Rectángulo 9">
            <a:extLst>
              <a:ext uri="{FF2B5EF4-FFF2-40B4-BE49-F238E27FC236}">
                <a16:creationId xmlns:a16="http://schemas.microsoft.com/office/drawing/2014/main" id="{264D7CC6-5A7C-E5EC-ADE2-5F835B0E4AD6}"/>
              </a:ext>
            </a:extLst>
          </p:cNvPr>
          <p:cNvSpPr/>
          <p:nvPr/>
        </p:nvSpPr>
        <p:spPr>
          <a:xfrm>
            <a:off x="1290484" y="3752851"/>
            <a:ext cx="10201275" cy="121443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878" lvl="0" algn="just" rtl="0">
              <a:lnSpc>
                <a:spcPct val="110000"/>
              </a:lnSpc>
              <a:spcBef>
                <a:spcPts val="1025"/>
              </a:spcBef>
              <a:spcAft>
                <a:spcPts val="0"/>
              </a:spcAft>
              <a:buSzPct val="70000"/>
            </a:pPr>
            <a:r>
              <a:rPr lang="es-MX" dirty="0">
                <a:solidFill>
                  <a:schemeClr val="tx1"/>
                </a:solidFill>
              </a:rPr>
              <a:t>Fundamentación jurídica del petitorio. El Pleno Nacional Laboral 2013, Tema 3, atendió la posibilidad de atender la modificación de la demanda en la Audiencia de Juzgamiento con garantía del derecho de defensa de la parte demandada, en atención al artículo 423 del Código Procesal Civil.</a:t>
            </a:r>
          </a:p>
        </p:txBody>
      </p:sp>
      <p:sp>
        <p:nvSpPr>
          <p:cNvPr id="16" name="Rectángulo 15">
            <a:extLst>
              <a:ext uri="{FF2B5EF4-FFF2-40B4-BE49-F238E27FC236}">
                <a16:creationId xmlns:a16="http://schemas.microsoft.com/office/drawing/2014/main" id="{31BD6E8B-9FD5-870F-CFEE-EA6F0FD13C8A}"/>
              </a:ext>
            </a:extLst>
          </p:cNvPr>
          <p:cNvSpPr/>
          <p:nvPr/>
        </p:nvSpPr>
        <p:spPr>
          <a:xfrm>
            <a:off x="2533650" y="5446765"/>
            <a:ext cx="8810625" cy="777055"/>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878" lvl="0" algn="l" rtl="0">
              <a:lnSpc>
                <a:spcPct val="110000"/>
              </a:lnSpc>
              <a:spcBef>
                <a:spcPts val="1025"/>
              </a:spcBef>
              <a:spcAft>
                <a:spcPts val="0"/>
              </a:spcAft>
              <a:buSzPct val="70000"/>
            </a:pPr>
            <a:r>
              <a:rPr lang="es-MX" dirty="0">
                <a:solidFill>
                  <a:schemeClr val="tx1"/>
                </a:solidFill>
              </a:rPr>
              <a:t>Los medios probatorios deben presentarse en la etapa postulatoria, y actuarse en la audiencia única.</a:t>
            </a:r>
          </a:p>
        </p:txBody>
      </p:sp>
    </p:spTree>
    <p:extLst>
      <p:ext uri="{BB962C8B-B14F-4D97-AF65-F5344CB8AC3E}">
        <p14:creationId xmlns:p14="http://schemas.microsoft.com/office/powerpoint/2010/main" val="2273452289"/>
      </p:ext>
    </p:extLst>
  </p:cSld>
  <p:clrMapOvr>
    <a:masterClrMapping/>
  </p:clrMapOvr>
</p:sld>
</file>

<file path=ppt/theme/theme1.xml><?xml version="1.0" encoding="utf-8"?>
<a:theme xmlns:a="http://schemas.openxmlformats.org/drawingml/2006/main" name="SlateVTI">
  <a:themeElements>
    <a:clrScheme name="Custom 35">
      <a:dk1>
        <a:srgbClr val="000000"/>
      </a:dk1>
      <a:lt1>
        <a:srgbClr val="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1343</TotalTime>
  <Words>3558</Words>
  <Application>Microsoft Office PowerPoint</Application>
  <PresentationFormat>Panorámica</PresentationFormat>
  <Paragraphs>272</Paragraphs>
  <Slides>24</Slides>
  <Notes>4</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24</vt:i4>
      </vt:variant>
    </vt:vector>
  </HeadingPairs>
  <TitlesOfParts>
    <vt:vector size="34" baseType="lpstr">
      <vt:lpstr>Arial</vt:lpstr>
      <vt:lpstr>Calibri</vt:lpstr>
      <vt:lpstr>Century Gothic</vt:lpstr>
      <vt:lpstr>Noto Sans Symbols</vt:lpstr>
      <vt:lpstr>Sorts Mill Goudy</vt:lpstr>
      <vt:lpstr>Verdana</vt:lpstr>
      <vt:lpstr>Wingdings</vt:lpstr>
      <vt:lpstr>Wingdings 3</vt:lpstr>
      <vt:lpstr>SlateVTI</vt:lpstr>
      <vt:lpstr>Espiral</vt:lpstr>
      <vt:lpstr>   EL PROCESO LABORAL Y SU TIPOLOGIA EN LA NLPT-29497</vt:lpstr>
      <vt:lpstr>DEREHO LABORAL         EL DERECHO PROCESAL            DEL TRABAJO</vt:lpstr>
      <vt:lpstr>PRINCIPIOS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PROCESO LABORAL Y SU TIPOLOGIA EN LA NLPT-29479</dc:title>
  <dc:creator>USUARIO</dc:creator>
  <cp:lastModifiedBy>USUARIO</cp:lastModifiedBy>
  <cp:revision>130</cp:revision>
  <dcterms:created xsi:type="dcterms:W3CDTF">2024-03-16T19:12:17Z</dcterms:created>
  <dcterms:modified xsi:type="dcterms:W3CDTF">2024-03-25T00:07:05Z</dcterms:modified>
</cp:coreProperties>
</file>