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8"/>
  </p:notesMasterIdLst>
  <p:handoutMasterIdLst>
    <p:handoutMasterId r:id="rId29"/>
  </p:handoutMasterIdLst>
  <p:sldIdLst>
    <p:sldId id="308" r:id="rId5"/>
    <p:sldId id="268" r:id="rId6"/>
    <p:sldId id="278" r:id="rId7"/>
    <p:sldId id="262" r:id="rId8"/>
    <p:sldId id="272" r:id="rId9"/>
    <p:sldId id="283" r:id="rId10"/>
    <p:sldId id="276" r:id="rId11"/>
    <p:sldId id="309" r:id="rId12"/>
    <p:sldId id="280" r:id="rId13"/>
    <p:sldId id="263" r:id="rId14"/>
    <p:sldId id="282" r:id="rId15"/>
    <p:sldId id="285" r:id="rId16"/>
    <p:sldId id="287" r:id="rId17"/>
    <p:sldId id="288" r:id="rId18"/>
    <p:sldId id="290" r:id="rId19"/>
    <p:sldId id="293" r:id="rId20"/>
    <p:sldId id="297" r:id="rId21"/>
    <p:sldId id="298" r:id="rId22"/>
    <p:sldId id="300" r:id="rId23"/>
    <p:sldId id="302" r:id="rId24"/>
    <p:sldId id="304" r:id="rId25"/>
    <p:sldId id="291" r:id="rId26"/>
    <p:sldId id="305" r:id="rId27"/>
  </p:sldIdLst>
  <p:sldSz cx="12192000" cy="6858000"/>
  <p:notesSz cx="6858000" cy="9144000"/>
  <p:defaultTextStyle>
    <a:defPPr rtl="0">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EFEDE3"/>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06799F8-075E-4A3A-A7F6-7FBC6576F1A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712" autoAdjust="0"/>
  </p:normalViewPr>
  <p:slideViewPr>
    <p:cSldViewPr snapToGrid="0">
      <p:cViewPr varScale="1">
        <p:scale>
          <a:sx n="57" d="100"/>
          <a:sy n="57" d="100"/>
        </p:scale>
        <p:origin x="940" y="4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120"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a:extLst>
              <a:ext uri="{FF2B5EF4-FFF2-40B4-BE49-F238E27FC236}">
                <a16:creationId xmlns:a16="http://schemas.microsoft.com/office/drawing/2014/main" id="{3E47F476-161E-4A04-A0FB-965A0EEB43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a:p>
        </p:txBody>
      </p:sp>
      <p:sp>
        <p:nvSpPr>
          <p:cNvPr id="3" name="Marcador de fecha 2">
            <a:extLst>
              <a:ext uri="{FF2B5EF4-FFF2-40B4-BE49-F238E27FC236}">
                <a16:creationId xmlns:a16="http://schemas.microsoft.com/office/drawing/2014/main" id="{832E49AB-875B-42C8-941C-0DE0DBD2D3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430C979B-FDA5-426C-96EB-5D7404E61FF6}" type="datetime1">
              <a:rPr lang="es-ES" smtClean="0"/>
              <a:t>24/05/2024</a:t>
            </a:fld>
            <a:endParaRPr lang="es-ES" dirty="0"/>
          </a:p>
        </p:txBody>
      </p:sp>
      <p:sp>
        <p:nvSpPr>
          <p:cNvPr id="4" name="Marcador de pie de página 3">
            <a:extLst>
              <a:ext uri="{FF2B5EF4-FFF2-40B4-BE49-F238E27FC236}">
                <a16:creationId xmlns:a16="http://schemas.microsoft.com/office/drawing/2014/main" id="{23EFBA4A-EC84-4A1C-951D-F76333FEEC6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a:p>
        </p:txBody>
      </p:sp>
      <p:sp>
        <p:nvSpPr>
          <p:cNvPr id="5" name="Marcador de posición de número de diapositiva 4">
            <a:extLst>
              <a:ext uri="{FF2B5EF4-FFF2-40B4-BE49-F238E27FC236}">
                <a16:creationId xmlns:a16="http://schemas.microsoft.com/office/drawing/2014/main" id="{60085306-E124-4DA3-9455-10E28A78FE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5FAA0D8-202C-4D3D-887A-429ECB6FFB65}" type="slidenum">
              <a:rPr lang="es-ES" smtClean="0"/>
              <a:t>‹Nº›</a:t>
            </a:fld>
            <a:endParaRPr lang="es-ES"/>
          </a:p>
        </p:txBody>
      </p:sp>
    </p:spTree>
    <p:extLst>
      <p:ext uri="{BB962C8B-B14F-4D97-AF65-F5344CB8AC3E}">
        <p14:creationId xmlns:p14="http://schemas.microsoft.com/office/powerpoint/2010/main" val="2233406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4D630C-C0B1-481E-B3D1-A3F1BA25BB0E}" type="datetime1">
              <a:rPr lang="es-ES" smtClean="0"/>
              <a:pPr/>
              <a:t>24/05/2024</a:t>
            </a:fld>
            <a:endParaRPr lang="es-ES"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B6E69F1-4ECE-4D08-92F0-C404CE0B9B92}" type="slidenum">
              <a:rPr lang="es-ES" noProof="0" smtClean="0"/>
              <a:t>‹Nº›</a:t>
            </a:fld>
            <a:endParaRPr lang="es-ES" noProof="0"/>
          </a:p>
        </p:txBody>
      </p:sp>
    </p:spTree>
    <p:extLst>
      <p:ext uri="{BB962C8B-B14F-4D97-AF65-F5344CB8AC3E}">
        <p14:creationId xmlns:p14="http://schemas.microsoft.com/office/powerpoint/2010/main" val="2467148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noProof="0" dirty="0"/>
          </a:p>
        </p:txBody>
      </p:sp>
      <p:sp>
        <p:nvSpPr>
          <p:cNvPr id="4" name="Marcador de número de diapositiva 3"/>
          <p:cNvSpPr>
            <a:spLocks noGrp="1"/>
          </p:cNvSpPr>
          <p:nvPr>
            <p:ph type="sldNum" sz="quarter" idx="5"/>
          </p:nvPr>
        </p:nvSpPr>
        <p:spPr/>
        <p:txBody>
          <a:bodyPr rtlCol="0"/>
          <a:lstStyle/>
          <a:p>
            <a:pPr rtl="0"/>
            <a:fld id="{3B6E69F1-4ECE-4D08-92F0-C404CE0B9B92}" type="slidenum">
              <a:rPr lang="es-ES" smtClean="0"/>
              <a:t>1</a:t>
            </a:fld>
            <a:endParaRPr lang="es-ES"/>
          </a:p>
        </p:txBody>
      </p:sp>
    </p:spTree>
    <p:extLst>
      <p:ext uri="{BB962C8B-B14F-4D97-AF65-F5344CB8AC3E}">
        <p14:creationId xmlns:p14="http://schemas.microsoft.com/office/powerpoint/2010/main" val="40439228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10</a:t>
            </a:fld>
            <a:endParaRPr lang="es-ES"/>
          </a:p>
        </p:txBody>
      </p:sp>
    </p:spTree>
    <p:extLst>
      <p:ext uri="{BB962C8B-B14F-4D97-AF65-F5344CB8AC3E}">
        <p14:creationId xmlns:p14="http://schemas.microsoft.com/office/powerpoint/2010/main" val="17388937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11</a:t>
            </a:fld>
            <a:endParaRPr lang="es-ES"/>
          </a:p>
        </p:txBody>
      </p:sp>
    </p:spTree>
    <p:extLst>
      <p:ext uri="{BB962C8B-B14F-4D97-AF65-F5344CB8AC3E}">
        <p14:creationId xmlns:p14="http://schemas.microsoft.com/office/powerpoint/2010/main" val="22658088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12</a:t>
            </a:fld>
            <a:endParaRPr lang="es-ES"/>
          </a:p>
        </p:txBody>
      </p:sp>
    </p:spTree>
    <p:extLst>
      <p:ext uri="{BB962C8B-B14F-4D97-AF65-F5344CB8AC3E}">
        <p14:creationId xmlns:p14="http://schemas.microsoft.com/office/powerpoint/2010/main" val="6206802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13</a:t>
            </a:fld>
            <a:endParaRPr lang="es-ES"/>
          </a:p>
        </p:txBody>
      </p:sp>
    </p:spTree>
    <p:extLst>
      <p:ext uri="{BB962C8B-B14F-4D97-AF65-F5344CB8AC3E}">
        <p14:creationId xmlns:p14="http://schemas.microsoft.com/office/powerpoint/2010/main" val="37589962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14</a:t>
            </a:fld>
            <a:endParaRPr lang="es-ES"/>
          </a:p>
        </p:txBody>
      </p:sp>
    </p:spTree>
    <p:extLst>
      <p:ext uri="{BB962C8B-B14F-4D97-AF65-F5344CB8AC3E}">
        <p14:creationId xmlns:p14="http://schemas.microsoft.com/office/powerpoint/2010/main" val="15627601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15</a:t>
            </a:fld>
            <a:endParaRPr lang="es-ES"/>
          </a:p>
        </p:txBody>
      </p:sp>
    </p:spTree>
    <p:extLst>
      <p:ext uri="{BB962C8B-B14F-4D97-AF65-F5344CB8AC3E}">
        <p14:creationId xmlns:p14="http://schemas.microsoft.com/office/powerpoint/2010/main" val="28684582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16</a:t>
            </a:fld>
            <a:endParaRPr lang="es-ES"/>
          </a:p>
        </p:txBody>
      </p:sp>
    </p:spTree>
    <p:extLst>
      <p:ext uri="{BB962C8B-B14F-4D97-AF65-F5344CB8AC3E}">
        <p14:creationId xmlns:p14="http://schemas.microsoft.com/office/powerpoint/2010/main" val="38222883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17</a:t>
            </a:fld>
            <a:endParaRPr lang="es-ES"/>
          </a:p>
        </p:txBody>
      </p:sp>
    </p:spTree>
    <p:extLst>
      <p:ext uri="{BB962C8B-B14F-4D97-AF65-F5344CB8AC3E}">
        <p14:creationId xmlns:p14="http://schemas.microsoft.com/office/powerpoint/2010/main" val="42028513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18</a:t>
            </a:fld>
            <a:endParaRPr lang="es-ES"/>
          </a:p>
        </p:txBody>
      </p:sp>
    </p:spTree>
    <p:extLst>
      <p:ext uri="{BB962C8B-B14F-4D97-AF65-F5344CB8AC3E}">
        <p14:creationId xmlns:p14="http://schemas.microsoft.com/office/powerpoint/2010/main" val="30580973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19</a:t>
            </a:fld>
            <a:endParaRPr lang="es-ES"/>
          </a:p>
        </p:txBody>
      </p:sp>
    </p:spTree>
    <p:extLst>
      <p:ext uri="{BB962C8B-B14F-4D97-AF65-F5344CB8AC3E}">
        <p14:creationId xmlns:p14="http://schemas.microsoft.com/office/powerpoint/2010/main" val="790696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noProof="0" dirty="0"/>
          </a:p>
        </p:txBody>
      </p:sp>
      <p:sp>
        <p:nvSpPr>
          <p:cNvPr id="4" name="Marcador de número de diapositiva 3"/>
          <p:cNvSpPr>
            <a:spLocks noGrp="1"/>
          </p:cNvSpPr>
          <p:nvPr>
            <p:ph type="sldNum" sz="quarter" idx="5"/>
          </p:nvPr>
        </p:nvSpPr>
        <p:spPr/>
        <p:txBody>
          <a:bodyPr rtlCol="0"/>
          <a:lstStyle/>
          <a:p>
            <a:pPr rtl="0"/>
            <a:fld id="{3B6E69F1-4ECE-4D08-92F0-C404CE0B9B92}" type="slidenum">
              <a:rPr lang="es-ES" smtClean="0"/>
              <a:t>2</a:t>
            </a:fld>
            <a:endParaRPr lang="es-ES"/>
          </a:p>
        </p:txBody>
      </p:sp>
    </p:spTree>
    <p:extLst>
      <p:ext uri="{BB962C8B-B14F-4D97-AF65-F5344CB8AC3E}">
        <p14:creationId xmlns:p14="http://schemas.microsoft.com/office/powerpoint/2010/main" val="34373399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20</a:t>
            </a:fld>
            <a:endParaRPr lang="es-ES"/>
          </a:p>
        </p:txBody>
      </p:sp>
    </p:spTree>
    <p:extLst>
      <p:ext uri="{BB962C8B-B14F-4D97-AF65-F5344CB8AC3E}">
        <p14:creationId xmlns:p14="http://schemas.microsoft.com/office/powerpoint/2010/main" val="12582787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21</a:t>
            </a:fld>
            <a:endParaRPr lang="es-ES"/>
          </a:p>
        </p:txBody>
      </p:sp>
    </p:spTree>
    <p:extLst>
      <p:ext uri="{BB962C8B-B14F-4D97-AF65-F5344CB8AC3E}">
        <p14:creationId xmlns:p14="http://schemas.microsoft.com/office/powerpoint/2010/main" val="21714977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22</a:t>
            </a:fld>
            <a:endParaRPr lang="es-ES"/>
          </a:p>
        </p:txBody>
      </p:sp>
    </p:spTree>
    <p:extLst>
      <p:ext uri="{BB962C8B-B14F-4D97-AF65-F5344CB8AC3E}">
        <p14:creationId xmlns:p14="http://schemas.microsoft.com/office/powerpoint/2010/main" val="15383900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23</a:t>
            </a:fld>
            <a:endParaRPr lang="es-ES"/>
          </a:p>
        </p:txBody>
      </p:sp>
    </p:spTree>
    <p:extLst>
      <p:ext uri="{BB962C8B-B14F-4D97-AF65-F5344CB8AC3E}">
        <p14:creationId xmlns:p14="http://schemas.microsoft.com/office/powerpoint/2010/main" val="287697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noProof="0" dirty="0"/>
          </a:p>
        </p:txBody>
      </p:sp>
      <p:sp>
        <p:nvSpPr>
          <p:cNvPr id="4" name="Marcador de número de diapositiva 3"/>
          <p:cNvSpPr>
            <a:spLocks noGrp="1"/>
          </p:cNvSpPr>
          <p:nvPr>
            <p:ph type="sldNum" sz="quarter" idx="5"/>
          </p:nvPr>
        </p:nvSpPr>
        <p:spPr/>
        <p:txBody>
          <a:bodyPr rtlCol="0"/>
          <a:lstStyle/>
          <a:p>
            <a:pPr rtl="0"/>
            <a:fld id="{3B6E69F1-4ECE-4D08-92F0-C404CE0B9B92}" type="slidenum">
              <a:rPr lang="es-ES" smtClean="0"/>
              <a:t>3</a:t>
            </a:fld>
            <a:endParaRPr lang="es-ES"/>
          </a:p>
        </p:txBody>
      </p:sp>
    </p:spTree>
    <p:extLst>
      <p:ext uri="{BB962C8B-B14F-4D97-AF65-F5344CB8AC3E}">
        <p14:creationId xmlns:p14="http://schemas.microsoft.com/office/powerpoint/2010/main" val="1179452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4</a:t>
            </a:fld>
            <a:endParaRPr lang="es-ES"/>
          </a:p>
        </p:txBody>
      </p:sp>
    </p:spTree>
    <p:extLst>
      <p:ext uri="{BB962C8B-B14F-4D97-AF65-F5344CB8AC3E}">
        <p14:creationId xmlns:p14="http://schemas.microsoft.com/office/powerpoint/2010/main" val="3998451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5</a:t>
            </a:fld>
            <a:endParaRPr lang="es-ES"/>
          </a:p>
        </p:txBody>
      </p:sp>
    </p:spTree>
    <p:extLst>
      <p:ext uri="{BB962C8B-B14F-4D97-AF65-F5344CB8AC3E}">
        <p14:creationId xmlns:p14="http://schemas.microsoft.com/office/powerpoint/2010/main" val="648249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6</a:t>
            </a:fld>
            <a:endParaRPr lang="es-ES"/>
          </a:p>
        </p:txBody>
      </p:sp>
    </p:spTree>
    <p:extLst>
      <p:ext uri="{BB962C8B-B14F-4D97-AF65-F5344CB8AC3E}">
        <p14:creationId xmlns:p14="http://schemas.microsoft.com/office/powerpoint/2010/main" val="3266582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7</a:t>
            </a:fld>
            <a:endParaRPr lang="es-ES"/>
          </a:p>
        </p:txBody>
      </p:sp>
    </p:spTree>
    <p:extLst>
      <p:ext uri="{BB962C8B-B14F-4D97-AF65-F5344CB8AC3E}">
        <p14:creationId xmlns:p14="http://schemas.microsoft.com/office/powerpoint/2010/main" val="839105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noProof="0" dirty="0"/>
          </a:p>
        </p:txBody>
      </p:sp>
      <p:sp>
        <p:nvSpPr>
          <p:cNvPr id="4" name="Marcador de número de diapositiva 3"/>
          <p:cNvSpPr>
            <a:spLocks noGrp="1"/>
          </p:cNvSpPr>
          <p:nvPr>
            <p:ph type="sldNum" sz="quarter" idx="5"/>
          </p:nvPr>
        </p:nvSpPr>
        <p:spPr/>
        <p:txBody>
          <a:bodyPr rtlCol="0"/>
          <a:lstStyle/>
          <a:p>
            <a:pPr rtl="0"/>
            <a:fld id="{3B6E69F1-4ECE-4D08-92F0-C404CE0B9B92}" type="slidenum">
              <a:rPr lang="es-ES" smtClean="0"/>
              <a:t>8</a:t>
            </a:fld>
            <a:endParaRPr lang="es-ES"/>
          </a:p>
        </p:txBody>
      </p:sp>
    </p:spTree>
    <p:extLst>
      <p:ext uri="{BB962C8B-B14F-4D97-AF65-F5344CB8AC3E}">
        <p14:creationId xmlns:p14="http://schemas.microsoft.com/office/powerpoint/2010/main" val="29218109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3B6E69F1-4ECE-4D08-92F0-C404CE0B9B92}" type="slidenum">
              <a:rPr lang="es-ES" smtClean="0"/>
              <a:t>9</a:t>
            </a:fld>
            <a:endParaRPr lang="es-ES"/>
          </a:p>
        </p:txBody>
      </p:sp>
    </p:spTree>
    <p:extLst>
      <p:ext uri="{BB962C8B-B14F-4D97-AF65-F5344CB8AC3E}">
        <p14:creationId xmlns:p14="http://schemas.microsoft.com/office/powerpoint/2010/main" val="16523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915128" y="1397977"/>
            <a:ext cx="8361229" cy="3007447"/>
          </a:xfrm>
        </p:spPr>
        <p:txBody>
          <a:bodyPr rtlCol="0" anchor="ctr" anchorCtr="0">
            <a:noAutofit/>
          </a:bodyPr>
          <a:lstStyle>
            <a:lvl1pPr algn="ctr">
              <a:defRPr sz="6600" cap="none" baseline="0">
                <a:solidFill>
                  <a:schemeClr val="tx2"/>
                </a:solidFill>
              </a:defRPr>
            </a:lvl1pPr>
          </a:lstStyle>
          <a:p>
            <a:pPr rtl="0"/>
            <a:r>
              <a:rPr lang="es-ES" noProof="0"/>
              <a:t>Haga clic para modificar el estilo de título del patrón</a:t>
            </a:r>
          </a:p>
        </p:txBody>
      </p:sp>
      <p:sp>
        <p:nvSpPr>
          <p:cNvPr id="3" name="Subtítulo 2"/>
          <p:cNvSpPr>
            <a:spLocks noGrp="1"/>
          </p:cNvSpPr>
          <p:nvPr>
            <p:ph type="subTitle" idx="1" hasCustomPrompt="1"/>
          </p:nvPr>
        </p:nvSpPr>
        <p:spPr>
          <a:xfrm>
            <a:off x="2679906" y="4475023"/>
            <a:ext cx="6831673" cy="1086237"/>
          </a:xfrm>
        </p:spPr>
        <p:txBody>
          <a:bodyPr rtlCol="0">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editar el estilo de subtítulo del patrón</a:t>
            </a:r>
          </a:p>
        </p:txBody>
      </p:sp>
      <p:sp>
        <p:nvSpPr>
          <p:cNvPr id="4" name="Marcador de fecha 3"/>
          <p:cNvSpPr>
            <a:spLocks noGrp="1"/>
          </p:cNvSpPr>
          <p:nvPr>
            <p:ph type="dt" sz="half" idx="10"/>
          </p:nvPr>
        </p:nvSpPr>
        <p:spPr>
          <a:xfrm>
            <a:off x="752858" y="6453386"/>
            <a:ext cx="1607944" cy="404614"/>
          </a:xfrm>
        </p:spPr>
        <p:txBody>
          <a:bodyPr rtlCol="0"/>
          <a:lstStyle>
            <a:lvl1pPr>
              <a:defRPr baseline="0">
                <a:solidFill>
                  <a:schemeClr val="tx2"/>
                </a:solidFill>
              </a:defRPr>
            </a:lvl1pPr>
          </a:lstStyle>
          <a:p>
            <a:pPr rtl="0"/>
            <a:fld id="{9FC480EF-35B4-4CDB-88D7-79C3823DBB34}" type="datetime1">
              <a:rPr lang="es-ES" noProof="0" smtClean="0"/>
              <a:t>24/05/2024</a:t>
            </a:fld>
            <a:endParaRPr lang="es-ES" noProof="0"/>
          </a:p>
        </p:txBody>
      </p:sp>
      <p:sp>
        <p:nvSpPr>
          <p:cNvPr id="5" name="Marcador de pie de página 4"/>
          <p:cNvSpPr>
            <a:spLocks noGrp="1"/>
          </p:cNvSpPr>
          <p:nvPr>
            <p:ph type="ftr" sz="quarter" idx="11"/>
          </p:nvPr>
        </p:nvSpPr>
        <p:spPr>
          <a:xfrm>
            <a:off x="2584054" y="6453386"/>
            <a:ext cx="7023377" cy="404614"/>
          </a:xfrm>
        </p:spPr>
        <p:txBody>
          <a:bodyPr rtlCol="0"/>
          <a:lstStyle>
            <a:lvl1pPr algn="ctr">
              <a:defRPr baseline="0">
                <a:solidFill>
                  <a:schemeClr val="tx2"/>
                </a:solidFill>
              </a:defRPr>
            </a:lvl1pPr>
          </a:lstStyle>
          <a:p>
            <a:pPr rtl="0"/>
            <a:r>
              <a:rPr lang="es-ES" noProof="0"/>
              <a:t>Agregar un pie de página </a:t>
            </a:r>
          </a:p>
        </p:txBody>
      </p:sp>
      <p:sp>
        <p:nvSpPr>
          <p:cNvPr id="6" name="Marcador de número de diapositiva 5"/>
          <p:cNvSpPr>
            <a:spLocks noGrp="1"/>
          </p:cNvSpPr>
          <p:nvPr>
            <p:ph type="sldNum" sz="quarter" idx="12"/>
          </p:nvPr>
        </p:nvSpPr>
        <p:spPr>
          <a:xfrm>
            <a:off x="9830683" y="6453386"/>
            <a:ext cx="1596292" cy="404614"/>
          </a:xfrm>
        </p:spPr>
        <p:txBody>
          <a:bodyPr rtlCol="0"/>
          <a:lstStyle>
            <a:lvl1pPr>
              <a:defRPr baseline="0">
                <a:solidFill>
                  <a:schemeClr val="tx2"/>
                </a:solidFill>
              </a:defRPr>
            </a:lvl1pPr>
          </a:lstStyle>
          <a:p>
            <a:pPr rtl="0"/>
            <a:fld id="{B38049E5-7B53-4E85-8972-7D6C4BCE5BB9}" type="slidenum">
              <a:rPr lang="es-ES" noProof="0" smtClean="0"/>
              <a:t>‹Nº›</a:t>
            </a:fld>
            <a:endParaRPr lang="es-ES" noProof="0"/>
          </a:p>
        </p:txBody>
      </p:sp>
      <p:sp>
        <p:nvSpPr>
          <p:cNvPr id="13" name="Forma de L 12">
            <a:extLst>
              <a:ext uri="{FF2B5EF4-FFF2-40B4-BE49-F238E27FC236}">
                <a16:creationId xmlns:a16="http://schemas.microsoft.com/office/drawing/2014/main" id="{79965FD7-DA9A-4AFB-B8C8-34AC1FEE9F72}"/>
              </a:ext>
            </a:extLst>
          </p:cNvPr>
          <p:cNvSpPr/>
          <p:nvPr userDrawn="1"/>
        </p:nvSpPr>
        <p:spPr>
          <a:xfrm flipV="1">
            <a:off x="887674" y="726883"/>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15" name="Forma de L 14">
            <a:extLst>
              <a:ext uri="{FF2B5EF4-FFF2-40B4-BE49-F238E27FC236}">
                <a16:creationId xmlns:a16="http://schemas.microsoft.com/office/drawing/2014/main" id="{92465177-72B9-4DCF-8F98-0C79F3EE32EC}"/>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8" name="Forma de L 7">
            <a:extLst>
              <a:ext uri="{FF2B5EF4-FFF2-40B4-BE49-F238E27FC236}">
                <a16:creationId xmlns:a16="http://schemas.microsoft.com/office/drawing/2014/main" id="{B5516E7A-AEB0-4772-8098-8B0F8B5F1126}"/>
              </a:ext>
            </a:extLst>
          </p:cNvPr>
          <p:cNvSpPr/>
          <p:nvPr userDrawn="1"/>
        </p:nvSpPr>
        <p:spPr>
          <a:xfrm flipV="1">
            <a:off x="752858" y="609652"/>
            <a:ext cx="3152309"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12" name="Forma de L 11">
            <a:extLst>
              <a:ext uri="{FF2B5EF4-FFF2-40B4-BE49-F238E27FC236}">
                <a16:creationId xmlns:a16="http://schemas.microsoft.com/office/drawing/2014/main" id="{E864F603-D3F0-4241-9005-3F6C3BD62BEF}"/>
              </a:ext>
            </a:extLst>
          </p:cNvPr>
          <p:cNvSpPr/>
          <p:nvPr userDrawn="1"/>
        </p:nvSpPr>
        <p:spPr>
          <a:xfrm flipH="1">
            <a:off x="8286318" y="1685652"/>
            <a:ext cx="3152309"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Tree>
    <p:extLst>
      <p:ext uri="{BB962C8B-B14F-4D97-AF65-F5344CB8AC3E}">
        <p14:creationId xmlns:p14="http://schemas.microsoft.com/office/powerpoint/2010/main" val="9012958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1371600" y="685800"/>
            <a:ext cx="9601200" cy="1485900"/>
          </a:xfrm>
        </p:spPr>
        <p:txBody>
          <a:bodyPr rtlCol="0">
            <a:normAutofit/>
          </a:bodyPr>
          <a:lstStyle>
            <a:lvl1pPr>
              <a:defRPr sz="4800">
                <a:solidFill>
                  <a:schemeClr val="tx2"/>
                </a:solidFill>
              </a:defRPr>
            </a:lvl1pPr>
          </a:lstStyle>
          <a:p>
            <a:pPr rtl="0"/>
            <a:r>
              <a:rPr lang="es-ES" noProof="0"/>
              <a:t>Haga clic para modificar el estilo de título del patrón</a:t>
            </a:r>
          </a:p>
        </p:txBody>
      </p:sp>
      <p:sp>
        <p:nvSpPr>
          <p:cNvPr id="3" name="Marcador de texto 2"/>
          <p:cNvSpPr>
            <a:spLocks noGrp="1"/>
          </p:cNvSpPr>
          <p:nvPr>
            <p:ph type="body" idx="1"/>
          </p:nvPr>
        </p:nvSpPr>
        <p:spPr>
          <a:xfrm>
            <a:off x="1371600"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4" name="Marcador de contenido 3"/>
          <p:cNvSpPr>
            <a:spLocks noGrp="1"/>
          </p:cNvSpPr>
          <p:nvPr>
            <p:ph sz="half" idx="2"/>
          </p:nvPr>
        </p:nvSpPr>
        <p:spPr>
          <a:xfrm>
            <a:off x="1371600"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texto 4"/>
          <p:cNvSpPr>
            <a:spLocks noGrp="1"/>
          </p:cNvSpPr>
          <p:nvPr>
            <p:ph type="body" sz="quarter" idx="3"/>
          </p:nvPr>
        </p:nvSpPr>
        <p:spPr>
          <a:xfrm>
            <a:off x="6525014"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6" name="Marcador de contenido 5"/>
          <p:cNvSpPr>
            <a:spLocks noGrp="1"/>
          </p:cNvSpPr>
          <p:nvPr>
            <p:ph sz="quarter" idx="4"/>
          </p:nvPr>
        </p:nvSpPr>
        <p:spPr>
          <a:xfrm>
            <a:off x="6525014"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7" name="Marcador de fecha 6"/>
          <p:cNvSpPr>
            <a:spLocks noGrp="1"/>
          </p:cNvSpPr>
          <p:nvPr>
            <p:ph type="dt" sz="half" idx="10"/>
          </p:nvPr>
        </p:nvSpPr>
        <p:spPr/>
        <p:txBody>
          <a:bodyPr rtlCol="0"/>
          <a:lstStyle/>
          <a:p>
            <a:pPr rtl="0"/>
            <a:fld id="{5D33799D-3FBF-42C5-B0BE-D127BF092B16}" type="datetime1">
              <a:rPr lang="es-ES" noProof="0" smtClean="0"/>
              <a:t>24/05/2024</a:t>
            </a:fld>
            <a:endParaRPr lang="es-ES" noProof="0"/>
          </a:p>
        </p:txBody>
      </p:sp>
      <p:sp>
        <p:nvSpPr>
          <p:cNvPr id="8" name="Marcador de pie de página 7"/>
          <p:cNvSpPr>
            <a:spLocks noGrp="1"/>
          </p:cNvSpPr>
          <p:nvPr>
            <p:ph type="ftr" sz="quarter" idx="11"/>
          </p:nvPr>
        </p:nvSpPr>
        <p:spPr/>
        <p:txBody>
          <a:bodyPr rtlCol="0"/>
          <a:lstStyle/>
          <a:p>
            <a:pPr rtl="0"/>
            <a:r>
              <a:rPr lang="es-ES" noProof="0"/>
              <a:t>Agregar un pie de página </a:t>
            </a:r>
          </a:p>
        </p:txBody>
      </p:sp>
      <p:sp>
        <p:nvSpPr>
          <p:cNvPr id="9" name="Marcador de número de diapositiva 8"/>
          <p:cNvSpPr>
            <a:spLocks noGrp="1"/>
          </p:cNvSpPr>
          <p:nvPr>
            <p:ph type="sldNum" sz="quarter" idx="12"/>
          </p:nvPr>
        </p:nvSpPr>
        <p:spPr/>
        <p:txBody>
          <a:bodyPr rtlCol="0"/>
          <a:lstStyle/>
          <a:p>
            <a:pPr rtl="0"/>
            <a:fld id="{B38049E5-7B53-4E85-8972-7D6C4BCE5BB9}" type="slidenum">
              <a:rPr lang="es-ES" noProof="0" smtClean="0"/>
              <a:t>‹Nº›</a:t>
            </a:fld>
            <a:endParaRPr lang="es-ES" noProof="0"/>
          </a:p>
        </p:txBody>
      </p:sp>
      <p:sp>
        <p:nvSpPr>
          <p:cNvPr id="11" name="Forma de L 10">
            <a:extLst>
              <a:ext uri="{FF2B5EF4-FFF2-40B4-BE49-F238E27FC236}">
                <a16:creationId xmlns:a16="http://schemas.microsoft.com/office/drawing/2014/main" id="{91236E78-C797-4C31-BA0C-DB193BAF6D2D}"/>
              </a:ext>
            </a:extLst>
          </p:cNvPr>
          <p:cNvSpPr/>
          <p:nvPr userDrawn="1"/>
        </p:nvSpPr>
        <p:spPr>
          <a:xfrm rot="10800000" flipV="1">
            <a:off x="8391654" y="1873024"/>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10" name="Forma de L 9">
            <a:extLst>
              <a:ext uri="{FF2B5EF4-FFF2-40B4-BE49-F238E27FC236}">
                <a16:creationId xmlns:a16="http://schemas.microsoft.com/office/drawing/2014/main" id="{BFA658F0-F295-40A9-8BA8-1F6CBDFBBE09}"/>
              </a:ext>
            </a:extLst>
          </p:cNvPr>
          <p:cNvSpPr/>
          <p:nvPr userDrawn="1"/>
        </p:nvSpPr>
        <p:spPr>
          <a:xfrm flipH="1">
            <a:off x="8152968" y="1752327"/>
            <a:ext cx="3152309"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Tree>
    <p:extLst>
      <p:ext uri="{BB962C8B-B14F-4D97-AF65-F5344CB8AC3E}">
        <p14:creationId xmlns:p14="http://schemas.microsoft.com/office/powerpoint/2010/main" val="2740073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a:bodyPr>
          <a:lstStyle>
            <a:lvl1pPr>
              <a:defRPr sz="4800"/>
            </a:lvl1pPr>
          </a:lstStyle>
          <a:p>
            <a:pPr rtl="0"/>
            <a:r>
              <a:rPr lang="es-ES" noProof="0"/>
              <a:t>Haga clic para modificar el estilo de título del patrón</a:t>
            </a:r>
          </a:p>
        </p:txBody>
      </p:sp>
      <p:sp>
        <p:nvSpPr>
          <p:cNvPr id="3" name="Marcador de fecha 2"/>
          <p:cNvSpPr>
            <a:spLocks noGrp="1"/>
          </p:cNvSpPr>
          <p:nvPr>
            <p:ph type="dt" sz="half" idx="10"/>
          </p:nvPr>
        </p:nvSpPr>
        <p:spPr/>
        <p:txBody>
          <a:bodyPr rtlCol="0"/>
          <a:lstStyle/>
          <a:p>
            <a:pPr rtl="0"/>
            <a:fld id="{16C75482-7CC4-44E4-A0C7-3366530BE999}" type="datetime1">
              <a:rPr lang="es-ES" noProof="0" smtClean="0"/>
              <a:t>24/05/2024</a:t>
            </a:fld>
            <a:endParaRPr lang="es-ES" noProof="0"/>
          </a:p>
        </p:txBody>
      </p:sp>
      <p:sp>
        <p:nvSpPr>
          <p:cNvPr id="4" name="Marcador de pie de página 3"/>
          <p:cNvSpPr>
            <a:spLocks noGrp="1"/>
          </p:cNvSpPr>
          <p:nvPr>
            <p:ph type="ftr" sz="quarter" idx="11"/>
          </p:nvPr>
        </p:nvSpPr>
        <p:spPr/>
        <p:txBody>
          <a:bodyPr rtlCol="0"/>
          <a:lstStyle/>
          <a:p>
            <a:pPr rtl="0"/>
            <a:r>
              <a:rPr lang="es-ES" noProof="0"/>
              <a:t>Agregar un pie de página </a:t>
            </a:r>
          </a:p>
        </p:txBody>
      </p:sp>
      <p:sp>
        <p:nvSpPr>
          <p:cNvPr id="5" name="Marcador de número de diapositiva 4"/>
          <p:cNvSpPr>
            <a:spLocks noGrp="1"/>
          </p:cNvSpPr>
          <p:nvPr>
            <p:ph type="sldNum" sz="quarter" idx="12"/>
          </p:nvPr>
        </p:nvSpPr>
        <p:spPr/>
        <p:txBody>
          <a:bodyPr rtlCol="0"/>
          <a:lstStyle/>
          <a:p>
            <a:pPr rtl="0"/>
            <a:fld id="{B38049E5-7B53-4E85-8972-7D6C4BCE5BB9}" type="slidenum">
              <a:rPr lang="es-ES" noProof="0" smtClean="0"/>
              <a:t>‹Nº›</a:t>
            </a:fld>
            <a:endParaRPr lang="es-ES" noProof="0"/>
          </a:p>
        </p:txBody>
      </p:sp>
    </p:spTree>
    <p:extLst>
      <p:ext uri="{BB962C8B-B14F-4D97-AF65-F5344CB8AC3E}">
        <p14:creationId xmlns:p14="http://schemas.microsoft.com/office/powerpoint/2010/main" val="2572544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ítulo so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a:bodyPr>
          <a:lstStyle>
            <a:lvl1pPr>
              <a:defRPr sz="4800"/>
            </a:lvl1pPr>
          </a:lstStyle>
          <a:p>
            <a:pPr rtl="0"/>
            <a:r>
              <a:rPr lang="es-ES" noProof="0"/>
              <a:t>Haga clic para modificar el estilo de título del patrón</a:t>
            </a:r>
          </a:p>
        </p:txBody>
      </p:sp>
      <p:sp>
        <p:nvSpPr>
          <p:cNvPr id="3" name="Marcador de fecha 2"/>
          <p:cNvSpPr>
            <a:spLocks noGrp="1"/>
          </p:cNvSpPr>
          <p:nvPr>
            <p:ph type="dt" sz="half" idx="10"/>
          </p:nvPr>
        </p:nvSpPr>
        <p:spPr/>
        <p:txBody>
          <a:bodyPr rtlCol="0"/>
          <a:lstStyle/>
          <a:p>
            <a:pPr rtl="0"/>
            <a:fld id="{7FED1FCF-9E6D-48F5-9CC6-CB3505EEF89B}" type="datetime1">
              <a:rPr lang="es-ES" noProof="0" smtClean="0"/>
              <a:t>24/05/2024</a:t>
            </a:fld>
            <a:endParaRPr lang="es-ES" noProof="0"/>
          </a:p>
        </p:txBody>
      </p:sp>
      <p:sp>
        <p:nvSpPr>
          <p:cNvPr id="4" name="Marcador de pie de página 3"/>
          <p:cNvSpPr>
            <a:spLocks noGrp="1"/>
          </p:cNvSpPr>
          <p:nvPr>
            <p:ph type="ftr" sz="quarter" idx="11"/>
          </p:nvPr>
        </p:nvSpPr>
        <p:spPr/>
        <p:txBody>
          <a:bodyPr rtlCol="0"/>
          <a:lstStyle/>
          <a:p>
            <a:pPr rtl="0"/>
            <a:r>
              <a:rPr lang="es-ES" noProof="0"/>
              <a:t>Agregar un pie de página </a:t>
            </a:r>
          </a:p>
        </p:txBody>
      </p:sp>
      <p:sp>
        <p:nvSpPr>
          <p:cNvPr id="5" name="Marcador de número de diapositiva 4"/>
          <p:cNvSpPr>
            <a:spLocks noGrp="1"/>
          </p:cNvSpPr>
          <p:nvPr>
            <p:ph type="sldNum" sz="quarter" idx="12"/>
          </p:nvPr>
        </p:nvSpPr>
        <p:spPr/>
        <p:txBody>
          <a:bodyPr rtlCol="0"/>
          <a:lstStyle/>
          <a:p>
            <a:pPr rtl="0"/>
            <a:fld id="{B38049E5-7B53-4E85-8972-7D6C4BCE5BB9}" type="slidenum">
              <a:rPr lang="es-ES" noProof="0" smtClean="0"/>
              <a:t>‹Nº›</a:t>
            </a:fld>
            <a:endParaRPr lang="es-ES" noProof="0"/>
          </a:p>
        </p:txBody>
      </p:sp>
      <p:sp>
        <p:nvSpPr>
          <p:cNvPr id="7" name="Marcador de texto 6">
            <a:extLst>
              <a:ext uri="{FF2B5EF4-FFF2-40B4-BE49-F238E27FC236}">
                <a16:creationId xmlns:a16="http://schemas.microsoft.com/office/drawing/2014/main" id="{CAFD1631-6749-4027-9415-B72D163BBD58}"/>
              </a:ext>
            </a:extLst>
          </p:cNvPr>
          <p:cNvSpPr>
            <a:spLocks noGrp="1"/>
          </p:cNvSpPr>
          <p:nvPr>
            <p:ph type="body" sz="quarter" idx="13"/>
          </p:nvPr>
        </p:nvSpPr>
        <p:spPr>
          <a:xfrm>
            <a:off x="1560471" y="2297695"/>
            <a:ext cx="9071059" cy="2767600"/>
          </a:xfrm>
        </p:spPr>
        <p:txBody>
          <a:bodyPr rtlCol="0" anchor="ctr"/>
          <a:lstStyle>
            <a:lvl1pPr marL="0" indent="0" algn="ctr">
              <a:buNone/>
              <a:defRPr sz="6000"/>
            </a:lvl1pPr>
          </a:lstStyle>
          <a:p>
            <a:pPr lvl="0" rtl="0"/>
            <a:r>
              <a:rPr lang="es-ES" noProof="0"/>
              <a:t>Haga clic para modificar los estilos de texto del patrón</a:t>
            </a:r>
          </a:p>
        </p:txBody>
      </p:sp>
    </p:spTree>
    <p:extLst>
      <p:ext uri="{BB962C8B-B14F-4D97-AF65-F5344CB8AC3E}">
        <p14:creationId xmlns:p14="http://schemas.microsoft.com/office/powerpoint/2010/main" val="22661030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rtlCol="0"/>
          <a:lstStyle/>
          <a:p>
            <a:pPr rtl="0"/>
            <a:fld id="{A494D94A-D4AB-4F4E-A847-68441D203A6D}" type="datetime1">
              <a:rPr lang="es-ES" noProof="0" smtClean="0"/>
              <a:t>24/05/2024</a:t>
            </a:fld>
            <a:endParaRPr lang="es-ES" noProof="0"/>
          </a:p>
        </p:txBody>
      </p:sp>
      <p:sp>
        <p:nvSpPr>
          <p:cNvPr id="3" name="Marcador de pie de página 2"/>
          <p:cNvSpPr>
            <a:spLocks noGrp="1"/>
          </p:cNvSpPr>
          <p:nvPr>
            <p:ph type="ftr" sz="quarter" idx="11"/>
          </p:nvPr>
        </p:nvSpPr>
        <p:spPr/>
        <p:txBody>
          <a:bodyPr rtlCol="0"/>
          <a:lstStyle/>
          <a:p>
            <a:pPr rtl="0"/>
            <a:r>
              <a:rPr lang="es-ES" noProof="0"/>
              <a:t>Agregar un pie de página </a:t>
            </a:r>
          </a:p>
        </p:txBody>
      </p:sp>
      <p:sp>
        <p:nvSpPr>
          <p:cNvPr id="4" name="Marcador de número de diapositiva 3"/>
          <p:cNvSpPr>
            <a:spLocks noGrp="1"/>
          </p:cNvSpPr>
          <p:nvPr>
            <p:ph type="sldNum" sz="quarter" idx="12"/>
          </p:nvPr>
        </p:nvSpPr>
        <p:spPr/>
        <p:txBody>
          <a:bodyPr rtlCol="0"/>
          <a:lstStyle/>
          <a:p>
            <a:pPr rtl="0"/>
            <a:fld id="{B38049E5-7B53-4E85-8972-7D6C4BCE5BB9}" type="slidenum">
              <a:rPr lang="es-ES" noProof="0" smtClean="0"/>
              <a:t>‹Nº›</a:t>
            </a:fld>
            <a:endParaRPr lang="es-ES" noProof="0"/>
          </a:p>
        </p:txBody>
      </p:sp>
    </p:spTree>
    <p:extLst>
      <p:ext uri="{BB962C8B-B14F-4D97-AF65-F5344CB8AC3E}">
        <p14:creationId xmlns:p14="http://schemas.microsoft.com/office/powerpoint/2010/main" val="399014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Segunda opción de diapositiva de título">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Forma de L 9">
            <a:extLst>
              <a:ext uri="{FF2B5EF4-FFF2-40B4-BE49-F238E27FC236}">
                <a16:creationId xmlns:a16="http://schemas.microsoft.com/office/drawing/2014/main" id="{13412040-642F-40C5-8AB5-C0E8D41B481B}"/>
              </a:ext>
            </a:extLst>
          </p:cNvPr>
          <p:cNvSpPr/>
          <p:nvPr userDrawn="1"/>
        </p:nvSpPr>
        <p:spPr>
          <a:xfrm flipV="1">
            <a:off x="870090" y="709300"/>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9" name="Rectángulo 8" title="Barra lateral">
            <a:extLst>
              <a:ext uri="{FF2B5EF4-FFF2-40B4-BE49-F238E27FC236}">
                <a16:creationId xmlns:a16="http://schemas.microsoft.com/office/drawing/2014/main" id="{BADD331D-DA8D-4D47-A2BB-F4875FDB16A4}"/>
              </a:ext>
            </a:extLst>
          </p:cNvPr>
          <p:cNvSpPr/>
          <p:nvPr userDrawn="1"/>
        </p:nvSpPr>
        <p:spPr>
          <a:xfrm rot="5400000">
            <a:off x="5791174" y="457175"/>
            <a:ext cx="609651" cy="1219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ctrTitle"/>
          </p:nvPr>
        </p:nvSpPr>
        <p:spPr>
          <a:xfrm>
            <a:off x="1397977" y="1151796"/>
            <a:ext cx="9504485" cy="3007447"/>
          </a:xfrm>
        </p:spPr>
        <p:txBody>
          <a:bodyPr rtlCol="0" anchor="ctr" anchorCtr="0">
            <a:noAutofit/>
          </a:bodyPr>
          <a:lstStyle>
            <a:lvl1pPr algn="ctr">
              <a:defRPr sz="6600" cap="none" baseline="0">
                <a:solidFill>
                  <a:schemeClr val="bg1"/>
                </a:solidFill>
              </a:defRPr>
            </a:lvl1pPr>
          </a:lstStyle>
          <a:p>
            <a:pPr rtl="0"/>
            <a:r>
              <a:rPr lang="es-ES" noProof="0"/>
              <a:t>Haga clic para modificar el estilo de título del patrón</a:t>
            </a:r>
          </a:p>
        </p:txBody>
      </p:sp>
      <p:sp>
        <p:nvSpPr>
          <p:cNvPr id="3" name="Subtítulo 2"/>
          <p:cNvSpPr>
            <a:spLocks noGrp="1"/>
          </p:cNvSpPr>
          <p:nvPr>
            <p:ph type="subTitle" idx="1" hasCustomPrompt="1"/>
          </p:nvPr>
        </p:nvSpPr>
        <p:spPr>
          <a:xfrm>
            <a:off x="1397977" y="4897053"/>
            <a:ext cx="9504485" cy="1086237"/>
          </a:xfrm>
        </p:spPr>
        <p:txBody>
          <a:bodyPr rtlCol="0">
            <a:normAutofit/>
          </a:bodyPr>
          <a:lstStyle>
            <a:lvl1pPr marL="0" indent="0" algn="ctr">
              <a:lnSpc>
                <a:spcPct val="112000"/>
              </a:lnSpc>
              <a:spcBef>
                <a:spcPts val="0"/>
              </a:spcBef>
              <a:spcAft>
                <a:spcPts val="0"/>
              </a:spcAft>
              <a:buNone/>
              <a:defRPr sz="23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editar el estilo de subtítulo del patrón</a:t>
            </a:r>
          </a:p>
        </p:txBody>
      </p:sp>
      <p:sp>
        <p:nvSpPr>
          <p:cNvPr id="4" name="Marcador de fecha 3"/>
          <p:cNvSpPr>
            <a:spLocks noGrp="1"/>
          </p:cNvSpPr>
          <p:nvPr>
            <p:ph type="dt" sz="half" idx="10"/>
          </p:nvPr>
        </p:nvSpPr>
        <p:spPr>
          <a:xfrm>
            <a:off x="752858" y="6453386"/>
            <a:ext cx="1607944" cy="404614"/>
          </a:xfrm>
        </p:spPr>
        <p:txBody>
          <a:bodyPr rtlCol="0"/>
          <a:lstStyle>
            <a:lvl1pPr>
              <a:defRPr baseline="0">
                <a:solidFill>
                  <a:schemeClr val="bg1"/>
                </a:solidFill>
              </a:defRPr>
            </a:lvl1pPr>
          </a:lstStyle>
          <a:p>
            <a:pPr rtl="0"/>
            <a:fld id="{AA240F78-5E13-46BF-92A2-4A00BBA5914E}" type="datetime1">
              <a:rPr lang="es-ES" noProof="0" smtClean="0"/>
              <a:t>24/05/2024</a:t>
            </a:fld>
            <a:endParaRPr lang="es-ES" noProof="0"/>
          </a:p>
        </p:txBody>
      </p:sp>
      <p:sp>
        <p:nvSpPr>
          <p:cNvPr id="5" name="Marcador de pie de página 4"/>
          <p:cNvSpPr>
            <a:spLocks noGrp="1"/>
          </p:cNvSpPr>
          <p:nvPr>
            <p:ph type="ftr" sz="quarter" idx="11"/>
          </p:nvPr>
        </p:nvSpPr>
        <p:spPr>
          <a:xfrm>
            <a:off x="2584054" y="6453386"/>
            <a:ext cx="7023377" cy="404614"/>
          </a:xfrm>
        </p:spPr>
        <p:txBody>
          <a:bodyPr rtlCol="0"/>
          <a:lstStyle>
            <a:lvl1pPr algn="ctr">
              <a:defRPr baseline="0">
                <a:solidFill>
                  <a:schemeClr val="bg1"/>
                </a:solidFill>
              </a:defRPr>
            </a:lvl1pPr>
          </a:lstStyle>
          <a:p>
            <a:pPr rtl="0"/>
            <a:r>
              <a:rPr lang="es-ES" noProof="0"/>
              <a:t>Agregar un pie de página </a:t>
            </a:r>
          </a:p>
        </p:txBody>
      </p:sp>
      <p:sp>
        <p:nvSpPr>
          <p:cNvPr id="6" name="Marcador de número de diapositiva 5"/>
          <p:cNvSpPr>
            <a:spLocks noGrp="1"/>
          </p:cNvSpPr>
          <p:nvPr>
            <p:ph type="sldNum" sz="quarter" idx="12"/>
          </p:nvPr>
        </p:nvSpPr>
        <p:spPr>
          <a:xfrm>
            <a:off x="9830683" y="6453386"/>
            <a:ext cx="1596292" cy="404614"/>
          </a:xfrm>
        </p:spPr>
        <p:txBody>
          <a:bodyPr rtlCol="0"/>
          <a:lstStyle>
            <a:lvl1pPr>
              <a:defRPr baseline="0">
                <a:solidFill>
                  <a:schemeClr val="bg1"/>
                </a:solidFill>
              </a:defRPr>
            </a:lvl1pPr>
          </a:lstStyle>
          <a:p>
            <a:pPr rtl="0"/>
            <a:fld id="{B38049E5-7B53-4E85-8972-7D6C4BCE5BB9}" type="slidenum">
              <a:rPr lang="es-ES" noProof="0" smtClean="0"/>
              <a:pPr rtl="0"/>
              <a:t>‹Nº›</a:t>
            </a:fld>
            <a:endParaRPr lang="es-ES" noProof="0"/>
          </a:p>
        </p:txBody>
      </p:sp>
      <p:sp>
        <p:nvSpPr>
          <p:cNvPr id="11" name="Forma de L 10">
            <a:extLst>
              <a:ext uri="{FF2B5EF4-FFF2-40B4-BE49-F238E27FC236}">
                <a16:creationId xmlns:a16="http://schemas.microsoft.com/office/drawing/2014/main" id="{68D376A1-CC76-4C90-B2CF-F89EA13E7942}"/>
              </a:ext>
            </a:extLst>
          </p:cNvPr>
          <p:cNvSpPr/>
          <p:nvPr userDrawn="1"/>
        </p:nvSpPr>
        <p:spPr>
          <a:xfrm rot="10800000" flipV="1">
            <a:off x="8549910" y="1820273"/>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8" name="Forma de L 7">
            <a:extLst>
              <a:ext uri="{FF2B5EF4-FFF2-40B4-BE49-F238E27FC236}">
                <a16:creationId xmlns:a16="http://schemas.microsoft.com/office/drawing/2014/main" id="{B5516E7A-AEB0-4772-8098-8B0F8B5F1126}"/>
              </a:ext>
            </a:extLst>
          </p:cNvPr>
          <p:cNvSpPr/>
          <p:nvPr userDrawn="1"/>
        </p:nvSpPr>
        <p:spPr>
          <a:xfrm flipV="1">
            <a:off x="752858" y="609652"/>
            <a:ext cx="3152309"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12" name="Forma de L 11">
            <a:extLst>
              <a:ext uri="{FF2B5EF4-FFF2-40B4-BE49-F238E27FC236}">
                <a16:creationId xmlns:a16="http://schemas.microsoft.com/office/drawing/2014/main" id="{E864F603-D3F0-4241-9005-3F6C3BD62BEF}"/>
              </a:ext>
            </a:extLst>
          </p:cNvPr>
          <p:cNvSpPr/>
          <p:nvPr userDrawn="1"/>
        </p:nvSpPr>
        <p:spPr>
          <a:xfrm flipH="1">
            <a:off x="8286317" y="1685653"/>
            <a:ext cx="3152309"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Tree>
    <p:extLst>
      <p:ext uri="{BB962C8B-B14F-4D97-AF65-F5344CB8AC3E}">
        <p14:creationId xmlns:p14="http://schemas.microsoft.com/office/powerpoint/2010/main" val="123350295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a:xfrm>
            <a:off x="1371600" y="685800"/>
            <a:ext cx="9601200" cy="720213"/>
          </a:xfrm>
        </p:spPr>
        <p:txBody>
          <a:bodyPr rtlCol="0">
            <a:noAutofit/>
          </a:bodyPr>
          <a:lstStyle>
            <a:lvl1pPr>
              <a:defRPr sz="4800"/>
            </a:lvl1pPr>
          </a:lstStyle>
          <a:p>
            <a:pPr rtl="0"/>
            <a:r>
              <a:rPr lang="es-ES" noProof="0"/>
              <a:t>Haga clic para modificar el estilo de título del patrón</a:t>
            </a:r>
          </a:p>
        </p:txBody>
      </p:sp>
      <p:sp>
        <p:nvSpPr>
          <p:cNvPr id="3" name="Marcador de contenido 2"/>
          <p:cNvSpPr>
            <a:spLocks noGrp="1"/>
          </p:cNvSpPr>
          <p:nvPr>
            <p:ph idx="1"/>
          </p:nvPr>
        </p:nvSpPr>
        <p:spPr>
          <a:xfrm>
            <a:off x="1371600" y="1484671"/>
            <a:ext cx="9601200" cy="4382729"/>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rtl="0"/>
            <a:fld id="{744C6920-9310-442B-9B65-9622E2E9A6DA}" type="datetime1">
              <a:rPr lang="es-ES" noProof="0" smtClean="0"/>
              <a:t>24/05/2024</a:t>
            </a:fld>
            <a:endParaRPr lang="es-ES" noProof="0"/>
          </a:p>
        </p:txBody>
      </p:sp>
      <p:sp>
        <p:nvSpPr>
          <p:cNvPr id="5" name="Marcador de pie de página 4"/>
          <p:cNvSpPr>
            <a:spLocks noGrp="1"/>
          </p:cNvSpPr>
          <p:nvPr>
            <p:ph type="ftr" sz="quarter" idx="11"/>
          </p:nvPr>
        </p:nvSpPr>
        <p:spPr/>
        <p:txBody>
          <a:bodyPr rtlCol="0"/>
          <a:lstStyle/>
          <a:p>
            <a:pPr rtl="0"/>
            <a:r>
              <a:rPr lang="es-ES" noProof="0"/>
              <a:t>Agregar un pie de página </a:t>
            </a:r>
          </a:p>
        </p:txBody>
      </p:sp>
      <p:sp>
        <p:nvSpPr>
          <p:cNvPr id="6" name="Marcador de número de diapositiva 5"/>
          <p:cNvSpPr>
            <a:spLocks noGrp="1"/>
          </p:cNvSpPr>
          <p:nvPr>
            <p:ph type="sldNum" sz="quarter" idx="12"/>
          </p:nvPr>
        </p:nvSpPr>
        <p:spPr/>
        <p:txBody>
          <a:bodyPr rtlCol="0"/>
          <a:lstStyle/>
          <a:p>
            <a:pPr rtl="0"/>
            <a:fld id="{B38049E5-7B53-4E85-8972-7D6C4BCE5BB9}" type="slidenum">
              <a:rPr lang="es-ES" noProof="0" smtClean="0"/>
              <a:t>‹Nº›</a:t>
            </a:fld>
            <a:endParaRPr lang="es-ES" noProof="0"/>
          </a:p>
        </p:txBody>
      </p:sp>
      <p:cxnSp>
        <p:nvCxnSpPr>
          <p:cNvPr id="7" name="Conector recto 6">
            <a:extLst>
              <a:ext uri="{FF2B5EF4-FFF2-40B4-BE49-F238E27FC236}">
                <a16:creationId xmlns:a16="http://schemas.microsoft.com/office/drawing/2014/main" id="{CBEFB83C-E1EC-41AC-BFF6-9D094E2D43C6}"/>
              </a:ext>
            </a:extLst>
          </p:cNvPr>
          <p:cNvCxnSpPr/>
          <p:nvPr userDrawn="1"/>
        </p:nvCxnSpPr>
        <p:spPr>
          <a:xfrm>
            <a:off x="1465008" y="1445344"/>
            <a:ext cx="9468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941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ido con leyenda e imagen">
    <p:bg bwMode="ltGray">
      <p:bgPr>
        <a:solidFill>
          <a:schemeClr val="bg2"/>
        </a:solidFill>
        <a:effectLst/>
      </p:bgPr>
    </p:bg>
    <p:spTree>
      <p:nvGrpSpPr>
        <p:cNvPr id="1" name=""/>
        <p:cNvGrpSpPr/>
        <p:nvPr/>
      </p:nvGrpSpPr>
      <p:grpSpPr>
        <a:xfrm>
          <a:off x="0" y="0"/>
          <a:ext cx="0" cy="0"/>
          <a:chOff x="0" y="0"/>
          <a:chExt cx="0" cy="0"/>
        </a:xfrm>
      </p:grpSpPr>
      <p:sp>
        <p:nvSpPr>
          <p:cNvPr id="14" name="Rectángulo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27" name="Elipse 26">
            <a:extLst>
              <a:ext uri="{FF2B5EF4-FFF2-40B4-BE49-F238E27FC236}">
                <a16:creationId xmlns:a16="http://schemas.microsoft.com/office/drawing/2014/main" id="{C222C1B9-FA56-4CEA-AD98-25A595D942F8}"/>
              </a:ext>
            </a:extLst>
          </p:cNvPr>
          <p:cNvSpPr/>
          <p:nvPr userDrawn="1"/>
        </p:nvSpPr>
        <p:spPr bwMode="white">
          <a:xfrm>
            <a:off x="7040199" y="564425"/>
            <a:ext cx="4356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8" name="Rectángulo 7" title="Forma de fondo"/>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bwMode="white">
          <a:xfrm>
            <a:off x="586246" y="400665"/>
            <a:ext cx="4858460" cy="1428136"/>
          </a:xfrm>
        </p:spPr>
        <p:txBody>
          <a:bodyPr rtlCol="0" anchor="ctr" anchorCtr="0">
            <a:noAutofit/>
          </a:bodyPr>
          <a:lstStyle>
            <a:lvl1pPr algn="ctr">
              <a:lnSpc>
                <a:spcPct val="84000"/>
              </a:lnSpc>
              <a:defRPr sz="4800" baseline="0">
                <a:solidFill>
                  <a:schemeClr val="bg1"/>
                </a:solidFill>
              </a:defRPr>
            </a:lvl1pPr>
          </a:lstStyle>
          <a:p>
            <a:pPr rtl="0"/>
            <a:r>
              <a:rPr lang="es-ES" noProof="0"/>
              <a:t>Haga clic para modificar el estilo de título del patrón</a:t>
            </a:r>
          </a:p>
        </p:txBody>
      </p:sp>
      <p:sp>
        <p:nvSpPr>
          <p:cNvPr id="4" name="Marcador de texto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B66CCAF6-47C7-4352-A240-3E2FDB20DDE3}" type="datetime1">
              <a:rPr lang="es-ES" noProof="0" smtClean="0"/>
              <a:t>24/05/2024</a:t>
            </a:fld>
            <a:endParaRPr lang="es-ES" noProof="0"/>
          </a:p>
        </p:txBody>
      </p:sp>
      <p:sp>
        <p:nvSpPr>
          <p:cNvPr id="6" name="Marcador de pie de página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es-ES" noProof="0"/>
              <a:t>Agregar un pie de página </a:t>
            </a:r>
          </a:p>
        </p:txBody>
      </p:sp>
      <p:sp>
        <p:nvSpPr>
          <p:cNvPr id="7" name="Marcador de número de diapositiva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es-ES" noProof="0" smtClean="0"/>
              <a:t>‹Nº›</a:t>
            </a:fld>
            <a:endParaRPr lang="es-ES" noProof="0"/>
          </a:p>
        </p:txBody>
      </p:sp>
      <p:sp>
        <p:nvSpPr>
          <p:cNvPr id="9" name="Rectángulo 8" title="Barra de división"/>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Marcador de posición de imagen 12">
            <a:extLst>
              <a:ext uri="{FF2B5EF4-FFF2-40B4-BE49-F238E27FC236}">
                <a16:creationId xmlns:a16="http://schemas.microsoft.com/office/drawing/2014/main" id="{9786B981-6A78-425B-97A2-BA24E40DB7AD}"/>
              </a:ext>
            </a:extLst>
          </p:cNvPr>
          <p:cNvSpPr>
            <a:spLocks noGrp="1"/>
          </p:cNvSpPr>
          <p:nvPr>
            <p:ph type="pic" sz="quarter" idx="13"/>
          </p:nvPr>
        </p:nvSpPr>
        <p:spPr>
          <a:xfrm>
            <a:off x="7145761" y="670570"/>
            <a:ext cx="4151312" cy="4248000"/>
          </a:xfrm>
          <a:prstGeom prst="ellipse">
            <a:avLst/>
          </a:prstGeom>
          <a:ln w="38100">
            <a:solidFill>
              <a:schemeClr val="bg2"/>
            </a:solidFill>
          </a:ln>
          <a:effectLst>
            <a:innerShdw blurRad="114300">
              <a:prstClr val="black"/>
            </a:innerShdw>
          </a:effectLst>
        </p:spPr>
        <p:txBody>
          <a:bodyPr rtlCol="0" anchor="ctr" anchorCtr="0"/>
          <a:lstStyle>
            <a:lvl1pPr>
              <a:defRPr>
                <a:solidFill>
                  <a:schemeClr val="bg1"/>
                </a:solidFill>
              </a:defRPr>
            </a:lvl1pPr>
          </a:lstStyle>
          <a:p>
            <a:pPr rtl="0"/>
            <a:r>
              <a:rPr lang="es-ES" noProof="0"/>
              <a:t>Haga clic en el icono para agregar una imagen</a:t>
            </a:r>
          </a:p>
        </p:txBody>
      </p:sp>
      <p:sp>
        <p:nvSpPr>
          <p:cNvPr id="17" name="Marcador de contenido 15">
            <a:extLst>
              <a:ext uri="{FF2B5EF4-FFF2-40B4-BE49-F238E27FC236}">
                <a16:creationId xmlns:a16="http://schemas.microsoft.com/office/drawing/2014/main" id="{A21C7D74-31FD-4638-819B-6F7351A1770B}"/>
              </a:ext>
            </a:extLst>
          </p:cNvPr>
          <p:cNvSpPr>
            <a:spLocks noGrp="1"/>
          </p:cNvSpPr>
          <p:nvPr>
            <p:ph sz="quarter" idx="15"/>
          </p:nvPr>
        </p:nvSpPr>
        <p:spPr>
          <a:xfrm>
            <a:off x="6747294" y="5188236"/>
            <a:ext cx="4858459" cy="1126906"/>
          </a:xfrm>
          <a:solidFill>
            <a:schemeClr val="bg2"/>
          </a:solidFill>
          <a:ln>
            <a:noFill/>
          </a:ln>
          <a:effectLst>
            <a:innerShdw blurRad="114300">
              <a:prstClr val="black"/>
            </a:innerShdw>
          </a:effectLst>
        </p:spPr>
        <p:txBody>
          <a:bodyPr rtlCol="0" anchor="ctr" anchorCtr="0"/>
          <a:lstStyle>
            <a:lvl1pPr marL="0" indent="0" algn="ctr">
              <a:buNone/>
              <a:defRPr sz="1800">
                <a:solidFill>
                  <a:schemeClr val="tx2">
                    <a:lumMod val="50000"/>
                  </a:schemeClr>
                </a:solidFill>
              </a:defRPr>
            </a:lvl1pPr>
            <a:lvl2pPr marL="530352" indent="0" algn="ctr">
              <a:buNone/>
              <a:defRPr sz="1800">
                <a:solidFill>
                  <a:schemeClr val="tx2">
                    <a:lumMod val="50000"/>
                  </a:schemeClr>
                </a:solidFill>
              </a:defRPr>
            </a:lvl2pPr>
            <a:lvl3pPr marL="987552" indent="0" algn="ctr">
              <a:buNone/>
              <a:defRPr sz="1600">
                <a:solidFill>
                  <a:schemeClr val="tx2">
                    <a:lumMod val="50000"/>
                  </a:schemeClr>
                </a:solidFill>
              </a:defRPr>
            </a:lvl3pPr>
            <a:lvl4pPr marL="1444752" indent="0" algn="ctr">
              <a:buNone/>
              <a:defRPr sz="1600">
                <a:solidFill>
                  <a:schemeClr val="tx2">
                    <a:lumMod val="50000"/>
                  </a:schemeClr>
                </a:solidFill>
              </a:defRPr>
            </a:lvl4pPr>
            <a:lvl5pPr marL="1901952" indent="0" algn="ctr">
              <a:buNone/>
              <a:defRPr sz="1400">
                <a:solidFill>
                  <a:schemeClr val="tx2">
                    <a:lumMod val="50000"/>
                  </a:schemeClr>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21" name="Forma de L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23" name="Forma de L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24" name="Forma de L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25" name="Forma de L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Tree>
    <p:extLst>
      <p:ext uri="{BB962C8B-B14F-4D97-AF65-F5344CB8AC3E}">
        <p14:creationId xmlns:p14="http://schemas.microsoft.com/office/powerpoint/2010/main" val="180844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ido con título">
    <p:bg bwMode="ltGray">
      <p:bgPr>
        <a:solidFill>
          <a:schemeClr val="bg2"/>
        </a:solidFill>
        <a:effectLst/>
      </p:bgPr>
    </p:bg>
    <p:spTree>
      <p:nvGrpSpPr>
        <p:cNvPr id="1" name=""/>
        <p:cNvGrpSpPr/>
        <p:nvPr/>
      </p:nvGrpSpPr>
      <p:grpSpPr>
        <a:xfrm>
          <a:off x="0" y="0"/>
          <a:ext cx="0" cy="0"/>
          <a:chOff x="0" y="0"/>
          <a:chExt cx="0" cy="0"/>
        </a:xfrm>
      </p:grpSpPr>
      <p:sp>
        <p:nvSpPr>
          <p:cNvPr id="14" name="Rectángulo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8" name="Rectángulo 7" title="Forma de fondo"/>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bwMode="white">
          <a:xfrm>
            <a:off x="586246" y="400665"/>
            <a:ext cx="4858460" cy="1428136"/>
          </a:xfrm>
        </p:spPr>
        <p:txBody>
          <a:bodyPr rtlCol="0" anchor="ctr" anchorCtr="0">
            <a:noAutofit/>
          </a:bodyPr>
          <a:lstStyle>
            <a:lvl1pPr algn="ctr">
              <a:lnSpc>
                <a:spcPct val="84000"/>
              </a:lnSpc>
              <a:defRPr sz="4800" baseline="0">
                <a:solidFill>
                  <a:schemeClr val="bg1"/>
                </a:solidFill>
              </a:defRPr>
            </a:lvl1pPr>
          </a:lstStyle>
          <a:p>
            <a:pPr rtl="0"/>
            <a:r>
              <a:rPr lang="es-ES" noProof="0"/>
              <a:t>Haga clic para modificar el estilo de título del patrón</a:t>
            </a:r>
          </a:p>
        </p:txBody>
      </p:sp>
      <p:sp>
        <p:nvSpPr>
          <p:cNvPr id="4" name="Marcador de texto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047FF9CA-154A-4910-A4D1-69C78FA5009A}" type="datetime1">
              <a:rPr lang="es-ES" noProof="0" smtClean="0"/>
              <a:t>24/05/2024</a:t>
            </a:fld>
            <a:endParaRPr lang="es-ES" noProof="0"/>
          </a:p>
        </p:txBody>
      </p:sp>
      <p:sp>
        <p:nvSpPr>
          <p:cNvPr id="6" name="Marcador de pie de página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es-ES" noProof="0"/>
              <a:t>Agregar un pie de página </a:t>
            </a:r>
          </a:p>
        </p:txBody>
      </p:sp>
      <p:sp>
        <p:nvSpPr>
          <p:cNvPr id="7" name="Marcador de número de diapositiva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es-ES" noProof="0" smtClean="0"/>
              <a:t>‹Nº›</a:t>
            </a:fld>
            <a:endParaRPr lang="es-ES" noProof="0"/>
          </a:p>
        </p:txBody>
      </p:sp>
      <p:sp>
        <p:nvSpPr>
          <p:cNvPr id="9" name="Rectángulo 8" title="Barra de división"/>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Forma de L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23" name="Forma de L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24" name="Forma de L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25" name="Forma de L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18" name="Marcador de contenido 2">
            <a:extLst>
              <a:ext uri="{FF2B5EF4-FFF2-40B4-BE49-F238E27FC236}">
                <a16:creationId xmlns:a16="http://schemas.microsoft.com/office/drawing/2014/main" id="{ED439475-E625-4449-B42E-8F291D64A3C7}"/>
              </a:ext>
            </a:extLst>
          </p:cNvPr>
          <p:cNvSpPr>
            <a:spLocks noGrp="1"/>
          </p:cNvSpPr>
          <p:nvPr>
            <p:ph idx="1"/>
          </p:nvPr>
        </p:nvSpPr>
        <p:spPr>
          <a:xfrm>
            <a:off x="6695360" y="518474"/>
            <a:ext cx="4910394"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800">
                <a:solidFill>
                  <a:schemeClr val="tx2">
                    <a:lumMod val="50000"/>
                  </a:schemeClr>
                </a:solidFill>
              </a:defRPr>
            </a:lvl1pPr>
            <a:lvl2pPr>
              <a:defRPr lang="en-US" sz="1800">
                <a:solidFill>
                  <a:schemeClr val="tx2">
                    <a:lumMod val="50000"/>
                  </a:schemeClr>
                </a:solidFill>
              </a:defRPr>
            </a:lvl2pPr>
            <a:lvl3pPr>
              <a:defRPr lang="en-US" sz="1600">
                <a:solidFill>
                  <a:schemeClr val="tx2">
                    <a:lumMod val="50000"/>
                  </a:schemeClr>
                </a:solidFill>
              </a:defRPr>
            </a:lvl3pPr>
            <a:lvl4pPr>
              <a:defRPr lang="en-US" sz="1600">
                <a:solidFill>
                  <a:schemeClr val="tx2">
                    <a:lumMod val="50000"/>
                  </a:schemeClr>
                </a:solidFill>
              </a:defRPr>
            </a:lvl4pPr>
            <a:lvl5pPr>
              <a:defRPr lang="en-US" sz="1400">
                <a:solidFill>
                  <a:schemeClr val="tx2">
                    <a:lumMod val="50000"/>
                  </a:schemeClr>
                </a:solidFill>
              </a:defRPr>
            </a:lvl5pPr>
          </a:lstStyle>
          <a:p>
            <a:pPr marL="0" lvl="0" indent="0" algn="ctr" rtl="0">
              <a:buNone/>
            </a:pPr>
            <a:r>
              <a:rPr lang="es-ES" noProof="0"/>
              <a:t>Haga clic para modificar los estilos de texto del patrón</a:t>
            </a:r>
          </a:p>
          <a:p>
            <a:pPr marL="0" lvl="1" indent="0" algn="ctr" rtl="0">
              <a:buNone/>
            </a:pPr>
            <a:r>
              <a:rPr lang="es-ES" noProof="0"/>
              <a:t>Segundo nivel</a:t>
            </a:r>
          </a:p>
          <a:p>
            <a:pPr marL="0" lvl="2" indent="0" algn="ctr" rtl="0">
              <a:buNone/>
            </a:pPr>
            <a:r>
              <a:rPr lang="es-ES" noProof="0"/>
              <a:t>Tercer nivel</a:t>
            </a:r>
          </a:p>
          <a:p>
            <a:pPr marL="0" lvl="3" indent="0" algn="ctr" rtl="0">
              <a:buNone/>
            </a:pPr>
            <a:r>
              <a:rPr lang="es-ES" noProof="0"/>
              <a:t>Cuarto nivel</a:t>
            </a:r>
          </a:p>
          <a:p>
            <a:pPr marL="0" lvl="4" indent="0" algn="ctr" rtl="0">
              <a:buNone/>
            </a:pPr>
            <a:r>
              <a:rPr lang="es-ES" noProof="0"/>
              <a:t>Quinto nivel</a:t>
            </a:r>
          </a:p>
        </p:txBody>
      </p:sp>
    </p:spTree>
    <p:extLst>
      <p:ext uri="{BB962C8B-B14F-4D97-AF65-F5344CB8AC3E}">
        <p14:creationId xmlns:p14="http://schemas.microsoft.com/office/powerpoint/2010/main" val="1686602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Imagen, título y leyenda">
    <p:spTree>
      <p:nvGrpSpPr>
        <p:cNvPr id="1" name=""/>
        <p:cNvGrpSpPr/>
        <p:nvPr/>
      </p:nvGrpSpPr>
      <p:grpSpPr>
        <a:xfrm>
          <a:off x="0" y="0"/>
          <a:ext cx="0" cy="0"/>
          <a:chOff x="0" y="0"/>
          <a:chExt cx="0" cy="0"/>
        </a:xfrm>
      </p:grpSpPr>
      <p:sp>
        <p:nvSpPr>
          <p:cNvPr id="8" name="Rectángulo 7" title="Forma de fondo"/>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ángulo 13">
            <a:extLst>
              <a:ext uri="{FF2B5EF4-FFF2-40B4-BE49-F238E27FC236}">
                <a16:creationId xmlns:a16="http://schemas.microsoft.com/office/drawing/2014/main" id="{1F430D42-50DC-4502-A3E8-251FE7F0809D}"/>
              </a:ext>
            </a:extLst>
          </p:cNvPr>
          <p:cNvSpPr/>
          <p:nvPr userDrawn="1"/>
        </p:nvSpPr>
        <p:spPr>
          <a:xfrm>
            <a:off x="507591" y="5289755"/>
            <a:ext cx="5270049"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solidFill>
                <a:schemeClr val="accent3"/>
              </a:solidFill>
            </a:endParaRPr>
          </a:p>
        </p:txBody>
      </p:sp>
      <p:sp>
        <p:nvSpPr>
          <p:cNvPr id="11" name="Rectángulo: Esquinas superiores recortadas 10">
            <a:extLst>
              <a:ext uri="{FF2B5EF4-FFF2-40B4-BE49-F238E27FC236}">
                <a16:creationId xmlns:a16="http://schemas.microsoft.com/office/drawing/2014/main" id="{836AFDEB-3C72-49E0-9B45-DC9EFBA6587F}"/>
              </a:ext>
            </a:extLst>
          </p:cNvPr>
          <p:cNvSpPr/>
          <p:nvPr userDrawn="1"/>
        </p:nvSpPr>
        <p:spPr bwMode="white">
          <a:xfrm>
            <a:off x="507591" y="409286"/>
            <a:ext cx="5270049"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2" name="Título 1"/>
          <p:cNvSpPr>
            <a:spLocks noGrp="1"/>
          </p:cNvSpPr>
          <p:nvPr>
            <p:ph type="title"/>
          </p:nvPr>
        </p:nvSpPr>
        <p:spPr>
          <a:xfrm>
            <a:off x="6930776" y="477366"/>
            <a:ext cx="4644000" cy="1341602"/>
          </a:xfrm>
        </p:spPr>
        <p:txBody>
          <a:bodyPr rtlCol="0" anchor="ctr" anchorCtr="0">
            <a:normAutofit/>
          </a:bodyPr>
          <a:lstStyle>
            <a:lvl1pPr algn="ctr">
              <a:lnSpc>
                <a:spcPct val="84000"/>
              </a:lnSpc>
              <a:defRPr sz="4800" baseline="0">
                <a:solidFill>
                  <a:schemeClr val="tx2"/>
                </a:solidFill>
              </a:defRPr>
            </a:lvl1pPr>
          </a:lstStyle>
          <a:p>
            <a:pPr rtl="0"/>
            <a:r>
              <a:rPr lang="es-ES" noProof="0"/>
              <a:t>Haga clic para modificar el estilo de título del patrón</a:t>
            </a:r>
          </a:p>
        </p:txBody>
      </p:sp>
      <p:sp>
        <p:nvSpPr>
          <p:cNvPr id="4" name="Marcador de texto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A7A4429B-F62A-4086-B75A-159D04FB3285}" type="datetime1">
              <a:rPr lang="es-ES" noProof="0" smtClean="0"/>
              <a:t>24/05/2024</a:t>
            </a:fld>
            <a:endParaRPr lang="es-ES" noProof="0"/>
          </a:p>
        </p:txBody>
      </p:sp>
      <p:sp>
        <p:nvSpPr>
          <p:cNvPr id="6" name="Marcador de pie de página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es-ES" noProof="0"/>
              <a:t>Agregar un pie de página </a:t>
            </a:r>
          </a:p>
        </p:txBody>
      </p:sp>
      <p:sp>
        <p:nvSpPr>
          <p:cNvPr id="7" name="Marcador de número de diapositiva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es-ES" noProof="0" smtClean="0"/>
              <a:t>‹Nº›</a:t>
            </a:fld>
            <a:endParaRPr lang="es-ES" noProof="0"/>
          </a:p>
        </p:txBody>
      </p:sp>
      <p:sp>
        <p:nvSpPr>
          <p:cNvPr id="9" name="Rectángulo 8" title="Barra de división"/>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Forma de L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solidFill>
                <a:schemeClr val="tx2"/>
              </a:solidFill>
            </a:endParaRPr>
          </a:p>
        </p:txBody>
      </p:sp>
      <p:sp>
        <p:nvSpPr>
          <p:cNvPr id="13" name="Forma de L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solidFill>
                <a:schemeClr val="tx2"/>
              </a:solidFill>
            </a:endParaRPr>
          </a:p>
        </p:txBody>
      </p:sp>
      <p:sp>
        <p:nvSpPr>
          <p:cNvPr id="10" name="Marcador de posición de imagen 9">
            <a:extLst>
              <a:ext uri="{FF2B5EF4-FFF2-40B4-BE49-F238E27FC236}">
                <a16:creationId xmlns:a16="http://schemas.microsoft.com/office/drawing/2014/main" id="{3BDA3A4D-2561-4EEB-8787-E1A652565755}"/>
              </a:ext>
            </a:extLst>
          </p:cNvPr>
          <p:cNvSpPr>
            <a:spLocks noGrp="1"/>
          </p:cNvSpPr>
          <p:nvPr>
            <p:ph type="pic" sz="quarter" idx="13"/>
          </p:nvPr>
        </p:nvSpPr>
        <p:spPr>
          <a:xfrm>
            <a:off x="806245" y="668595"/>
            <a:ext cx="4646651" cy="4198373"/>
          </a:xfrm>
          <a:prstGeom prst="snip2DiagRect">
            <a:avLst>
              <a:gd name="adj1" fmla="val 0"/>
              <a:gd name="adj2" fmla="val 10300"/>
            </a:avLst>
          </a:prstGeom>
          <a:ln w="38100">
            <a:solidFill>
              <a:schemeClr val="bg1"/>
            </a:solidFill>
          </a:ln>
          <a:effectLst>
            <a:innerShdw blurRad="114300">
              <a:prstClr val="black"/>
            </a:innerShdw>
          </a:effectLst>
        </p:spPr>
        <p:txBody>
          <a:bodyPr rtlCol="0"/>
          <a:lstStyle>
            <a:lvl1pPr>
              <a:defRPr>
                <a:solidFill>
                  <a:schemeClr val="bg1"/>
                </a:solidFill>
              </a:defRPr>
            </a:lvl1pPr>
          </a:lstStyle>
          <a:p>
            <a:pPr rtl="0"/>
            <a:r>
              <a:rPr lang="es-ES" noProof="0"/>
              <a:t>Haga clic en el icono para agregar una imagen</a:t>
            </a:r>
          </a:p>
        </p:txBody>
      </p:sp>
      <p:sp>
        <p:nvSpPr>
          <p:cNvPr id="16" name="Marcador de texto 15">
            <a:extLst>
              <a:ext uri="{FF2B5EF4-FFF2-40B4-BE49-F238E27FC236}">
                <a16:creationId xmlns:a16="http://schemas.microsoft.com/office/drawing/2014/main" id="{FBB32A6B-92AA-4208-9120-FFC166CE751C}"/>
              </a:ext>
            </a:extLst>
          </p:cNvPr>
          <p:cNvSpPr>
            <a:spLocks noGrp="1"/>
          </p:cNvSpPr>
          <p:nvPr>
            <p:ph type="body" sz="quarter" idx="14"/>
          </p:nvPr>
        </p:nvSpPr>
        <p:spPr>
          <a:xfrm>
            <a:off x="570275" y="5352418"/>
            <a:ext cx="5148000" cy="900000"/>
          </a:xfrm>
          <a:solidFill>
            <a:schemeClr val="bg2"/>
          </a:solidFill>
          <a:effectLst>
            <a:innerShdw blurRad="114300">
              <a:prstClr val="black">
                <a:alpha val="34000"/>
              </a:prstClr>
            </a:innerShdw>
          </a:effectLst>
        </p:spPr>
        <p:txBody>
          <a:bodyPr rtlCol="0" anchor="ctr" anchorCtr="0"/>
          <a:lstStyle>
            <a:lvl1pPr marL="0" indent="0" algn="ctr">
              <a:buFont typeface="Arial" panose="020B0604020202020204" pitchFamily="34" charset="0"/>
              <a:buNone/>
              <a:defRPr sz="1800">
                <a:solidFill>
                  <a:schemeClr val="accent3"/>
                </a:solidFill>
              </a:defRPr>
            </a:lvl1pPr>
            <a:lvl2pPr marL="530352" indent="0" algn="ctr">
              <a:buFont typeface="Arial" panose="020B0604020202020204" pitchFamily="34" charset="0"/>
              <a:buNone/>
              <a:defRPr sz="1800">
                <a:solidFill>
                  <a:schemeClr val="accent3"/>
                </a:solidFill>
              </a:defRPr>
            </a:lvl2pPr>
            <a:lvl3pPr marL="987552" indent="0" algn="ctr">
              <a:buFont typeface="Arial" panose="020B0604020202020204" pitchFamily="34" charset="0"/>
              <a:buNone/>
              <a:defRPr sz="1600">
                <a:solidFill>
                  <a:schemeClr val="accent3"/>
                </a:solidFill>
              </a:defRPr>
            </a:lvl3pPr>
            <a:lvl4pPr marL="1444752" indent="0" algn="ctr">
              <a:buFont typeface="Arial" panose="020B0604020202020204" pitchFamily="34" charset="0"/>
              <a:buNone/>
              <a:defRPr sz="1600">
                <a:solidFill>
                  <a:schemeClr val="accent3"/>
                </a:solidFill>
              </a:defRPr>
            </a:lvl4pPr>
            <a:lvl5pPr marL="1901952" indent="0" algn="ctr">
              <a:buFont typeface="Arial" panose="020B0604020202020204" pitchFamily="34" charset="0"/>
              <a:buNone/>
              <a:defRPr sz="1400">
                <a:solidFill>
                  <a:schemeClr val="accent3"/>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20" name="Forma de L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solidFill>
                <a:schemeClr val="tx2"/>
              </a:solidFill>
            </a:endParaRPr>
          </a:p>
        </p:txBody>
      </p:sp>
      <p:sp>
        <p:nvSpPr>
          <p:cNvPr id="21" name="Forma de L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solidFill>
                <a:schemeClr val="tx2"/>
              </a:solidFill>
            </a:endParaRPr>
          </a:p>
        </p:txBody>
      </p:sp>
      <p:cxnSp>
        <p:nvCxnSpPr>
          <p:cNvPr id="23" name="Conector recto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282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Imagen con leyenda">
    <p:spTree>
      <p:nvGrpSpPr>
        <p:cNvPr id="1" name=""/>
        <p:cNvGrpSpPr/>
        <p:nvPr/>
      </p:nvGrpSpPr>
      <p:grpSpPr>
        <a:xfrm>
          <a:off x="0" y="0"/>
          <a:ext cx="0" cy="0"/>
          <a:chOff x="0" y="0"/>
          <a:chExt cx="0" cy="0"/>
        </a:xfrm>
      </p:grpSpPr>
      <p:sp>
        <p:nvSpPr>
          <p:cNvPr id="8" name="Rectángulo 7" title="Forma de fondo"/>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Esquinas superiores recortadas 10">
            <a:extLst>
              <a:ext uri="{FF2B5EF4-FFF2-40B4-BE49-F238E27FC236}">
                <a16:creationId xmlns:a16="http://schemas.microsoft.com/office/drawing/2014/main" id="{836AFDEB-3C72-49E0-9B45-DC9EFBA6587F}"/>
              </a:ext>
            </a:extLst>
          </p:cNvPr>
          <p:cNvSpPr/>
          <p:nvPr userDrawn="1"/>
        </p:nvSpPr>
        <p:spPr bwMode="white">
          <a:xfrm>
            <a:off x="507591" y="409286"/>
            <a:ext cx="5270049"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2" name="Título 1"/>
          <p:cNvSpPr>
            <a:spLocks noGrp="1"/>
          </p:cNvSpPr>
          <p:nvPr>
            <p:ph type="title"/>
          </p:nvPr>
        </p:nvSpPr>
        <p:spPr>
          <a:xfrm>
            <a:off x="6930776" y="477366"/>
            <a:ext cx="4644000" cy="1341602"/>
          </a:xfrm>
        </p:spPr>
        <p:txBody>
          <a:bodyPr rtlCol="0" anchor="ctr" anchorCtr="0">
            <a:normAutofit/>
          </a:bodyPr>
          <a:lstStyle>
            <a:lvl1pPr algn="ctr">
              <a:lnSpc>
                <a:spcPct val="84000"/>
              </a:lnSpc>
              <a:defRPr sz="4800" baseline="0">
                <a:solidFill>
                  <a:schemeClr val="tx2"/>
                </a:solidFill>
              </a:defRPr>
            </a:lvl1pPr>
          </a:lstStyle>
          <a:p>
            <a:pPr rtl="0"/>
            <a:r>
              <a:rPr lang="es-ES" noProof="0"/>
              <a:t>Haga clic para modificar el estilo de título del patrón</a:t>
            </a:r>
          </a:p>
        </p:txBody>
      </p:sp>
      <p:sp>
        <p:nvSpPr>
          <p:cNvPr id="4" name="Marcador de texto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3DF9F7E9-5549-48DD-AA08-495E15F29D74}" type="datetime1">
              <a:rPr lang="es-ES" noProof="0" smtClean="0"/>
              <a:t>24/05/2024</a:t>
            </a:fld>
            <a:endParaRPr lang="es-ES" noProof="0"/>
          </a:p>
        </p:txBody>
      </p:sp>
      <p:sp>
        <p:nvSpPr>
          <p:cNvPr id="6" name="Marcador de pie de página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es-ES" noProof="0"/>
              <a:t>Agregar un pie de página </a:t>
            </a:r>
          </a:p>
        </p:txBody>
      </p:sp>
      <p:sp>
        <p:nvSpPr>
          <p:cNvPr id="7" name="Marcador de número de diapositiva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es-ES" noProof="0" smtClean="0"/>
              <a:t>‹Nº›</a:t>
            </a:fld>
            <a:endParaRPr lang="es-ES" noProof="0"/>
          </a:p>
        </p:txBody>
      </p:sp>
      <p:sp>
        <p:nvSpPr>
          <p:cNvPr id="9" name="Rectángulo 8" title="Barra de división"/>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Forma de L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solidFill>
                <a:schemeClr val="tx2"/>
              </a:solidFill>
            </a:endParaRPr>
          </a:p>
        </p:txBody>
      </p:sp>
      <p:sp>
        <p:nvSpPr>
          <p:cNvPr id="13" name="Forma de L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solidFill>
                <a:schemeClr val="tx2"/>
              </a:solidFill>
            </a:endParaRPr>
          </a:p>
        </p:txBody>
      </p:sp>
      <p:sp>
        <p:nvSpPr>
          <p:cNvPr id="19" name="Marcador de posición de imagen 18">
            <a:extLst>
              <a:ext uri="{FF2B5EF4-FFF2-40B4-BE49-F238E27FC236}">
                <a16:creationId xmlns:a16="http://schemas.microsoft.com/office/drawing/2014/main" id="{D57F3340-8A42-40F0-BF5B-EEF6E3E88E6E}"/>
              </a:ext>
            </a:extLst>
          </p:cNvPr>
          <p:cNvSpPr>
            <a:spLocks noGrp="1"/>
          </p:cNvSpPr>
          <p:nvPr>
            <p:ph type="pic" idx="1"/>
          </p:nvPr>
        </p:nvSpPr>
        <p:spPr>
          <a:xfrm>
            <a:off x="806246" y="668595"/>
            <a:ext cx="4646651"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rtlCol="0"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a:t>Haga clic en el icono para agregar una imagen</a:t>
            </a:r>
          </a:p>
        </p:txBody>
      </p:sp>
      <p:sp>
        <p:nvSpPr>
          <p:cNvPr id="20" name="Forma de L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solidFill>
                <a:schemeClr val="tx2"/>
              </a:solidFill>
            </a:endParaRPr>
          </a:p>
        </p:txBody>
      </p:sp>
      <p:sp>
        <p:nvSpPr>
          <p:cNvPr id="21" name="Forma de L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solidFill>
                <a:schemeClr val="tx2"/>
              </a:solidFill>
            </a:endParaRPr>
          </a:p>
        </p:txBody>
      </p:sp>
      <p:cxnSp>
        <p:nvCxnSpPr>
          <p:cNvPr id="23" name="Conector recto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5789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Encabezado de la sección">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765025" y="1301360"/>
            <a:ext cx="9612971" cy="2852737"/>
          </a:xfrm>
        </p:spPr>
        <p:txBody>
          <a:bodyPr rtlCol="0" anchor="b">
            <a:normAutofit/>
          </a:bodyPr>
          <a:lstStyle>
            <a:lvl1pPr algn="r">
              <a:defRPr sz="7200" cap="none" baseline="0">
                <a:solidFill>
                  <a:schemeClr val="tx1"/>
                </a:solidFill>
              </a:defRPr>
            </a:lvl1pPr>
          </a:lstStyle>
          <a:p>
            <a:pPr rtl="0"/>
            <a:r>
              <a:rPr lang="es-ES" noProof="0"/>
              <a:t>Haga clic para modificar el estilo de título del patrón</a:t>
            </a:r>
          </a:p>
        </p:txBody>
      </p:sp>
      <p:sp>
        <p:nvSpPr>
          <p:cNvPr id="3" name="Marcador de texto 2"/>
          <p:cNvSpPr>
            <a:spLocks noGrp="1"/>
          </p:cNvSpPr>
          <p:nvPr>
            <p:ph type="body" idx="1"/>
          </p:nvPr>
        </p:nvSpPr>
        <p:spPr>
          <a:xfrm>
            <a:off x="765025" y="4216328"/>
            <a:ext cx="9612971" cy="1143324"/>
          </a:xfrm>
        </p:spPr>
        <p:txBody>
          <a:bodyPr rtlCol="0"/>
          <a:lstStyle>
            <a:lvl1pPr marL="0" indent="0" algn="r">
              <a:lnSpc>
                <a:spcPct val="112000"/>
              </a:lnSpc>
              <a:spcBef>
                <a:spcPts val="0"/>
              </a:spcBef>
              <a:spcAft>
                <a:spcPts val="0"/>
              </a:spcAft>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Haga clic para modificar los estilos de texto del patrón</a:t>
            </a:r>
          </a:p>
        </p:txBody>
      </p:sp>
      <p:sp>
        <p:nvSpPr>
          <p:cNvPr id="4" name="Marcador de fecha 3"/>
          <p:cNvSpPr>
            <a:spLocks noGrp="1"/>
          </p:cNvSpPr>
          <p:nvPr>
            <p:ph type="dt" sz="half" idx="10"/>
          </p:nvPr>
        </p:nvSpPr>
        <p:spPr>
          <a:xfrm>
            <a:off x="738908" y="6453386"/>
            <a:ext cx="1622409" cy="404614"/>
          </a:xfrm>
        </p:spPr>
        <p:txBody>
          <a:bodyPr rtlCol="0"/>
          <a:lstStyle>
            <a:lvl1pPr>
              <a:defRPr>
                <a:solidFill>
                  <a:schemeClr val="tx2"/>
                </a:solidFill>
              </a:defRPr>
            </a:lvl1pPr>
          </a:lstStyle>
          <a:p>
            <a:pPr rtl="0"/>
            <a:fld id="{38831062-92E6-4BDA-AC71-2533788E967D}" type="datetime1">
              <a:rPr lang="es-ES" noProof="0" smtClean="0"/>
              <a:t>24/05/2024</a:t>
            </a:fld>
            <a:endParaRPr lang="es-ES" noProof="0"/>
          </a:p>
        </p:txBody>
      </p:sp>
      <p:sp>
        <p:nvSpPr>
          <p:cNvPr id="5" name="Marcador de pie de página 4"/>
          <p:cNvSpPr>
            <a:spLocks noGrp="1"/>
          </p:cNvSpPr>
          <p:nvPr>
            <p:ph type="ftr" sz="quarter" idx="11"/>
          </p:nvPr>
        </p:nvSpPr>
        <p:spPr>
          <a:xfrm>
            <a:off x="2584312" y="6453386"/>
            <a:ext cx="7023377" cy="404614"/>
          </a:xfrm>
        </p:spPr>
        <p:txBody>
          <a:bodyPr rtlCol="0"/>
          <a:lstStyle>
            <a:lvl1pPr algn="ctr">
              <a:defRPr>
                <a:solidFill>
                  <a:schemeClr val="tx2"/>
                </a:solidFill>
              </a:defRPr>
            </a:lvl1pPr>
          </a:lstStyle>
          <a:p>
            <a:pPr rtl="0"/>
            <a:r>
              <a:rPr lang="es-ES" noProof="0"/>
              <a:t>Agregar un pie de página </a:t>
            </a:r>
          </a:p>
        </p:txBody>
      </p:sp>
      <p:sp>
        <p:nvSpPr>
          <p:cNvPr id="6" name="Marcador de número de diapositiva 5"/>
          <p:cNvSpPr>
            <a:spLocks noGrp="1"/>
          </p:cNvSpPr>
          <p:nvPr>
            <p:ph type="sldNum" sz="quarter" idx="12"/>
          </p:nvPr>
        </p:nvSpPr>
        <p:spPr>
          <a:xfrm>
            <a:off x="9830683" y="6453386"/>
            <a:ext cx="1596292" cy="404614"/>
          </a:xfrm>
        </p:spPr>
        <p:txBody>
          <a:bodyPr rtlCol="0"/>
          <a:lstStyle>
            <a:lvl1pPr>
              <a:defRPr>
                <a:solidFill>
                  <a:schemeClr val="tx2"/>
                </a:solidFill>
              </a:defRPr>
            </a:lvl1pPr>
          </a:lstStyle>
          <a:p>
            <a:pPr rtl="0"/>
            <a:fld id="{B38049E5-7B53-4E85-8972-7D6C4BCE5BB9}" type="slidenum">
              <a:rPr lang="es-ES" noProof="0" smtClean="0"/>
              <a:t>‹Nº›</a:t>
            </a:fld>
            <a:endParaRPr lang="es-ES" noProof="0"/>
          </a:p>
        </p:txBody>
      </p:sp>
      <p:sp>
        <p:nvSpPr>
          <p:cNvPr id="9" name="Forma de L 8">
            <a:extLst>
              <a:ext uri="{FF2B5EF4-FFF2-40B4-BE49-F238E27FC236}">
                <a16:creationId xmlns:a16="http://schemas.microsoft.com/office/drawing/2014/main" id="{BF5B4C6D-2825-4690-8D32-39CBF5E0F7E6}"/>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
        <p:nvSpPr>
          <p:cNvPr id="8" name="Forma de L 7">
            <a:extLst>
              <a:ext uri="{FF2B5EF4-FFF2-40B4-BE49-F238E27FC236}">
                <a16:creationId xmlns:a16="http://schemas.microsoft.com/office/drawing/2014/main" id="{DFD43940-6D78-4E75-BDB6-8792768BB894}"/>
              </a:ext>
            </a:extLst>
          </p:cNvPr>
          <p:cNvSpPr/>
          <p:nvPr userDrawn="1"/>
        </p:nvSpPr>
        <p:spPr>
          <a:xfrm flipH="1">
            <a:off x="8286318" y="1685652"/>
            <a:ext cx="3152309"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es-ES" noProof="0"/>
          </a:p>
        </p:txBody>
      </p:sp>
    </p:spTree>
    <p:extLst>
      <p:ext uri="{BB962C8B-B14F-4D97-AF65-F5344CB8AC3E}">
        <p14:creationId xmlns:p14="http://schemas.microsoft.com/office/powerpoint/2010/main" val="3159214435"/>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os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a:bodyPr>
          <a:lstStyle>
            <a:lvl1pPr>
              <a:defRPr sz="4800">
                <a:solidFill>
                  <a:schemeClr val="tx2"/>
                </a:solidFill>
              </a:defRPr>
            </a:lvl1pPr>
          </a:lstStyle>
          <a:p>
            <a:pPr rtl="0"/>
            <a:r>
              <a:rPr lang="es-ES" noProof="0"/>
              <a:t>Haga clic para modificar el estilo de título del patrón</a:t>
            </a:r>
          </a:p>
        </p:txBody>
      </p:sp>
      <p:sp>
        <p:nvSpPr>
          <p:cNvPr id="3" name="Marcador de contenido 2"/>
          <p:cNvSpPr>
            <a:spLocks noGrp="1"/>
          </p:cNvSpPr>
          <p:nvPr>
            <p:ph sz="half" idx="1"/>
          </p:nvPr>
        </p:nvSpPr>
        <p:spPr>
          <a:xfrm>
            <a:off x="1371600" y="2285999"/>
            <a:ext cx="4447786" cy="3581401"/>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contenido 3"/>
          <p:cNvSpPr>
            <a:spLocks noGrp="1"/>
          </p:cNvSpPr>
          <p:nvPr>
            <p:ph sz="half" idx="2"/>
          </p:nvPr>
        </p:nvSpPr>
        <p:spPr>
          <a:xfrm>
            <a:off x="6525403" y="2285999"/>
            <a:ext cx="4447786" cy="3581401"/>
          </a:xfrm>
        </p:spPr>
        <p:txBody>
          <a:bodyPr rtlCol="0"/>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fecha 4"/>
          <p:cNvSpPr>
            <a:spLocks noGrp="1"/>
          </p:cNvSpPr>
          <p:nvPr>
            <p:ph type="dt" sz="half" idx="10"/>
          </p:nvPr>
        </p:nvSpPr>
        <p:spPr/>
        <p:txBody>
          <a:bodyPr rtlCol="0"/>
          <a:lstStyle/>
          <a:p>
            <a:pPr rtl="0"/>
            <a:fld id="{0C667F4E-4320-4C88-B144-6BA80461CD6C}" type="datetime1">
              <a:rPr lang="es-ES" noProof="0" smtClean="0"/>
              <a:t>24/05/2024</a:t>
            </a:fld>
            <a:endParaRPr lang="es-ES" noProof="0"/>
          </a:p>
        </p:txBody>
      </p:sp>
      <p:sp>
        <p:nvSpPr>
          <p:cNvPr id="6" name="Marcador de pie de página 5"/>
          <p:cNvSpPr>
            <a:spLocks noGrp="1"/>
          </p:cNvSpPr>
          <p:nvPr>
            <p:ph type="ftr" sz="quarter" idx="11"/>
          </p:nvPr>
        </p:nvSpPr>
        <p:spPr/>
        <p:txBody>
          <a:bodyPr rtlCol="0"/>
          <a:lstStyle/>
          <a:p>
            <a:pPr rtl="0"/>
            <a:r>
              <a:rPr lang="es-ES" noProof="0"/>
              <a:t>Agregar un pie de página </a:t>
            </a:r>
          </a:p>
        </p:txBody>
      </p:sp>
      <p:sp>
        <p:nvSpPr>
          <p:cNvPr id="7" name="Marcador de número de diapositiva 6"/>
          <p:cNvSpPr>
            <a:spLocks noGrp="1"/>
          </p:cNvSpPr>
          <p:nvPr>
            <p:ph type="sldNum" sz="quarter" idx="12"/>
          </p:nvPr>
        </p:nvSpPr>
        <p:spPr/>
        <p:txBody>
          <a:bodyPr rtlCol="0"/>
          <a:lstStyle/>
          <a:p>
            <a:pPr rtl="0"/>
            <a:fld id="{B38049E5-7B53-4E85-8972-7D6C4BCE5BB9}" type="slidenum">
              <a:rPr lang="es-ES" noProof="0" smtClean="0"/>
              <a:t>‹Nº›</a:t>
            </a:fld>
            <a:endParaRPr lang="es-ES" noProof="0"/>
          </a:p>
        </p:txBody>
      </p:sp>
    </p:spTree>
    <p:extLst>
      <p:ext uri="{BB962C8B-B14F-4D97-AF65-F5344CB8AC3E}">
        <p14:creationId xmlns:p14="http://schemas.microsoft.com/office/powerpoint/2010/main" val="296885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ángulo 7" title="Barra lateral">
            <a:extLst>
              <a:ext uri="{FF2B5EF4-FFF2-40B4-BE49-F238E27FC236}">
                <a16:creationId xmlns:a16="http://schemas.microsoft.com/office/drawing/2014/main" id="{FFA7AFEF-D97A-4A94-A884-7F95E91332B7}"/>
              </a:ext>
            </a:extLst>
          </p:cNvPr>
          <p:cNvSpPr/>
          <p:nvPr userDrawn="1"/>
        </p:nvSpPr>
        <p:spPr>
          <a:xfrm>
            <a:off x="622095" y="0"/>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Marcador de título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pPr rtl="0"/>
            <a:r>
              <a:rPr lang="es-ES" noProof="0"/>
              <a:t>Haga clic para modificar el estilo de título del patrón</a:t>
            </a:r>
          </a:p>
        </p:txBody>
      </p:sp>
      <p:sp>
        <p:nvSpPr>
          <p:cNvPr id="3" name="Marcador de texto 2"/>
          <p:cNvSpPr>
            <a:spLocks noGrp="1"/>
          </p:cNvSpPr>
          <p:nvPr>
            <p:ph type="body" idx="1"/>
          </p:nvPr>
        </p:nvSpPr>
        <p:spPr>
          <a:xfrm>
            <a:off x="1371600" y="2286000"/>
            <a:ext cx="9601200" cy="3581400"/>
          </a:xfrm>
          <a:prstGeom prst="rect">
            <a:avLst/>
          </a:prstGeom>
        </p:spPr>
        <p:txBody>
          <a:bodyPr vert="horz" lIns="91440" tIns="45720" rIns="91440" bIns="45720" rtlCol="0">
            <a:noAutofit/>
          </a:body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rtl="0"/>
            <a:fld id="{AAEDC0CB-97A3-4C82-A649-A494F89B036C}" type="datetime1">
              <a:rPr lang="es-ES" noProof="0" smtClean="0"/>
              <a:t>24/05/2024</a:t>
            </a:fld>
            <a:endParaRPr lang="es-ES" noProof="0"/>
          </a:p>
        </p:txBody>
      </p:sp>
      <p:sp>
        <p:nvSpPr>
          <p:cNvPr id="5" name="Marcador de pie de página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rtl="0"/>
            <a:r>
              <a:rPr lang="es-ES" noProof="0"/>
              <a:t>Agregar un pie de página </a:t>
            </a:r>
          </a:p>
        </p:txBody>
      </p:sp>
      <p:sp>
        <p:nvSpPr>
          <p:cNvPr id="6" name="Marcador de número de diapositiva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rtl="0"/>
            <a:fld id="{B38049E5-7B53-4E85-8972-7D6C4BCE5BB9}" type="slidenum">
              <a:rPr lang="es-ES" noProof="0" smtClean="0"/>
              <a:t>‹Nº›</a:t>
            </a:fld>
            <a:endParaRPr lang="es-ES" noProof="0"/>
          </a:p>
        </p:txBody>
      </p:sp>
      <p:sp>
        <p:nvSpPr>
          <p:cNvPr id="9" name="Rectángulo 8" title="Barra lateral"/>
          <p:cNvSpPr/>
          <p:nvPr/>
        </p:nvSpPr>
        <p:spPr>
          <a:xfrm>
            <a:off x="478095" y="376"/>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6303306"/>
      </p:ext>
    </p:extLst>
  </p:cSld>
  <p:clrMap bg1="lt1" tx1="dk1" bg2="lt2" tx2="dk2" accent1="accent1" accent2="accent2" accent3="accent3" accent4="accent4" accent5="accent5" accent6="accent6" hlink="hlink" folHlink="folHlink"/>
  <p:sldLayoutIdLst>
    <p:sldLayoutId id="2147483661" r:id="rId1"/>
    <p:sldLayoutId id="2147483670" r:id="rId2"/>
    <p:sldLayoutId id="2147483662" r:id="rId3"/>
    <p:sldLayoutId id="2147483668" r:id="rId4"/>
    <p:sldLayoutId id="2147483671" r:id="rId5"/>
    <p:sldLayoutId id="2147483669" r:id="rId6"/>
    <p:sldLayoutId id="2147483672" r:id="rId7"/>
    <p:sldLayoutId id="2147483663" r:id="rId8"/>
    <p:sldLayoutId id="2147483664" r:id="rId9"/>
    <p:sldLayoutId id="2147483665" r:id="rId10"/>
    <p:sldLayoutId id="2147483666" r:id="rId11"/>
    <p:sldLayoutId id="2147483673" r:id="rId12"/>
    <p:sldLayoutId id="2147483667" r:id="rId13"/>
  </p:sldLayoutIdLst>
  <p:hf sldNum="0"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42900" indent="-342900" algn="l" defTabSz="914400" rtl="0" eaLnBrk="1" latinLnBrk="0" hangingPunct="1">
        <a:lnSpc>
          <a:spcPct val="94000"/>
        </a:lnSpc>
        <a:spcBef>
          <a:spcPts val="1000"/>
        </a:spcBef>
        <a:spcAft>
          <a:spcPts val="200"/>
        </a:spcAft>
        <a:buFont typeface="Arial" panose="020B0604020202020204" pitchFamily="34" charset="0"/>
        <a:buChar char="•"/>
        <a:defRPr sz="2400" kern="1200" baseline="0">
          <a:solidFill>
            <a:schemeClr val="tx2"/>
          </a:solidFill>
          <a:latin typeface="+mn-lt"/>
          <a:ea typeface="+mn-ea"/>
          <a:cs typeface="+mn-cs"/>
        </a:defRPr>
      </a:lvl1pPr>
      <a:lvl2pPr marL="873252" indent="-342900" algn="l" defTabSz="914400" rtl="0" eaLnBrk="1" latinLnBrk="0" hangingPunct="1">
        <a:lnSpc>
          <a:spcPct val="94000"/>
        </a:lnSpc>
        <a:spcBef>
          <a:spcPts val="500"/>
        </a:spcBef>
        <a:spcAft>
          <a:spcPts val="200"/>
        </a:spcAft>
        <a:buFont typeface="Arial" panose="020B0604020202020204" pitchFamily="34" charset="0"/>
        <a:buChar char="•"/>
        <a:defRPr sz="2400" i="1" kern="1200" baseline="0">
          <a:solidFill>
            <a:schemeClr val="tx2"/>
          </a:solidFill>
          <a:latin typeface="+mn-lt"/>
          <a:ea typeface="+mn-ea"/>
          <a:cs typeface="+mn-cs"/>
        </a:defRPr>
      </a:lvl2pPr>
      <a:lvl3pPr marL="1330452" indent="-342900" algn="l" defTabSz="914400" rtl="0" eaLnBrk="1" latinLnBrk="0" hangingPunct="1">
        <a:lnSpc>
          <a:spcPct val="94000"/>
        </a:lnSpc>
        <a:spcBef>
          <a:spcPts val="500"/>
        </a:spcBef>
        <a:spcAft>
          <a:spcPts val="200"/>
        </a:spcAft>
        <a:buFont typeface="Arial" panose="020B0604020202020204" pitchFamily="34" charset="0"/>
        <a:buChar char="•"/>
        <a:defRPr sz="2000" kern="1200" baseline="0">
          <a:solidFill>
            <a:schemeClr val="tx2"/>
          </a:solidFill>
          <a:latin typeface="+mn-lt"/>
          <a:ea typeface="+mn-ea"/>
          <a:cs typeface="+mn-cs"/>
        </a:defRPr>
      </a:lvl3pPr>
      <a:lvl4pPr marL="1787652" indent="-342900" algn="l" defTabSz="914400" rtl="0" eaLnBrk="1" latinLnBrk="0" hangingPunct="1">
        <a:lnSpc>
          <a:spcPct val="94000"/>
        </a:lnSpc>
        <a:spcBef>
          <a:spcPts val="500"/>
        </a:spcBef>
        <a:spcAft>
          <a:spcPts val="200"/>
        </a:spcAft>
        <a:buFont typeface="Arial" panose="020B0604020202020204" pitchFamily="34" charset="0"/>
        <a:buChar char="•"/>
        <a:defRPr sz="2000" i="1" kern="1200" baseline="0">
          <a:solidFill>
            <a:schemeClr val="tx2"/>
          </a:solidFill>
          <a:latin typeface="+mn-lt"/>
          <a:ea typeface="+mn-ea"/>
          <a:cs typeface="+mn-cs"/>
        </a:defRPr>
      </a:lvl4pPr>
      <a:lvl5pPr marL="2187702" indent="-285750" algn="l" defTabSz="914400" rtl="0" eaLnBrk="1" latinLnBrk="0" hangingPunct="1">
        <a:lnSpc>
          <a:spcPct val="94000"/>
        </a:lnSpc>
        <a:spcBef>
          <a:spcPts val="500"/>
        </a:spcBef>
        <a:spcAft>
          <a:spcPts val="200"/>
        </a:spcAft>
        <a:buFont typeface="Arial" panose="020B0604020202020204" pitchFamily="34" charset="0"/>
        <a:buChar char="•"/>
        <a:defRPr sz="18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4BCA1FD6-532D-4102-8DA1-ABC46A17A1CA}"/>
              </a:ext>
            </a:extLst>
          </p:cNvPr>
          <p:cNvSpPr>
            <a:spLocks noGrp="1"/>
          </p:cNvSpPr>
          <p:nvPr>
            <p:ph type="body" sz="quarter" idx="13"/>
          </p:nvPr>
        </p:nvSpPr>
        <p:spPr>
          <a:xfrm>
            <a:off x="1061357" y="408214"/>
            <a:ext cx="10809514" cy="6188529"/>
          </a:xfrm>
        </p:spPr>
        <p:txBody>
          <a:bodyPr rtlCol="0"/>
          <a:lstStyle/>
          <a:p>
            <a:pPr rtl="0">
              <a:lnSpc>
                <a:spcPct val="100000"/>
              </a:lnSpc>
            </a:pPr>
            <a:endParaRPr lang="es-ES" u="sng" dirty="0">
              <a:solidFill>
                <a:srgbClr val="0070C0"/>
              </a:solidFill>
            </a:endParaRPr>
          </a:p>
        </p:txBody>
      </p:sp>
      <p:sp>
        <p:nvSpPr>
          <p:cNvPr id="3" name="Rectángulo: esquinas redondeadas 2">
            <a:extLst>
              <a:ext uri="{FF2B5EF4-FFF2-40B4-BE49-F238E27FC236}">
                <a16:creationId xmlns:a16="http://schemas.microsoft.com/office/drawing/2014/main" id="{DD775BAA-0F9A-D91D-6DE0-F7EF29CCF967}"/>
              </a:ext>
            </a:extLst>
          </p:cNvPr>
          <p:cNvSpPr/>
          <p:nvPr/>
        </p:nvSpPr>
        <p:spPr>
          <a:xfrm>
            <a:off x="1240971" y="1469571"/>
            <a:ext cx="10384972" cy="4016829"/>
          </a:xfrm>
          <a:prstGeom prst="roundRect">
            <a:avLst/>
          </a:prstGeom>
          <a:solidFill>
            <a:srgbClr val="00B050"/>
          </a:solidFill>
        </p:spPr>
        <p:style>
          <a:lnRef idx="2">
            <a:schemeClr val="accent1"/>
          </a:lnRef>
          <a:fillRef idx="1">
            <a:schemeClr val="lt1"/>
          </a:fillRef>
          <a:effectRef idx="0">
            <a:schemeClr val="accent1"/>
          </a:effectRef>
          <a:fontRef idx="minor">
            <a:schemeClr val="dk1"/>
          </a:fontRef>
        </p:style>
        <p:txBody>
          <a:bodyPr rtlCol="0" anchor="ctr"/>
          <a:lstStyle/>
          <a:p>
            <a:pPr algn="just"/>
            <a:r>
              <a:rPr lang="es-ES" sz="2400" b="1" dirty="0"/>
              <a:t>Artículo 418. – Prevaricato. </a:t>
            </a:r>
            <a:r>
              <a:rPr lang="es-ES" sz="2400" dirty="0"/>
              <a:t>El juez o el fiscal que dicta resolución o emite dictamen manifestando contrarios al texto expreso y claro de la ley. O cita pruebas inexistentes o hechos falsos, o se apoya en leyes supuestas o derogadas, será reprimido con pena privativa de libertad no menor de tres ni mayor de cinco años. </a:t>
            </a:r>
            <a:endParaRPr lang="es-PE" sz="2400" b="1" dirty="0"/>
          </a:p>
        </p:txBody>
      </p:sp>
    </p:spTree>
    <p:extLst>
      <p:ext uri="{BB962C8B-B14F-4D97-AF65-F5344CB8AC3E}">
        <p14:creationId xmlns:p14="http://schemas.microsoft.com/office/powerpoint/2010/main" val="245393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557561" y="926391"/>
            <a:ext cx="10303728" cy="5005217"/>
          </a:xfrm>
        </p:spPr>
        <p:txBody>
          <a:bodyPr rtlCol="0"/>
          <a:lstStyle/>
          <a:p>
            <a:pPr algn="just" rtl="0"/>
            <a:endParaRPr lang="es-ES" dirty="0">
              <a:ea typeface="Tahoma" panose="020B0604030504040204" pitchFamily="34" charset="0"/>
              <a:cs typeface="Tahoma" panose="020B0604030504040204" pitchFamily="34" charset="0"/>
            </a:endParaRPr>
          </a:p>
          <a:p>
            <a:pPr algn="just"/>
            <a:r>
              <a:rPr lang="es-ES" dirty="0">
                <a:ea typeface="Tahoma" panose="020B0604030504040204" pitchFamily="34" charset="0"/>
                <a:cs typeface="Tahoma" panose="020B0604030504040204" pitchFamily="34" charset="0"/>
              </a:rPr>
              <a:t>Si en el caso concreto, prima facie, se advierte que el texto normativo admite diversas interpretaciones, no podría configurarse el delito.</a:t>
            </a:r>
          </a:p>
          <a:p>
            <a:pPr algn="just" rtl="0"/>
            <a:endParaRPr lang="es-ES" dirty="0">
              <a:ea typeface="Tahoma" panose="020B0604030504040204" pitchFamily="34" charset="0"/>
              <a:cs typeface="Tahoma" panose="020B0604030504040204" pitchFamily="34" charset="0"/>
            </a:endParaRPr>
          </a:p>
          <a:p>
            <a:pPr algn="just" rtl="0"/>
            <a:r>
              <a:rPr lang="es-ES" dirty="0">
                <a:ea typeface="Tahoma" panose="020B0604030504040204" pitchFamily="34" charset="0"/>
                <a:cs typeface="Tahoma" panose="020B0604030504040204" pitchFamily="34" charset="0"/>
              </a:rPr>
              <a:t>En nuestro ordenamiento jurídico, por el momento, no se exige la concurrencia de un elemento subjetivo adicional para la configuración del tipo subjetivo del delito de prevaricato, es decir, no se requiere constatar, verbigracia, si el magistrado obró con la finalidad específica de beneficiarse o favorecer a terceros, de forma indebida.</a:t>
            </a:r>
          </a:p>
        </p:txBody>
      </p:sp>
    </p:spTree>
    <p:extLst>
      <p:ext uri="{BB962C8B-B14F-4D97-AF65-F5344CB8AC3E}">
        <p14:creationId xmlns:p14="http://schemas.microsoft.com/office/powerpoint/2010/main" val="2808510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237995" y="112734"/>
            <a:ext cx="10684701" cy="5561556"/>
          </a:xfrm>
        </p:spPr>
        <p:txBody>
          <a:bodyPr rtlCol="0"/>
          <a:lstStyle/>
          <a:p>
            <a:pPr algn="just" rtl="0"/>
            <a:r>
              <a:rPr lang="es-ES" sz="3200" b="1" u="sng" dirty="0">
                <a:ea typeface="Tahoma" panose="020B0604030504040204" pitchFamily="34" charset="0"/>
                <a:cs typeface="Tahoma" panose="020B0604030504040204" pitchFamily="34" charset="0"/>
              </a:rPr>
              <a:t>El delito de prevaricato no se configura por culpa, sino por dolo [Apelación 4-2017, Huaura]</a:t>
            </a:r>
          </a:p>
          <a:p>
            <a:pPr algn="just" rtl="0"/>
            <a:endParaRPr lang="es-ES" dirty="0">
              <a:ea typeface="Tahoma" panose="020B0604030504040204" pitchFamily="34" charset="0"/>
              <a:cs typeface="Tahoma" panose="020B0604030504040204" pitchFamily="34" charset="0"/>
            </a:endParaRPr>
          </a:p>
          <a:p>
            <a:pPr algn="just" rtl="0"/>
            <a:r>
              <a:rPr lang="es-ES" b="1" dirty="0">
                <a:ea typeface="Tahoma" panose="020B0604030504040204" pitchFamily="34" charset="0"/>
                <a:cs typeface="Tahoma" panose="020B0604030504040204" pitchFamily="34" charset="0"/>
              </a:rPr>
              <a:t>Fundamento destacado: DÉCIMO SEGUNDO: </a:t>
            </a:r>
            <a:r>
              <a:rPr lang="es-ES" dirty="0">
                <a:ea typeface="Tahoma" panose="020B0604030504040204" pitchFamily="34" charset="0"/>
                <a:cs typeface="Tahoma" panose="020B0604030504040204" pitchFamily="34" charset="0"/>
              </a:rPr>
              <a:t>Es necesario remarcar que el delito de prevaricato no se configura por culpa, lo que significa que no basta el descuido ni la negligencia para imputarse este ilícito, sino que el tipo penal exige que como condición imprescindible la presencia de dolo.</a:t>
            </a:r>
          </a:p>
          <a:p>
            <a:pPr algn="just" rtl="0"/>
            <a:r>
              <a:rPr lang="es-ES" dirty="0">
                <a:ea typeface="Tahoma" panose="020B0604030504040204" pitchFamily="34" charset="0"/>
                <a:cs typeface="Tahoma" panose="020B0604030504040204" pitchFamily="34" charset="0"/>
              </a:rPr>
              <a:t>declaró procedente el beneficio penitenciario de liberación condicional, peticionado por el interno Alfredo Cornelio Nicho, quien venia cumpliendo sentencia condenatoria por delito de violación sexual de menor de 14 años, contraviniendo así el articulo 3, primer párrafo, de la Ley N°28704, que prohibía la concesión del beneficio de liberación condicional a condenados por los delitos previstos la condicional a condenados por los delitos previstos en los artículos 173 y 173-A</a:t>
            </a:r>
          </a:p>
          <a:p>
            <a:pPr algn="just" rtl="0"/>
            <a:endParaRPr lang="es-ES"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5629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237995" y="112734"/>
            <a:ext cx="10684701" cy="5561556"/>
          </a:xfrm>
        </p:spPr>
        <p:txBody>
          <a:bodyPr rtlCol="0"/>
          <a:lstStyle/>
          <a:p>
            <a:pPr algn="just" rtl="0"/>
            <a:r>
              <a:rPr lang="es-ES" sz="3200" b="1" u="sng" dirty="0">
                <a:ea typeface="Tahoma" panose="020B0604030504040204" pitchFamily="34" charset="0"/>
                <a:cs typeface="Tahoma" panose="020B0604030504040204" pitchFamily="34" charset="0"/>
              </a:rPr>
              <a:t>SALA PENAL PERMANENTE APELACIÓN </a:t>
            </a:r>
            <a:r>
              <a:rPr lang="es-ES" sz="3200" b="1" u="sng" dirty="0" err="1">
                <a:ea typeface="Tahoma" panose="020B0604030504040204" pitchFamily="34" charset="0"/>
                <a:cs typeface="Tahoma" panose="020B0604030504040204" pitchFamily="34" charset="0"/>
              </a:rPr>
              <a:t>N.°</a:t>
            </a:r>
            <a:r>
              <a:rPr lang="es-ES" sz="3200" b="1" u="sng" dirty="0">
                <a:ea typeface="Tahoma" panose="020B0604030504040204" pitchFamily="34" charset="0"/>
                <a:cs typeface="Tahoma" panose="020B0604030504040204" pitchFamily="34" charset="0"/>
              </a:rPr>
              <a:t> 87-2023/CAJAMARCA</a:t>
            </a:r>
          </a:p>
          <a:p>
            <a:pPr algn="just" rtl="0"/>
            <a:endParaRPr lang="es-ES" dirty="0">
              <a:ea typeface="Tahoma" panose="020B0604030504040204" pitchFamily="34" charset="0"/>
              <a:cs typeface="Tahoma" panose="020B0604030504040204" pitchFamily="34" charset="0"/>
            </a:endParaRPr>
          </a:p>
          <a:p>
            <a:pPr algn="just" rtl="0"/>
            <a:r>
              <a:rPr lang="es-ES" dirty="0">
                <a:ea typeface="Tahoma" panose="020B0604030504040204" pitchFamily="34" charset="0"/>
                <a:cs typeface="Tahoma" panose="020B0604030504040204" pitchFamily="34" charset="0"/>
              </a:rPr>
              <a:t>la Sala Superior determinó que, conforme al artículo 109 de la Constitución Política, la normatividad debe ser conocida por los jueces, lo que se traduce en el principio </a:t>
            </a:r>
            <a:r>
              <a:rPr lang="es-ES" dirty="0" err="1">
                <a:ea typeface="Tahoma" panose="020B0604030504040204" pitchFamily="34" charset="0"/>
                <a:cs typeface="Tahoma" panose="020B0604030504040204" pitchFamily="34" charset="0"/>
              </a:rPr>
              <a:t>iura</a:t>
            </a:r>
            <a:r>
              <a:rPr lang="es-ES" dirty="0">
                <a:ea typeface="Tahoma" panose="020B0604030504040204" pitchFamily="34" charset="0"/>
                <a:cs typeface="Tahoma" panose="020B0604030504040204" pitchFamily="34" charset="0"/>
              </a:rPr>
              <a:t> </a:t>
            </a:r>
            <a:r>
              <a:rPr lang="es-ES" dirty="0" err="1">
                <a:ea typeface="Tahoma" panose="020B0604030504040204" pitchFamily="34" charset="0"/>
                <a:cs typeface="Tahoma" panose="020B0604030504040204" pitchFamily="34" charset="0"/>
              </a:rPr>
              <a:t>novit</a:t>
            </a:r>
            <a:r>
              <a:rPr lang="es-ES" dirty="0">
                <a:ea typeface="Tahoma" panose="020B0604030504040204" pitchFamily="34" charset="0"/>
                <a:cs typeface="Tahoma" panose="020B0604030504040204" pitchFamily="34" charset="0"/>
              </a:rPr>
              <a:t> curia —el juez conoce el derecho—, regulado en el artículo VII del Título Preliminar del Código Civil, que reconoce que el Tribunal conoce el derecho, es decir, que los jueces deben conocer el ordenamiento jurídico a fin de resolver los asuntos que les sean planteados en el ejercicio de su función. De esa forma, se reconoce que emitir una sentencia, una resolución o un dictamen no es un acto autómata, sino que requiere un acto de voluntad, meditado y analizado, en contraste con el ordenamiento jurídico vigente. Luego, la procesada no puede alegar ignorancia de la ley.</a:t>
            </a:r>
          </a:p>
        </p:txBody>
      </p:sp>
    </p:spTree>
    <p:extLst>
      <p:ext uri="{BB962C8B-B14F-4D97-AF65-F5344CB8AC3E}">
        <p14:creationId xmlns:p14="http://schemas.microsoft.com/office/powerpoint/2010/main" val="3329780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228600" y="130629"/>
            <a:ext cx="10632689" cy="5800979"/>
          </a:xfrm>
        </p:spPr>
        <p:txBody>
          <a:bodyPr rtlCol="0"/>
          <a:lstStyle/>
          <a:p>
            <a:pPr algn="just" rtl="0"/>
            <a:r>
              <a:rPr lang="es-ES" dirty="0">
                <a:ea typeface="Tahoma" panose="020B0604030504040204" pitchFamily="34" charset="0"/>
                <a:cs typeface="Tahoma" panose="020B0604030504040204" pitchFamily="34" charset="0"/>
              </a:rPr>
              <a:t>No concurre el dolo eventual, sino solo el dolo directo; por otro lado, que no existe prueba que acredite que la encausada actuó con dolo eventual o dolo directo, sino que desconocía la ley prohibitiva; y, finalmente que existían diversos criterios para la concesión del beneficio penitenciario de semilibertad. Dichos argumentos viabilizarían la absolución de la recurrente. </a:t>
            </a:r>
          </a:p>
          <a:p>
            <a:pPr algn="just" rtl="0"/>
            <a:endParaRPr lang="es-ES" dirty="0">
              <a:ea typeface="Tahoma" panose="020B0604030504040204" pitchFamily="34" charset="0"/>
              <a:cs typeface="Tahoma" panose="020B0604030504040204" pitchFamily="34" charset="0"/>
            </a:endParaRPr>
          </a:p>
          <a:p>
            <a:pPr algn="just" rtl="0"/>
            <a:r>
              <a:rPr lang="es-ES" dirty="0"/>
              <a:t>En su condición de Jueza del Juzgado Penal Liquidador de Santa Cruz Cajamarca, dictó la Resolución </a:t>
            </a:r>
            <a:r>
              <a:rPr lang="es-ES" dirty="0" err="1"/>
              <a:t>N°</a:t>
            </a:r>
            <a:r>
              <a:rPr lang="es-ES" dirty="0"/>
              <a:t> 5, del once de junio de dos mil diez, que declaró procedente el beneficio penitenciario de semilibertad solicitado por el, sin considerar que el artículo 3 de la Ley </a:t>
            </a:r>
            <a:r>
              <a:rPr lang="es-ES" dirty="0" err="1"/>
              <a:t>N°</a:t>
            </a:r>
            <a:r>
              <a:rPr lang="es-ES" dirty="0"/>
              <a:t> 29423. </a:t>
            </a:r>
          </a:p>
          <a:p>
            <a:pPr algn="just" rtl="0"/>
            <a:endParaRPr lang="es-ES" dirty="0">
              <a:ea typeface="Tahoma" panose="020B0604030504040204" pitchFamily="34" charset="0"/>
              <a:cs typeface="Tahoma" panose="020B0604030504040204" pitchFamily="34" charset="0"/>
            </a:endParaRPr>
          </a:p>
          <a:p>
            <a:pPr algn="just" rtl="0"/>
            <a:r>
              <a:rPr lang="es-ES" dirty="0"/>
              <a:t>El delito de prevaricato se configura cuando el juez o fiscal dicta resolución o emite dictamen, según sea el caso, manifiestamente contrarios al texto expreso y claro de la ley.</a:t>
            </a:r>
            <a:endParaRPr lang="es-ES"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40618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228600" y="130629"/>
            <a:ext cx="10632689" cy="5800979"/>
          </a:xfrm>
        </p:spPr>
        <p:txBody>
          <a:bodyPr rtlCol="0"/>
          <a:lstStyle/>
          <a:p>
            <a:pPr algn="just" rtl="0"/>
            <a:r>
              <a:rPr lang="es-ES" dirty="0"/>
              <a:t>La procesada no puede alegar ignorancia de la ley, pues hacerlo supondría reconocer que emite decisiones judiciales no examinadas, ni razonadas, ni analizadas previamente, afirmación que la coloca en una acción de mayor lesividad.</a:t>
            </a:r>
            <a:endParaRPr lang="es-ES" dirty="0">
              <a:ea typeface="Tahoma" panose="020B0604030504040204" pitchFamily="34" charset="0"/>
              <a:cs typeface="Tahoma" panose="020B0604030504040204" pitchFamily="34" charset="0"/>
            </a:endParaRPr>
          </a:p>
          <a:p>
            <a:pPr algn="just" rtl="0"/>
            <a:endParaRPr lang="es-ES" dirty="0">
              <a:ea typeface="Tahoma" panose="020B0604030504040204" pitchFamily="34" charset="0"/>
              <a:cs typeface="Tahoma" panose="020B0604030504040204" pitchFamily="34" charset="0"/>
            </a:endParaRPr>
          </a:p>
          <a:p>
            <a:pPr algn="just" rtl="0"/>
            <a:r>
              <a:rPr lang="es-ES" dirty="0"/>
              <a:t>Así pues, si la procesada reconoce que no aplicó la ley por ignorancia, por error o por descuido o negligencia, este descuido en el juez o magistrado se convierte en un acto intencional, en tanto que su labor no es un acto casual.</a:t>
            </a:r>
          </a:p>
          <a:p>
            <a:pPr algn="just" rtl="0"/>
            <a:endParaRPr lang="es-ES" dirty="0">
              <a:ea typeface="Tahoma" panose="020B0604030504040204" pitchFamily="34" charset="0"/>
              <a:cs typeface="Tahoma" panose="020B0604030504040204" pitchFamily="34" charset="0"/>
            </a:endParaRPr>
          </a:p>
          <a:p>
            <a:pPr algn="just" rtl="0"/>
            <a:r>
              <a:rPr lang="es-ES" dirty="0"/>
              <a:t>La procesada ensaya diferentes argumentos y, para descartar su conducta dolosa, dijo en el plenario que inaplicó el artículo 3 de la Ley </a:t>
            </a:r>
            <a:r>
              <a:rPr lang="es-ES" dirty="0" err="1"/>
              <a:t>N°</a:t>
            </a:r>
            <a:r>
              <a:rPr lang="es-ES" dirty="0"/>
              <a:t> 29423 no por falta de experiencia, como había alegado inicialmente, sino por falta de tiempo, porque estaba saturada por la carga procesal.</a:t>
            </a:r>
            <a:endParaRPr lang="es-ES"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10396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310243" y="528510"/>
            <a:ext cx="10632689" cy="5800979"/>
          </a:xfrm>
        </p:spPr>
        <p:txBody>
          <a:bodyPr rtlCol="0"/>
          <a:lstStyle/>
          <a:p>
            <a:pPr algn="just" rtl="0"/>
            <a:r>
              <a:rPr lang="es-ES" dirty="0"/>
              <a:t>Resulta indispensable que exista en la decisión judicial, manifiesta justificación de su inaplicación voluntaria, lo que no ha acontecido. </a:t>
            </a:r>
          </a:p>
          <a:p>
            <a:pPr algn="just" rtl="0"/>
            <a:endParaRPr lang="es-ES" dirty="0">
              <a:ea typeface="Tahoma" panose="020B0604030504040204" pitchFamily="34" charset="0"/>
              <a:cs typeface="Tahoma" panose="020B0604030504040204" pitchFamily="34" charset="0"/>
            </a:endParaRPr>
          </a:p>
          <a:p>
            <a:pPr algn="just" rtl="0"/>
            <a:r>
              <a:rPr lang="es-ES" dirty="0"/>
              <a:t>La procesada tuvo que haber emitido un argumento en la decisión de donde se debería traslucir que, frente a las referidas posiciones, se alinea con alguna de ellas o que, incluso, haga una propuesta nueva, pero ese razonamiento no está en la resolución, sino que se trata de un mero alegato.</a:t>
            </a:r>
          </a:p>
          <a:p>
            <a:pPr algn="just" rtl="0"/>
            <a:endParaRPr lang="es-ES" dirty="0">
              <a:ea typeface="Tahoma" panose="020B0604030504040204" pitchFamily="34" charset="0"/>
              <a:cs typeface="Tahoma" panose="020B0604030504040204" pitchFamily="34" charset="0"/>
            </a:endParaRPr>
          </a:p>
          <a:p>
            <a:pPr algn="just" rtl="0"/>
            <a:r>
              <a:rPr lang="es-ES" dirty="0"/>
              <a:t>Finalmente, plantea argumentos exculpatorios — trabaja lejos y no tenía acceso a la normatividad.</a:t>
            </a:r>
          </a:p>
          <a:p>
            <a:pPr algn="just" rtl="0"/>
            <a:endParaRPr lang="es-ES" dirty="0">
              <a:ea typeface="Tahoma" panose="020B0604030504040204" pitchFamily="34" charset="0"/>
              <a:cs typeface="Tahoma" panose="020B0604030504040204" pitchFamily="34" charset="0"/>
            </a:endParaRPr>
          </a:p>
          <a:p>
            <a:pPr algn="just" rtl="0"/>
            <a:r>
              <a:rPr lang="es-ES" dirty="0"/>
              <a:t>Así, el recurso de apelación resulta infundado y la sentencia de primera instancia será confirmada en todos sus extremos.</a:t>
            </a:r>
            <a:endParaRPr lang="es-ES"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49747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237995" y="267628"/>
            <a:ext cx="10684701" cy="5406661"/>
          </a:xfrm>
        </p:spPr>
        <p:txBody>
          <a:bodyPr rtlCol="0"/>
          <a:lstStyle/>
          <a:p>
            <a:pPr algn="just" rtl="0"/>
            <a:r>
              <a:rPr lang="es-ES" sz="3200" b="1" u="sng" dirty="0">
                <a:ea typeface="Tahoma" panose="020B0604030504040204" pitchFamily="34" charset="0"/>
                <a:cs typeface="Tahoma" panose="020B0604030504040204" pitchFamily="34" charset="0"/>
              </a:rPr>
              <a:t>Recurso apelación n.º 167-2023/san martín </a:t>
            </a:r>
          </a:p>
          <a:p>
            <a:pPr algn="just" rtl="0"/>
            <a:r>
              <a:rPr lang="es-ES" sz="3200" b="1" u="sng" dirty="0">
                <a:ea typeface="Tahoma" panose="020B0604030504040204" pitchFamily="34" charset="0"/>
                <a:cs typeface="Tahoma" panose="020B0604030504040204" pitchFamily="34" charset="0"/>
              </a:rPr>
              <a:t>ponente: césar san martín castro</a:t>
            </a:r>
          </a:p>
          <a:p>
            <a:pPr algn="just" rtl="0"/>
            <a:endParaRPr lang="es-ES" dirty="0">
              <a:ea typeface="Tahoma" panose="020B0604030504040204" pitchFamily="34" charset="0"/>
              <a:cs typeface="Tahoma" panose="020B0604030504040204" pitchFamily="34" charset="0"/>
            </a:endParaRPr>
          </a:p>
          <a:p>
            <a:pPr algn="just" rtl="0"/>
            <a:r>
              <a:rPr lang="es-ES" sz="2100" dirty="0"/>
              <a:t>El delito de prevaricato no consiste en la lesión de bienes jurídicos individuales de las partes en el proceso, sino en la vulneración del Estado de Derecho al quebrantar la función judicial de decidir aplicando el Derecho. No es necesario que la resolución cuestionada sea declarada ilegal por parte de otro órgano jurisdiccional, así como tampoco que en mérito de un recurso jerárquico pueda ser anulada, confirmada o revocada. Es irrelevante que la resolución cuestionada se ejecute o no, solo es suficiente la propia emisión de la misma</a:t>
            </a:r>
            <a:r>
              <a:rPr lang="es-ES" sz="2100" dirty="0">
                <a:ea typeface="Tahoma" panose="020B0604030504040204" pitchFamily="34" charset="0"/>
                <a:cs typeface="Tahoma" panose="020B0604030504040204" pitchFamily="34" charset="0"/>
              </a:rPr>
              <a:t>.</a:t>
            </a:r>
          </a:p>
          <a:p>
            <a:pPr algn="just" rtl="0"/>
            <a:endParaRPr lang="es-ES" sz="2100" dirty="0">
              <a:ea typeface="Tahoma" panose="020B0604030504040204" pitchFamily="34" charset="0"/>
              <a:cs typeface="Tahoma" panose="020B0604030504040204" pitchFamily="34" charset="0"/>
            </a:endParaRPr>
          </a:p>
          <a:p>
            <a:pPr algn="just" rtl="0"/>
            <a:r>
              <a:rPr lang="es-ES" sz="2100" dirty="0"/>
              <a:t>pues, un delito de mera actividad, que se consuma con la emisión de la resolución, cumpliéndose</a:t>
            </a:r>
            <a:r>
              <a:rPr lang="es-ES" sz="2100" dirty="0">
                <a:ea typeface="Tahoma" panose="020B0604030504040204" pitchFamily="34" charset="0"/>
                <a:cs typeface="Tahoma" panose="020B0604030504040204" pitchFamily="34" charset="0"/>
              </a:rPr>
              <a:t>. </a:t>
            </a:r>
            <a:r>
              <a:rPr lang="es-ES" sz="2100" dirty="0"/>
              <a:t>El punto es el sometimiento del juez a la legalidad vigente. </a:t>
            </a:r>
            <a:endParaRPr lang="es-ES" sz="2100"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5315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237995" y="278780"/>
            <a:ext cx="10684701" cy="5395510"/>
          </a:xfrm>
        </p:spPr>
        <p:txBody>
          <a:bodyPr rtlCol="0"/>
          <a:lstStyle/>
          <a:p>
            <a:pPr algn="just" rtl="0"/>
            <a:r>
              <a:rPr lang="es-ES" sz="3200" b="1" u="sng" dirty="0">
                <a:ea typeface="Tahoma" panose="020B0604030504040204" pitchFamily="34" charset="0"/>
                <a:cs typeface="Tahoma" panose="020B0604030504040204" pitchFamily="34" charset="0"/>
              </a:rPr>
              <a:t>APELACIÓN </a:t>
            </a:r>
            <a:r>
              <a:rPr lang="es-ES" sz="3200" b="1" u="sng" dirty="0" err="1">
                <a:ea typeface="Tahoma" panose="020B0604030504040204" pitchFamily="34" charset="0"/>
                <a:cs typeface="Tahoma" panose="020B0604030504040204" pitchFamily="34" charset="0"/>
              </a:rPr>
              <a:t>N°</a:t>
            </a:r>
            <a:r>
              <a:rPr lang="es-ES" sz="3200" b="1" u="sng" dirty="0">
                <a:ea typeface="Tahoma" panose="020B0604030504040204" pitchFamily="34" charset="0"/>
                <a:cs typeface="Tahoma" panose="020B0604030504040204" pitchFamily="34" charset="0"/>
              </a:rPr>
              <a:t> 204-2022 – AMAZONAS</a:t>
            </a:r>
          </a:p>
          <a:p>
            <a:pPr algn="just" rtl="0"/>
            <a:endParaRPr lang="es-ES" sz="3200" b="1" u="sng" dirty="0">
              <a:ea typeface="Tahoma" panose="020B0604030504040204" pitchFamily="34" charset="0"/>
              <a:cs typeface="Tahoma" panose="020B0604030504040204" pitchFamily="34" charset="0"/>
            </a:endParaRPr>
          </a:p>
          <a:p>
            <a:pPr algn="just" rtl="0"/>
            <a:r>
              <a:rPr lang="es-ES" sz="3200" b="1" dirty="0">
                <a:ea typeface="Tahoma" panose="020B0604030504040204" pitchFamily="34" charset="0"/>
                <a:cs typeface="Tahoma" panose="020B0604030504040204" pitchFamily="34" charset="0"/>
              </a:rPr>
              <a:t>Se confirma condena por el delito de prevaricato de hechos </a:t>
            </a:r>
            <a:endParaRPr lang="es-ES" dirty="0">
              <a:ea typeface="Tahoma" panose="020B0604030504040204" pitchFamily="34" charset="0"/>
              <a:cs typeface="Tahoma" panose="020B0604030504040204" pitchFamily="34" charset="0"/>
            </a:endParaRPr>
          </a:p>
          <a:p>
            <a:pPr algn="just" rtl="0"/>
            <a:r>
              <a:rPr lang="es-ES" dirty="0"/>
              <a:t>El tipo penal se cumple, dado que se acreditó que el procesado actuó citando hechos falsos que no se encuentran plasmados en la resolución emitida por los jueces, es decir, invoca hechos falsos que no fueron expedidos por la Sala Penal Especial de Moyobamba. En esa línea, se descarta la postura referida a que existe motivación aparente, puesto que la Sala Superior de primera instancia analizó las pruebas y acreditó la comisión del delito atribuido, de modo que la situación jurídica del procesado no puede variar, pues la condena se encuentra ajustada a derecho. </a:t>
            </a:r>
            <a:endParaRPr lang="es-ES"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378265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375557" y="1178655"/>
            <a:ext cx="10632689" cy="4500690"/>
          </a:xfrm>
        </p:spPr>
        <p:txBody>
          <a:bodyPr rtlCol="0"/>
          <a:lstStyle/>
          <a:p>
            <a:pPr algn="just" rtl="0"/>
            <a:r>
              <a:rPr lang="es-ES" dirty="0"/>
              <a:t>Carlos Alberto Nicho Muñoz, en su actuación como juez supernumerario del Primer Juzgado de Investigación Preparatoria, sometido a su conocimiento, emitió la Resolución </a:t>
            </a:r>
            <a:r>
              <a:rPr lang="es-ES" dirty="0" err="1"/>
              <a:t>N°</a:t>
            </a:r>
            <a:r>
              <a:rPr lang="es-ES" dirty="0"/>
              <a:t> 2 (sentencia) declaró fundada la demanda de hábeas corpus. asumiendo una violación del derecho al debido proceso-derecho de motivación de resoluciones judiciales y otros, por la errónea la interpretación legal.</a:t>
            </a:r>
          </a:p>
          <a:p>
            <a:pPr algn="just" rtl="0"/>
            <a:endParaRPr lang="es-ES" dirty="0">
              <a:ea typeface="Tahoma" panose="020B0604030504040204" pitchFamily="34" charset="0"/>
              <a:cs typeface="Tahoma" panose="020B0604030504040204" pitchFamily="34" charset="0"/>
            </a:endParaRPr>
          </a:p>
          <a:p>
            <a:pPr algn="just" rtl="0"/>
            <a:r>
              <a:rPr lang="es-ES" dirty="0"/>
              <a:t>El imputado Carlos Alberto Nicho Muñoz citó hechos falsos, en la Resolución N°2 (sentencia). pese a que no se advertía una vulneración manifiesta a la libertad individual y la tutela procesal efectiva. </a:t>
            </a:r>
          </a:p>
          <a:p>
            <a:pPr algn="just" rtl="0"/>
            <a:endParaRPr lang="es-ES"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98411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702527" y="1802913"/>
            <a:ext cx="9894719" cy="3252174"/>
          </a:xfrm>
        </p:spPr>
        <p:txBody>
          <a:bodyPr rtlCol="0"/>
          <a:lstStyle/>
          <a:p>
            <a:pPr algn="just" rtl="0"/>
            <a:r>
              <a:rPr lang="es-ES" dirty="0"/>
              <a:t>El encausado CARLOS ALBERTO NICHO MUÑOZ cuestiona la sentencia emitida, cuyo pedido sostiene que existe confusión al interpretar el término “hechos falsos” configura el ilícito de prevaricato, pues la norma sustantiva que la regula no señala si dicho término (hechos falsos) se refiere a resoluciones judiciales, pues la norma apuntaría más a las pruebas o hechos falsos del texto expreso de la ley.</a:t>
            </a:r>
          </a:p>
          <a:p>
            <a:pPr algn="just" rtl="0"/>
            <a:endParaRPr lang="es-ES"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10887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4BCA1FD6-532D-4102-8DA1-ABC46A17A1CA}"/>
              </a:ext>
            </a:extLst>
          </p:cNvPr>
          <p:cNvSpPr>
            <a:spLocks noGrp="1"/>
          </p:cNvSpPr>
          <p:nvPr>
            <p:ph type="body" sz="quarter" idx="13"/>
          </p:nvPr>
        </p:nvSpPr>
        <p:spPr>
          <a:xfrm>
            <a:off x="1061357" y="408214"/>
            <a:ext cx="10809514" cy="6188529"/>
          </a:xfrm>
        </p:spPr>
        <p:txBody>
          <a:bodyPr rtlCol="0"/>
          <a:lstStyle/>
          <a:p>
            <a:pPr rtl="0">
              <a:lnSpc>
                <a:spcPct val="100000"/>
              </a:lnSpc>
            </a:pPr>
            <a:endParaRPr lang="es-ES" u="sng" dirty="0">
              <a:solidFill>
                <a:srgbClr val="0070C0"/>
              </a:solidFill>
            </a:endParaRPr>
          </a:p>
        </p:txBody>
      </p:sp>
      <p:sp>
        <p:nvSpPr>
          <p:cNvPr id="3" name="Rectángulo: esquinas redondeadas 2">
            <a:extLst>
              <a:ext uri="{FF2B5EF4-FFF2-40B4-BE49-F238E27FC236}">
                <a16:creationId xmlns:a16="http://schemas.microsoft.com/office/drawing/2014/main" id="{DD775BAA-0F9A-D91D-6DE0-F7EF29CCF967}"/>
              </a:ext>
            </a:extLst>
          </p:cNvPr>
          <p:cNvSpPr/>
          <p:nvPr/>
        </p:nvSpPr>
        <p:spPr>
          <a:xfrm>
            <a:off x="4226312" y="702527"/>
            <a:ext cx="4505093" cy="1025912"/>
          </a:xfrm>
          <a:prstGeom prst="roundRect">
            <a:avLst/>
          </a:prstGeom>
          <a:solidFill>
            <a:srgbClr val="00B050"/>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s-ES" sz="2000" b="1" dirty="0"/>
              <a:t>BIEN JURÍDICO TUTELADO</a:t>
            </a:r>
            <a:endParaRPr lang="es-PE" sz="2000" b="1" dirty="0"/>
          </a:p>
        </p:txBody>
      </p:sp>
      <p:sp>
        <p:nvSpPr>
          <p:cNvPr id="5" name="Rectángulo: esquinas redondeadas 4">
            <a:extLst>
              <a:ext uri="{FF2B5EF4-FFF2-40B4-BE49-F238E27FC236}">
                <a16:creationId xmlns:a16="http://schemas.microsoft.com/office/drawing/2014/main" id="{C0DC5EC3-7FBD-E69B-BE26-18CB8976F5C2}"/>
              </a:ext>
            </a:extLst>
          </p:cNvPr>
          <p:cNvSpPr/>
          <p:nvPr/>
        </p:nvSpPr>
        <p:spPr>
          <a:xfrm>
            <a:off x="1405054" y="3010829"/>
            <a:ext cx="5040351" cy="3144644"/>
          </a:xfrm>
          <a:prstGeom prst="roundRect">
            <a:avLst/>
          </a:prstGeom>
          <a:solidFill>
            <a:srgbClr val="0070C0"/>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s-ES" sz="2000" dirty="0">
                <a:solidFill>
                  <a:schemeClr val="bg1"/>
                </a:solidFill>
              </a:rPr>
              <a:t>El bien jurídico protegido radica en la legalidad del cumplimiento de los actos funcionales referidos a la función de los jueces y fiscales.</a:t>
            </a:r>
            <a:endParaRPr lang="es-PE" sz="2000" dirty="0">
              <a:solidFill>
                <a:schemeClr val="bg1"/>
              </a:solidFill>
            </a:endParaRPr>
          </a:p>
        </p:txBody>
      </p:sp>
      <p:sp>
        <p:nvSpPr>
          <p:cNvPr id="6" name="Rectángulo: esquinas redondeadas 5">
            <a:extLst>
              <a:ext uri="{FF2B5EF4-FFF2-40B4-BE49-F238E27FC236}">
                <a16:creationId xmlns:a16="http://schemas.microsoft.com/office/drawing/2014/main" id="{F62FFB50-AFE4-0910-AB84-E78E9704F571}"/>
              </a:ext>
            </a:extLst>
          </p:cNvPr>
          <p:cNvSpPr/>
          <p:nvPr/>
        </p:nvSpPr>
        <p:spPr>
          <a:xfrm>
            <a:off x="6634976" y="3010830"/>
            <a:ext cx="5040351" cy="3144644"/>
          </a:xfrm>
          <a:prstGeom prst="roundRect">
            <a:avLst/>
          </a:prstGeom>
          <a:solidFill>
            <a:srgbClr val="0070C0"/>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s-ES" sz="2000" dirty="0">
                <a:solidFill>
                  <a:schemeClr val="bg1"/>
                </a:solidFill>
              </a:rPr>
              <a:t>En tanto que los magistrados pueden responder por sus actos funcionales también en la vía civil o disciplinaria, lo que se castiga en la vía penal son los incumplimientos más graves de los deberes jurisdiccionales.</a:t>
            </a:r>
            <a:endParaRPr lang="es-PE" sz="2000" dirty="0">
              <a:solidFill>
                <a:schemeClr val="bg1"/>
              </a:solidFill>
            </a:endParaRPr>
          </a:p>
        </p:txBody>
      </p:sp>
      <p:cxnSp>
        <p:nvCxnSpPr>
          <p:cNvPr id="21" name="Conector recto de flecha 20">
            <a:extLst>
              <a:ext uri="{FF2B5EF4-FFF2-40B4-BE49-F238E27FC236}">
                <a16:creationId xmlns:a16="http://schemas.microsoft.com/office/drawing/2014/main" id="{22C44B28-D520-AD58-D15A-F3E18B454EC2}"/>
              </a:ext>
            </a:extLst>
          </p:cNvPr>
          <p:cNvCxnSpPr>
            <a:cxnSpLocks/>
          </p:cNvCxnSpPr>
          <p:nvPr/>
        </p:nvCxnSpPr>
        <p:spPr>
          <a:xfrm flipH="1">
            <a:off x="4399155" y="1739590"/>
            <a:ext cx="2219094" cy="119318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2" name="Conector recto de flecha 21">
            <a:extLst>
              <a:ext uri="{FF2B5EF4-FFF2-40B4-BE49-F238E27FC236}">
                <a16:creationId xmlns:a16="http://schemas.microsoft.com/office/drawing/2014/main" id="{4069E735-01C9-8BF4-C76C-B79B53DD0B53}"/>
              </a:ext>
            </a:extLst>
          </p:cNvPr>
          <p:cNvCxnSpPr>
            <a:cxnSpLocks/>
          </p:cNvCxnSpPr>
          <p:nvPr/>
        </p:nvCxnSpPr>
        <p:spPr>
          <a:xfrm>
            <a:off x="6618249" y="1739590"/>
            <a:ext cx="2352907" cy="118202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7741440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278782" y="1204332"/>
            <a:ext cx="10662558" cy="3891776"/>
          </a:xfrm>
        </p:spPr>
        <p:txBody>
          <a:bodyPr rtlCol="0"/>
          <a:lstStyle/>
          <a:p>
            <a:pPr algn="just" rtl="0"/>
            <a:r>
              <a:rPr lang="es-ES" sz="2600" b="1" dirty="0"/>
              <a:t>En cuanto a los tipos de prevaricato, la doctrina reconoce el prevaricato de derecho y el prevaricato de hecho; en ese sentido: </a:t>
            </a:r>
          </a:p>
          <a:p>
            <a:pPr algn="just" rtl="0"/>
            <a:endParaRPr lang="es-ES" dirty="0">
              <a:ea typeface="Tahoma" panose="020B0604030504040204" pitchFamily="34" charset="0"/>
              <a:cs typeface="Tahoma" panose="020B0604030504040204" pitchFamily="34" charset="0"/>
            </a:endParaRPr>
          </a:p>
          <a:p>
            <a:pPr algn="just"/>
            <a:r>
              <a:rPr lang="es-ES" dirty="0"/>
              <a:t>“En el primer caso, se trata del juez o fiscal que, a sabiendas, dicta resolución o emite dictamen contrario al texto expreso y claro de la ley o se apoya en leyes supuestas o derogadas. En cuanto al prevaricato de hecho, debe entenderse que el juez o fiscal invoca hechos falsos cuando ellos no existen exactamente, cuando no aparecen constando en los autos que resuelve”</a:t>
            </a:r>
            <a:endParaRPr lang="es-ES"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11319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310243" y="424543"/>
            <a:ext cx="10698003" cy="5254802"/>
          </a:xfrm>
        </p:spPr>
        <p:txBody>
          <a:bodyPr rtlCol="0"/>
          <a:lstStyle/>
          <a:p>
            <a:pPr algn="just" rtl="0"/>
            <a:r>
              <a:rPr lang="es-ES" dirty="0"/>
              <a:t>De modo que, con lo expuesto, es factible concluir que el prevaricato de hecho no se refiere o engloba la norma penal, sino que los hechos falsos se refieren a que no constan o no existen en los autos que contienen la decisión del caso concreto. Y no, como equívocamente insiste el recurrente, que tales hechos provengan de la norma penal, lo que además sería un absurdo, porque la norma no cita hechos, sino fija reglas. </a:t>
            </a:r>
          </a:p>
          <a:p>
            <a:pPr algn="just" rtl="0"/>
            <a:endParaRPr lang="es-ES" dirty="0">
              <a:ea typeface="Tahoma" panose="020B0604030504040204" pitchFamily="34" charset="0"/>
              <a:cs typeface="Tahoma" panose="020B0604030504040204" pitchFamily="34" charset="0"/>
            </a:endParaRPr>
          </a:p>
          <a:p>
            <a:pPr algn="just" rtl="0"/>
            <a:r>
              <a:rPr lang="es-ES" dirty="0"/>
              <a:t>Necesariamente deberá desistirse y no el fiscal de apelaciones, lo cual denota que el acusado atribuye “interpretaciones falsas” que no fueron objeto de pronunciamiento en la resolución antedicha, </a:t>
            </a:r>
          </a:p>
          <a:p>
            <a:pPr algn="just" rtl="0"/>
            <a:r>
              <a:rPr lang="es-ES" dirty="0"/>
              <a:t>lo cual acredita de modo diáfano la comisión del delito, puesto que el procesado, a través de ese pronunciamiento, introduce hechos falsos que una resolución no expresó en ningún extremo.</a:t>
            </a:r>
          </a:p>
          <a:p>
            <a:pPr algn="just" rtl="0"/>
            <a:endParaRPr lang="es-ES"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825769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237995" y="112734"/>
            <a:ext cx="10684701" cy="5561556"/>
          </a:xfrm>
        </p:spPr>
        <p:txBody>
          <a:bodyPr rtlCol="0"/>
          <a:lstStyle/>
          <a:p>
            <a:pPr algn="just" rtl="0"/>
            <a:r>
              <a:rPr lang="es-ES" sz="3200" b="1" u="sng" dirty="0">
                <a:ea typeface="Tahoma" panose="020B0604030504040204" pitchFamily="34" charset="0"/>
                <a:cs typeface="Tahoma" panose="020B0604030504040204" pitchFamily="34" charset="0"/>
              </a:rPr>
              <a:t>Proceso de ejecución: ¿Comete prevaricato el juez que no ejecuta la resolución que su superior dictó en vía de apelación? [Apelación 110-2023, Huaura]</a:t>
            </a:r>
          </a:p>
          <a:p>
            <a:pPr algn="just" rtl="0"/>
            <a:endParaRPr lang="es-ES" dirty="0">
              <a:ea typeface="Tahoma" panose="020B0604030504040204" pitchFamily="34" charset="0"/>
              <a:cs typeface="Tahoma" panose="020B0604030504040204" pitchFamily="34" charset="0"/>
            </a:endParaRPr>
          </a:p>
          <a:p>
            <a:pPr algn="just" rtl="0"/>
            <a:r>
              <a:rPr lang="es-ES" dirty="0">
                <a:ea typeface="Tahoma" panose="020B0604030504040204" pitchFamily="34" charset="0"/>
                <a:cs typeface="Tahoma" panose="020B0604030504040204" pitchFamily="34" charset="0"/>
              </a:rPr>
              <a:t> El proceso de ejecución tiene como presupuesto sustancial lo decidido con firmeza en la resolución que debe ejecutarse, lo que debe hacerse en sus propios términos.</a:t>
            </a:r>
          </a:p>
          <a:p>
            <a:pPr algn="just" rtl="0"/>
            <a:endParaRPr lang="es-ES" dirty="0">
              <a:ea typeface="Tahoma" panose="020B0604030504040204" pitchFamily="34" charset="0"/>
              <a:cs typeface="Tahoma" panose="020B0604030504040204" pitchFamily="34" charset="0"/>
            </a:endParaRPr>
          </a:p>
          <a:p>
            <a:pPr algn="just" rtl="0"/>
            <a:r>
              <a:rPr lang="es-ES" dirty="0">
                <a:ea typeface="Tahoma" panose="020B0604030504040204" pitchFamily="34" charset="0"/>
                <a:cs typeface="Tahoma" panose="020B0604030504040204" pitchFamily="34" charset="0"/>
              </a:rPr>
              <a:t>Ha sido ponente el señor SAN MARTÍN CASTRO:</a:t>
            </a:r>
          </a:p>
          <a:p>
            <a:pPr algn="just" rtl="0"/>
            <a:r>
              <a:rPr lang="es-ES" dirty="0">
                <a:ea typeface="Tahoma" panose="020B0604030504040204" pitchFamily="34" charset="0"/>
                <a:cs typeface="Tahoma" panose="020B0604030504040204" pitchFamily="34" charset="0"/>
              </a:rPr>
              <a:t>aprobó las pensiones devengadas de noviembre de dos mil catorce a marzo de dos mil quince, por la suma de seis mil cuatrocientos soles. tres mil cuatrocientos soles por concepto de devengados.</a:t>
            </a:r>
          </a:p>
        </p:txBody>
      </p:sp>
    </p:spTree>
    <p:extLst>
      <p:ext uri="{BB962C8B-B14F-4D97-AF65-F5344CB8AC3E}">
        <p14:creationId xmlns:p14="http://schemas.microsoft.com/office/powerpoint/2010/main" val="350197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362415" y="375956"/>
            <a:ext cx="10632689" cy="5800979"/>
          </a:xfrm>
        </p:spPr>
        <p:txBody>
          <a:bodyPr rtlCol="0"/>
          <a:lstStyle/>
          <a:p>
            <a:pPr algn="just" rtl="0"/>
            <a:r>
              <a:rPr lang="es-ES" sz="2200" dirty="0"/>
              <a:t>La resolución ciento nueve, de siete de octubre de dos mil dieciséis, presenta una naturaleza prevaricadora, pues con su expedición se declaró la nulidad de resoluciones. De tal suerte que se configuró la modalidad típica de prevaricato de puro derecho, por haberse dictado una resolución contraria al texto expresado y previsto por la legislación.</a:t>
            </a:r>
          </a:p>
          <a:p>
            <a:pPr algn="just" rtl="0"/>
            <a:r>
              <a:rPr lang="es-ES" sz="2200" dirty="0">
                <a:ea typeface="Tahoma" panose="020B0604030504040204" pitchFamily="34" charset="0"/>
                <a:cs typeface="Tahoma" panose="020B0604030504040204" pitchFamily="34" charset="0"/>
              </a:rPr>
              <a:t>Se corroboró materialmente que la jueza encausada León Espinoza al expedir la resolución ciento nueve, de siete de octubre de dos mil dieciséis, vulneró el bien jurídico, administración de justicia, pues con su actuación judicial dejó sin efecto resoluciones que adquirieron la autoridad de cosa juzgada por haber sido materia de pronunciamiento por un órgano jurisdiccional superior en grado, y no haber sido cuestionadas por los sujetos procesales. En este sentido, la conducta desplegada por la acusada en su condición de jueza del Segundo Juzgado de Paz Letrado generó una transgresión evidente y directa del artículo 139, inciso 2, de la Constitución y del artículo 4 de la Ley Orgánica del Poder Judicial. Por tanto, su conducta se subsume en el tipo penal de prevaricato.</a:t>
            </a:r>
          </a:p>
        </p:txBody>
      </p:sp>
    </p:spTree>
    <p:extLst>
      <p:ext uri="{BB962C8B-B14F-4D97-AF65-F5344CB8AC3E}">
        <p14:creationId xmlns:p14="http://schemas.microsoft.com/office/powerpoint/2010/main" val="2213340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4BCA1FD6-532D-4102-8DA1-ABC46A17A1CA}"/>
              </a:ext>
            </a:extLst>
          </p:cNvPr>
          <p:cNvSpPr>
            <a:spLocks noGrp="1"/>
          </p:cNvSpPr>
          <p:nvPr>
            <p:ph type="body" sz="quarter" idx="13"/>
          </p:nvPr>
        </p:nvSpPr>
        <p:spPr>
          <a:xfrm>
            <a:off x="1061357" y="0"/>
            <a:ext cx="10809514" cy="6596743"/>
          </a:xfrm>
        </p:spPr>
        <p:txBody>
          <a:bodyPr rtlCol="0"/>
          <a:lstStyle/>
          <a:p>
            <a:pPr rtl="0">
              <a:lnSpc>
                <a:spcPct val="100000"/>
              </a:lnSpc>
            </a:pPr>
            <a:endParaRPr lang="es-ES" u="sng" dirty="0">
              <a:solidFill>
                <a:srgbClr val="0070C0"/>
              </a:solidFill>
            </a:endParaRPr>
          </a:p>
        </p:txBody>
      </p:sp>
      <p:sp>
        <p:nvSpPr>
          <p:cNvPr id="3" name="Rectángulo: esquinas redondeadas 2">
            <a:extLst>
              <a:ext uri="{FF2B5EF4-FFF2-40B4-BE49-F238E27FC236}">
                <a16:creationId xmlns:a16="http://schemas.microsoft.com/office/drawing/2014/main" id="{DD775BAA-0F9A-D91D-6DE0-F7EF29CCF967}"/>
              </a:ext>
            </a:extLst>
          </p:cNvPr>
          <p:cNvSpPr/>
          <p:nvPr/>
        </p:nvSpPr>
        <p:spPr>
          <a:xfrm>
            <a:off x="1405055" y="117884"/>
            <a:ext cx="10236818" cy="1436913"/>
          </a:xfrm>
          <a:prstGeom prst="roundRect">
            <a:avLst/>
          </a:prstGeom>
          <a:solidFill>
            <a:srgbClr val="00B050"/>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s-ES" sz="2000" b="1" dirty="0"/>
              <a:t>Supuestos concretos de aplicación de la tipicidad básica del articulo 418 del Código Penal</a:t>
            </a:r>
          </a:p>
          <a:p>
            <a:pPr algn="ctr"/>
            <a:r>
              <a:rPr lang="es-ES" sz="2000" b="1" dirty="0"/>
              <a:t>El juez o el fiscal que dicta “resolución” o emite “dictámenes” </a:t>
            </a:r>
            <a:endParaRPr lang="es-PE" sz="2000" b="1" dirty="0"/>
          </a:p>
        </p:txBody>
      </p:sp>
      <p:sp>
        <p:nvSpPr>
          <p:cNvPr id="7" name="Rectángulo: esquinas redondeadas 6">
            <a:extLst>
              <a:ext uri="{FF2B5EF4-FFF2-40B4-BE49-F238E27FC236}">
                <a16:creationId xmlns:a16="http://schemas.microsoft.com/office/drawing/2014/main" id="{A816B668-0870-1D01-38EB-222E3969BF24}"/>
              </a:ext>
            </a:extLst>
          </p:cNvPr>
          <p:cNvSpPr/>
          <p:nvPr/>
        </p:nvSpPr>
        <p:spPr>
          <a:xfrm>
            <a:off x="1220196" y="2598234"/>
            <a:ext cx="3445727" cy="2955073"/>
          </a:xfrm>
          <a:prstGeom prst="roundRect">
            <a:avLst/>
          </a:prstGeom>
          <a:solidFill>
            <a:srgbClr val="0070C0"/>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s-ES" sz="2000" dirty="0"/>
              <a:t>Aplica manifiestamente contrarios al texto expreso y claro de la ley </a:t>
            </a:r>
            <a:endParaRPr lang="es-PE" sz="2000" dirty="0"/>
          </a:p>
        </p:txBody>
      </p:sp>
      <p:sp>
        <p:nvSpPr>
          <p:cNvPr id="8" name="Rectángulo: esquinas redondeadas 7">
            <a:extLst>
              <a:ext uri="{FF2B5EF4-FFF2-40B4-BE49-F238E27FC236}">
                <a16:creationId xmlns:a16="http://schemas.microsoft.com/office/drawing/2014/main" id="{BDEB0646-C1D3-D798-9F25-C14303D89657}"/>
              </a:ext>
            </a:extLst>
          </p:cNvPr>
          <p:cNvSpPr/>
          <p:nvPr/>
        </p:nvSpPr>
        <p:spPr>
          <a:xfrm>
            <a:off x="4743250" y="2598234"/>
            <a:ext cx="3445727" cy="2955073"/>
          </a:xfrm>
          <a:prstGeom prst="roundRect">
            <a:avLst/>
          </a:prstGeom>
          <a:solidFill>
            <a:srgbClr val="0070C0"/>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s-ES" sz="2000" dirty="0"/>
              <a:t>Aplica pruebas inexistente o hechos falsaos </a:t>
            </a:r>
            <a:endParaRPr lang="es-PE" sz="2000" dirty="0"/>
          </a:p>
        </p:txBody>
      </p:sp>
      <p:sp>
        <p:nvSpPr>
          <p:cNvPr id="9" name="Rectángulo: esquinas redondeadas 8">
            <a:extLst>
              <a:ext uri="{FF2B5EF4-FFF2-40B4-BE49-F238E27FC236}">
                <a16:creationId xmlns:a16="http://schemas.microsoft.com/office/drawing/2014/main" id="{5945E1CD-BC23-8D86-EAFF-5F3A6A8FA70E}"/>
              </a:ext>
            </a:extLst>
          </p:cNvPr>
          <p:cNvSpPr/>
          <p:nvPr/>
        </p:nvSpPr>
        <p:spPr>
          <a:xfrm>
            <a:off x="8322527" y="2598234"/>
            <a:ext cx="3445727" cy="2955073"/>
          </a:xfrm>
          <a:prstGeom prst="roundRect">
            <a:avLst/>
          </a:prstGeom>
          <a:solidFill>
            <a:srgbClr val="0070C0"/>
          </a:solidFill>
        </p:spPr>
        <p:style>
          <a:lnRef idx="2">
            <a:schemeClr val="accent1"/>
          </a:lnRef>
          <a:fillRef idx="1">
            <a:schemeClr val="lt1"/>
          </a:fillRef>
          <a:effectRef idx="0">
            <a:schemeClr val="accent1"/>
          </a:effectRef>
          <a:fontRef idx="minor">
            <a:schemeClr val="dk1"/>
          </a:fontRef>
        </p:style>
        <p:txBody>
          <a:bodyPr rtlCol="0" anchor="ctr"/>
          <a:lstStyle/>
          <a:p>
            <a:pPr marL="457200" algn="ctr">
              <a:lnSpc>
                <a:spcPct val="107000"/>
              </a:lnSpc>
              <a:spcAft>
                <a:spcPts val="800"/>
              </a:spcAft>
            </a:pPr>
            <a:r>
              <a:rPr lang="es-ES" sz="2000" kern="100" dirty="0">
                <a:effectLst/>
                <a:latin typeface="Aptos" panose="020B0004020202020204" pitchFamily="34" charset="0"/>
                <a:ea typeface="Aptos" panose="020B0004020202020204" pitchFamily="34" charset="0"/>
                <a:cs typeface="Times New Roman" panose="02020603050405020304" pitchFamily="18" charset="0"/>
              </a:rPr>
              <a:t>Aplica leyes supuestas o derogadas.</a:t>
            </a:r>
            <a:endParaRPr lang="es-PE" sz="2000" kern="100" dirty="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11" name="Conector recto de flecha 10">
            <a:extLst>
              <a:ext uri="{FF2B5EF4-FFF2-40B4-BE49-F238E27FC236}">
                <a16:creationId xmlns:a16="http://schemas.microsoft.com/office/drawing/2014/main" id="{49AF0611-E697-2FD9-9B19-A1AA28D6ABB0}"/>
              </a:ext>
            </a:extLst>
          </p:cNvPr>
          <p:cNvCxnSpPr>
            <a:cxnSpLocks/>
            <a:stCxn id="3" idx="2"/>
          </p:cNvCxnSpPr>
          <p:nvPr/>
        </p:nvCxnSpPr>
        <p:spPr>
          <a:xfrm flipH="1">
            <a:off x="2943059" y="1554797"/>
            <a:ext cx="3580405" cy="104343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 name="Conector recto de flecha 11">
            <a:extLst>
              <a:ext uri="{FF2B5EF4-FFF2-40B4-BE49-F238E27FC236}">
                <a16:creationId xmlns:a16="http://schemas.microsoft.com/office/drawing/2014/main" id="{0BE4A00F-48E7-181B-5CE1-7FBA2B3162B4}"/>
              </a:ext>
            </a:extLst>
          </p:cNvPr>
          <p:cNvCxnSpPr>
            <a:cxnSpLocks/>
          </p:cNvCxnSpPr>
          <p:nvPr/>
        </p:nvCxnSpPr>
        <p:spPr>
          <a:xfrm>
            <a:off x="6586918" y="1554796"/>
            <a:ext cx="3649902" cy="104343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3" name="Conector recto de flecha 12">
            <a:extLst>
              <a:ext uri="{FF2B5EF4-FFF2-40B4-BE49-F238E27FC236}">
                <a16:creationId xmlns:a16="http://schemas.microsoft.com/office/drawing/2014/main" id="{DC8067D3-7674-F3D2-1B05-990F1C99C012}"/>
              </a:ext>
            </a:extLst>
          </p:cNvPr>
          <p:cNvCxnSpPr>
            <a:cxnSpLocks/>
          </p:cNvCxnSpPr>
          <p:nvPr/>
        </p:nvCxnSpPr>
        <p:spPr>
          <a:xfrm flipH="1">
            <a:off x="6486557" y="1554797"/>
            <a:ext cx="44605" cy="104343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843442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392682" y="814039"/>
            <a:ext cx="10531928" cy="4661209"/>
          </a:xfrm>
        </p:spPr>
        <p:txBody>
          <a:bodyPr rtlCol="0"/>
          <a:lstStyle/>
          <a:p>
            <a:pPr algn="just" rtl="0"/>
            <a:r>
              <a:rPr lang="es-ES" sz="3200" b="1" dirty="0">
                <a:ea typeface="Tahoma" panose="020B0604030504040204" pitchFamily="34" charset="0"/>
                <a:cs typeface="Tahoma" panose="020B0604030504040204" pitchFamily="34" charset="0"/>
              </a:rPr>
              <a:t>En cuanto a los tipos de prevaricato, precisa que la doctrina reconoce el prevaricato de derecho y el prevaricato de hecho.</a:t>
            </a:r>
          </a:p>
          <a:p>
            <a:pPr algn="just" rtl="0"/>
            <a:endParaRPr lang="es-ES" dirty="0">
              <a:ea typeface="Tahoma" panose="020B0604030504040204" pitchFamily="34" charset="0"/>
              <a:cs typeface="Tahoma" panose="020B0604030504040204" pitchFamily="34" charset="0"/>
            </a:endParaRPr>
          </a:p>
          <a:p>
            <a:pPr marL="342900" indent="-342900" algn="just" rtl="0">
              <a:buFont typeface="Wingdings" panose="05000000000000000000" pitchFamily="2" charset="2"/>
              <a:buChar char="Ø"/>
            </a:pPr>
            <a:r>
              <a:rPr lang="es-ES" dirty="0">
                <a:ea typeface="Tahoma" panose="020B0604030504040204" pitchFamily="34" charset="0"/>
                <a:cs typeface="Tahoma" panose="020B0604030504040204" pitchFamily="34" charset="0"/>
              </a:rPr>
              <a:t>En el primer caso, se trata del juez o fiscal que, a sabiendas, dicta resolución o emite dictamen contrario al texto expreso y claro de la ley o se apoya en leyes supuestas o derogadas. </a:t>
            </a:r>
          </a:p>
          <a:p>
            <a:pPr marL="342900" indent="-342900" algn="just" rtl="0">
              <a:buFont typeface="Wingdings" panose="05000000000000000000" pitchFamily="2" charset="2"/>
              <a:buChar char="Ø"/>
            </a:pPr>
            <a:r>
              <a:rPr lang="es-ES" dirty="0">
                <a:ea typeface="Tahoma" panose="020B0604030504040204" pitchFamily="34" charset="0"/>
                <a:cs typeface="Tahoma" panose="020B0604030504040204" pitchFamily="34" charset="0"/>
              </a:rPr>
              <a:t>En cuanto al prevaricato de hecho, debe entenderse que el juez o fiscal invoca hechos falsos cuando ellos no existen exactamente, cuando no constan en los autos que resuelve.</a:t>
            </a:r>
          </a:p>
          <a:p>
            <a:pPr rtl="0"/>
            <a:endParaRPr lang="es-ES" dirty="0"/>
          </a:p>
        </p:txBody>
      </p:sp>
    </p:spTree>
    <p:extLst>
      <p:ext uri="{BB962C8B-B14F-4D97-AF65-F5344CB8AC3E}">
        <p14:creationId xmlns:p14="http://schemas.microsoft.com/office/powerpoint/2010/main" val="1270883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323386" y="797312"/>
            <a:ext cx="10590073" cy="5263375"/>
          </a:xfrm>
        </p:spPr>
        <p:txBody>
          <a:bodyPr rtlCol="0"/>
          <a:lstStyle/>
          <a:p>
            <a:pPr algn="just" rtl="0"/>
            <a:r>
              <a:rPr lang="es-ES" sz="2800" b="1" dirty="0">
                <a:ea typeface="Tahoma" panose="020B0604030504040204" pitchFamily="34" charset="0"/>
                <a:cs typeface="Tahoma" panose="020B0604030504040204" pitchFamily="34" charset="0"/>
              </a:rPr>
              <a:t>DELITO ESPECIAL O DELITO INSTITUCIONAL </a:t>
            </a:r>
          </a:p>
          <a:p>
            <a:pPr algn="just" rtl="0"/>
            <a:r>
              <a:rPr lang="es-ES" sz="2800" b="1" dirty="0">
                <a:ea typeface="Tahoma" panose="020B0604030504040204" pitchFamily="34" charset="0"/>
                <a:cs typeface="Tahoma" panose="020B0604030504040204" pitchFamily="34" charset="0"/>
              </a:rPr>
              <a:t>Apelación 02-2014, Lambayeque</a:t>
            </a:r>
            <a:r>
              <a:rPr lang="es-ES" b="1" dirty="0">
                <a:ea typeface="Tahoma" panose="020B0604030504040204" pitchFamily="34" charset="0"/>
                <a:cs typeface="Tahoma" panose="020B0604030504040204" pitchFamily="34" charset="0"/>
              </a:rPr>
              <a:t>. </a:t>
            </a:r>
            <a:r>
              <a:rPr lang="es-ES" dirty="0">
                <a:ea typeface="Tahoma" panose="020B0604030504040204" pitchFamily="34" charset="0"/>
                <a:cs typeface="Tahoma" panose="020B0604030504040204" pitchFamily="34" charset="0"/>
              </a:rPr>
              <a:t>Conforme lo ha precisado la Sala Penal Permanente al analizar </a:t>
            </a:r>
            <a:r>
              <a:rPr lang="es-ES">
                <a:ea typeface="Tahoma" panose="020B0604030504040204" pitchFamily="34" charset="0"/>
                <a:cs typeface="Tahoma" panose="020B0604030504040204" pitchFamily="34" charset="0"/>
              </a:rPr>
              <a:t>el Tito </a:t>
            </a:r>
            <a:r>
              <a:rPr lang="es-ES" dirty="0">
                <a:ea typeface="Tahoma" panose="020B0604030504040204" pitchFamily="34" charset="0"/>
                <a:cs typeface="Tahoma" panose="020B0604030504040204" pitchFamily="34" charset="0"/>
              </a:rPr>
              <a:t>penal de este delito, se señala que: Siendo el tipo penal un delito especial propio en razón de que requiere de una especial calificación en el sujeto activo (juez o fiscal) se trata de cualquier persona que integre en forma permanente (titular) o coyuntural el Poder Judicial o el Ministerio Público; no se comete a título de culpa, lo que significa que no basta el descuido ni la negligencia para que sea materia de imputación, sino que el tipo legal exige como condición </a:t>
            </a:r>
            <a:r>
              <a:rPr lang="es-ES" i="1" dirty="0">
                <a:ea typeface="Tahoma" panose="020B0604030504040204" pitchFamily="34" charset="0"/>
                <a:cs typeface="Tahoma" panose="020B0604030504040204" pitchFamily="34" charset="0"/>
              </a:rPr>
              <a:t>sine qua non </a:t>
            </a:r>
            <a:r>
              <a:rPr lang="es-ES" dirty="0">
                <a:ea typeface="Tahoma" panose="020B0604030504040204" pitchFamily="34" charset="0"/>
                <a:cs typeface="Tahoma" panose="020B0604030504040204" pitchFamily="34" charset="0"/>
              </a:rPr>
              <a:t>el dolo entendiéndose este como el conocimiento  y voluntad de la realización de todos los elementos del tipo objetivo.   </a:t>
            </a:r>
          </a:p>
        </p:txBody>
      </p:sp>
    </p:spTree>
    <p:extLst>
      <p:ext uri="{BB962C8B-B14F-4D97-AF65-F5344CB8AC3E}">
        <p14:creationId xmlns:p14="http://schemas.microsoft.com/office/powerpoint/2010/main" val="2261288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237995" y="579864"/>
            <a:ext cx="10684701" cy="5094426"/>
          </a:xfrm>
        </p:spPr>
        <p:txBody>
          <a:bodyPr rtlCol="0"/>
          <a:lstStyle/>
          <a:p>
            <a:pPr algn="just" rtl="0"/>
            <a:r>
              <a:rPr lang="es-ES" sz="3200" b="1" u="sng" dirty="0">
                <a:ea typeface="Tahoma" panose="020B0604030504040204" pitchFamily="34" charset="0"/>
                <a:cs typeface="Tahoma" panose="020B0604030504040204" pitchFamily="34" charset="0"/>
              </a:rPr>
              <a:t>DIFERENCIAS ENTRE PREVARICATO DE HECHO Y DE DERECHO [APELACIÓN 12-2016, ICA]</a:t>
            </a:r>
          </a:p>
          <a:p>
            <a:pPr algn="just" rtl="0"/>
            <a:endParaRPr lang="es-ES" sz="3200" b="1" u="sng" dirty="0">
              <a:ea typeface="Tahoma" panose="020B0604030504040204" pitchFamily="34" charset="0"/>
              <a:cs typeface="Tahoma" panose="020B0604030504040204" pitchFamily="34" charset="0"/>
            </a:endParaRPr>
          </a:p>
          <a:p>
            <a:pPr algn="just" rtl="0"/>
            <a:endParaRPr lang="es-ES" dirty="0">
              <a:ea typeface="Tahoma" panose="020B0604030504040204" pitchFamily="34" charset="0"/>
              <a:cs typeface="Tahoma" panose="020B0604030504040204" pitchFamily="34" charset="0"/>
            </a:endParaRPr>
          </a:p>
          <a:p>
            <a:pPr algn="just" rtl="0"/>
            <a:r>
              <a:rPr lang="es-ES" b="1" dirty="0">
                <a:ea typeface="Tahoma" panose="020B0604030504040204" pitchFamily="34" charset="0"/>
                <a:cs typeface="Tahoma" panose="020B0604030504040204" pitchFamily="34" charset="0"/>
              </a:rPr>
              <a:t>prevaricato de hecho: </a:t>
            </a:r>
            <a:r>
              <a:rPr lang="es-ES" dirty="0">
                <a:ea typeface="Tahoma" panose="020B0604030504040204" pitchFamily="34" charset="0"/>
                <a:cs typeface="Tahoma" panose="020B0604030504040204" pitchFamily="34" charset="0"/>
              </a:rPr>
              <a:t>apoya su fundamentación fáctica en proposiciones alejadas de la realidad. Mientras que el prevaricato de derecho se configura cuando el operador jurídico, al expedir la resolución o dictamen, lo hace abiertamente en contra de lo que regula la ley;</a:t>
            </a:r>
          </a:p>
        </p:txBody>
      </p:sp>
    </p:spTree>
    <p:extLst>
      <p:ext uri="{BB962C8B-B14F-4D97-AF65-F5344CB8AC3E}">
        <p14:creationId xmlns:p14="http://schemas.microsoft.com/office/powerpoint/2010/main" val="3312728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195944" y="310244"/>
            <a:ext cx="10717516" cy="5750444"/>
          </a:xfrm>
        </p:spPr>
        <p:txBody>
          <a:bodyPr rtlCol="0"/>
          <a:lstStyle/>
          <a:p>
            <a:pPr algn="just" rtl="0"/>
            <a:r>
              <a:rPr lang="es-ES" sz="2800" b="1" dirty="0">
                <a:ea typeface="Tahoma" panose="020B0604030504040204" pitchFamily="34" charset="0"/>
                <a:cs typeface="Tahoma" panose="020B0604030504040204" pitchFamily="34" charset="0"/>
              </a:rPr>
              <a:t>Casación 684-2016 Huaura</a:t>
            </a:r>
          </a:p>
          <a:p>
            <a:pPr algn="just" rtl="0"/>
            <a:endParaRPr lang="es-ES" sz="2800" b="1" dirty="0">
              <a:ea typeface="Tahoma" panose="020B0604030504040204" pitchFamily="34" charset="0"/>
              <a:cs typeface="Tahoma" panose="020B0604030504040204" pitchFamily="34" charset="0"/>
            </a:endParaRPr>
          </a:p>
          <a:p>
            <a:pPr algn="just" rtl="0"/>
            <a:r>
              <a:rPr lang="es-ES" sz="2100" b="1" dirty="0">
                <a:ea typeface="Tahoma" panose="020B0604030504040204" pitchFamily="34" charset="0"/>
                <a:cs typeface="Tahoma" panose="020B0604030504040204" pitchFamily="34" charset="0"/>
              </a:rPr>
              <a:t>El prevaricato es un delito de propia mano. </a:t>
            </a:r>
            <a:r>
              <a:rPr lang="es-ES" sz="2100" dirty="0">
                <a:ea typeface="Tahoma" panose="020B0604030504040204" pitchFamily="34" charset="0"/>
                <a:cs typeface="Tahoma" panose="020B0604030504040204" pitchFamily="34" charset="0"/>
              </a:rPr>
              <a:t>Pues requiere que la conducta típica solo pueda ser realzada, en términos típicos, por el juez o el fiscal, según el caso. No es suficiente considéralo como un delito especial, para caracterizar el circulo restringido de autores. Dicha característica excluye de plano la autoría mediante por parte de un </a:t>
            </a:r>
            <a:r>
              <a:rPr lang="es-ES" sz="2100" dirty="0" err="1">
                <a:ea typeface="Tahoma" panose="020B0604030504040204" pitchFamily="34" charset="0"/>
                <a:cs typeface="Tahoma" panose="020B0604030504040204" pitchFamily="34" charset="0"/>
              </a:rPr>
              <a:t>extraneus</a:t>
            </a:r>
            <a:r>
              <a:rPr lang="es-ES" sz="2100" dirty="0">
                <a:ea typeface="Tahoma" panose="020B0604030504040204" pitchFamily="34" charset="0"/>
                <a:cs typeface="Tahoma" panose="020B0604030504040204" pitchFamily="34" charset="0"/>
              </a:rPr>
              <a:t>. </a:t>
            </a:r>
          </a:p>
          <a:p>
            <a:pPr algn="just" rtl="0"/>
            <a:r>
              <a:rPr lang="es-ES" sz="2100" dirty="0">
                <a:ea typeface="Tahoma" panose="020B0604030504040204" pitchFamily="34" charset="0"/>
                <a:cs typeface="Tahoma" panose="020B0604030504040204" pitchFamily="34" charset="0"/>
              </a:rPr>
              <a:t>Desde el punto de vista del juicio de tipicidad y de acuerdo con una interpretación progresiva </a:t>
            </a:r>
            <a:r>
              <a:rPr lang="es-ES" sz="2100">
                <a:ea typeface="Tahoma" panose="020B0604030504040204" pitchFamily="34" charset="0"/>
                <a:cs typeface="Tahoma" panose="020B0604030504040204" pitchFamily="34" charset="0"/>
              </a:rPr>
              <a:t>del tipo </a:t>
            </a:r>
            <a:r>
              <a:rPr lang="es-ES" sz="2100" dirty="0">
                <a:ea typeface="Tahoma" panose="020B0604030504040204" pitchFamily="34" charset="0"/>
                <a:cs typeface="Tahoma" panose="020B0604030504040204" pitchFamily="34" charset="0"/>
              </a:rPr>
              <a:t>penal de prevaricato, es funcionalmente posible que un fiscal pueda emitir una resolución – entendida como disposición –contraria al texto claro y expreso de la ley, sustentada en medios de prueba inexistente o hechos falsos, o fundarlas en leyes supuestas o derogadas. En consecuencia, la precisión formulada en el código procesal sobre la forma como los fiscales realizan sus actos funcionales da lugar a una reinterpretación de los alcances típicos del delito de prevaricato, con relación a estos.</a:t>
            </a:r>
          </a:p>
          <a:p>
            <a:pPr algn="just" rtl="0"/>
            <a:r>
              <a:rPr lang="es-ES" dirty="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3866669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4BCA1FD6-532D-4102-8DA1-ABC46A17A1CA}"/>
              </a:ext>
            </a:extLst>
          </p:cNvPr>
          <p:cNvSpPr>
            <a:spLocks noGrp="1"/>
          </p:cNvSpPr>
          <p:nvPr>
            <p:ph type="body" sz="quarter" idx="13"/>
          </p:nvPr>
        </p:nvSpPr>
        <p:spPr>
          <a:xfrm>
            <a:off x="1061357" y="0"/>
            <a:ext cx="10809514" cy="6596743"/>
          </a:xfrm>
        </p:spPr>
        <p:txBody>
          <a:bodyPr rtlCol="0"/>
          <a:lstStyle/>
          <a:p>
            <a:pPr rtl="0">
              <a:lnSpc>
                <a:spcPct val="100000"/>
              </a:lnSpc>
            </a:pPr>
            <a:endParaRPr lang="es-ES" u="sng" dirty="0">
              <a:solidFill>
                <a:srgbClr val="0070C0"/>
              </a:solidFill>
            </a:endParaRPr>
          </a:p>
        </p:txBody>
      </p:sp>
      <p:sp>
        <p:nvSpPr>
          <p:cNvPr id="3" name="Rectángulo: esquinas redondeadas 2">
            <a:extLst>
              <a:ext uri="{FF2B5EF4-FFF2-40B4-BE49-F238E27FC236}">
                <a16:creationId xmlns:a16="http://schemas.microsoft.com/office/drawing/2014/main" id="{DD775BAA-0F9A-D91D-6DE0-F7EF29CCF967}"/>
              </a:ext>
            </a:extLst>
          </p:cNvPr>
          <p:cNvSpPr/>
          <p:nvPr/>
        </p:nvSpPr>
        <p:spPr>
          <a:xfrm>
            <a:off x="1405055" y="117884"/>
            <a:ext cx="10236818" cy="1436913"/>
          </a:xfrm>
          <a:prstGeom prst="roundRect">
            <a:avLst/>
          </a:prstGeom>
          <a:solidFill>
            <a:srgbClr val="00B050"/>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s-ES" sz="2000" b="1" dirty="0"/>
              <a:t>Supuestos concretos de aplicación de la tipicidad básica del articulo 418 del Código Penal</a:t>
            </a:r>
          </a:p>
          <a:p>
            <a:pPr algn="ctr"/>
            <a:r>
              <a:rPr lang="es-ES" sz="2000" b="1" dirty="0"/>
              <a:t>El juez o el fiscal que dicta “resolución” o emite “dictámenes” </a:t>
            </a:r>
            <a:endParaRPr lang="es-PE" sz="2000" b="1" dirty="0"/>
          </a:p>
        </p:txBody>
      </p:sp>
      <p:sp>
        <p:nvSpPr>
          <p:cNvPr id="7" name="Rectángulo: esquinas redondeadas 6">
            <a:extLst>
              <a:ext uri="{FF2B5EF4-FFF2-40B4-BE49-F238E27FC236}">
                <a16:creationId xmlns:a16="http://schemas.microsoft.com/office/drawing/2014/main" id="{A816B668-0870-1D01-38EB-222E3969BF24}"/>
              </a:ext>
            </a:extLst>
          </p:cNvPr>
          <p:cNvSpPr/>
          <p:nvPr/>
        </p:nvSpPr>
        <p:spPr>
          <a:xfrm>
            <a:off x="1220196" y="2598234"/>
            <a:ext cx="3445727" cy="2955073"/>
          </a:xfrm>
          <a:prstGeom prst="roundRect">
            <a:avLst/>
          </a:prstGeom>
          <a:solidFill>
            <a:srgbClr val="0070C0"/>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s-ES" sz="2000" dirty="0"/>
              <a:t>Aplica manifiestamente contrarios al texto expreso y claro de la ley </a:t>
            </a:r>
            <a:endParaRPr lang="es-PE" sz="2000" dirty="0"/>
          </a:p>
        </p:txBody>
      </p:sp>
      <p:sp>
        <p:nvSpPr>
          <p:cNvPr id="8" name="Rectángulo: esquinas redondeadas 7">
            <a:extLst>
              <a:ext uri="{FF2B5EF4-FFF2-40B4-BE49-F238E27FC236}">
                <a16:creationId xmlns:a16="http://schemas.microsoft.com/office/drawing/2014/main" id="{BDEB0646-C1D3-D798-9F25-C14303D89657}"/>
              </a:ext>
            </a:extLst>
          </p:cNvPr>
          <p:cNvSpPr/>
          <p:nvPr/>
        </p:nvSpPr>
        <p:spPr>
          <a:xfrm>
            <a:off x="4743250" y="2598234"/>
            <a:ext cx="3445727" cy="2955073"/>
          </a:xfrm>
          <a:prstGeom prst="roundRect">
            <a:avLst/>
          </a:prstGeom>
          <a:solidFill>
            <a:srgbClr val="0070C0"/>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s-ES" sz="2000" dirty="0"/>
              <a:t>Aplica pruebas inexistente o hechos falsaos </a:t>
            </a:r>
            <a:endParaRPr lang="es-PE" sz="2000" dirty="0"/>
          </a:p>
        </p:txBody>
      </p:sp>
      <p:sp>
        <p:nvSpPr>
          <p:cNvPr id="9" name="Rectángulo: esquinas redondeadas 8">
            <a:extLst>
              <a:ext uri="{FF2B5EF4-FFF2-40B4-BE49-F238E27FC236}">
                <a16:creationId xmlns:a16="http://schemas.microsoft.com/office/drawing/2014/main" id="{5945E1CD-BC23-8D86-EAFF-5F3A6A8FA70E}"/>
              </a:ext>
            </a:extLst>
          </p:cNvPr>
          <p:cNvSpPr/>
          <p:nvPr/>
        </p:nvSpPr>
        <p:spPr>
          <a:xfrm>
            <a:off x="8322527" y="2598234"/>
            <a:ext cx="3445727" cy="2955073"/>
          </a:xfrm>
          <a:prstGeom prst="roundRect">
            <a:avLst/>
          </a:prstGeom>
          <a:solidFill>
            <a:srgbClr val="0070C0"/>
          </a:solidFill>
        </p:spPr>
        <p:style>
          <a:lnRef idx="2">
            <a:schemeClr val="accent1"/>
          </a:lnRef>
          <a:fillRef idx="1">
            <a:schemeClr val="lt1"/>
          </a:fillRef>
          <a:effectRef idx="0">
            <a:schemeClr val="accent1"/>
          </a:effectRef>
          <a:fontRef idx="minor">
            <a:schemeClr val="dk1"/>
          </a:fontRef>
        </p:style>
        <p:txBody>
          <a:bodyPr rtlCol="0" anchor="ctr"/>
          <a:lstStyle/>
          <a:p>
            <a:pPr marL="457200" algn="ctr">
              <a:lnSpc>
                <a:spcPct val="107000"/>
              </a:lnSpc>
              <a:spcAft>
                <a:spcPts val="800"/>
              </a:spcAft>
            </a:pPr>
            <a:r>
              <a:rPr lang="es-ES" sz="2000" kern="100" dirty="0">
                <a:effectLst/>
                <a:latin typeface="Aptos" panose="020B0004020202020204" pitchFamily="34" charset="0"/>
                <a:ea typeface="Aptos" panose="020B0004020202020204" pitchFamily="34" charset="0"/>
                <a:cs typeface="Times New Roman" panose="02020603050405020304" pitchFamily="18" charset="0"/>
              </a:rPr>
              <a:t>Aplica leyes supuestas o derogadas.</a:t>
            </a:r>
            <a:endParaRPr lang="es-PE" sz="2000" kern="100" dirty="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11" name="Conector recto de flecha 10">
            <a:extLst>
              <a:ext uri="{FF2B5EF4-FFF2-40B4-BE49-F238E27FC236}">
                <a16:creationId xmlns:a16="http://schemas.microsoft.com/office/drawing/2014/main" id="{49AF0611-E697-2FD9-9B19-A1AA28D6ABB0}"/>
              </a:ext>
            </a:extLst>
          </p:cNvPr>
          <p:cNvCxnSpPr>
            <a:cxnSpLocks/>
            <a:stCxn id="3" idx="2"/>
          </p:cNvCxnSpPr>
          <p:nvPr/>
        </p:nvCxnSpPr>
        <p:spPr>
          <a:xfrm flipH="1">
            <a:off x="2943059" y="1554797"/>
            <a:ext cx="3580405" cy="104343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 name="Conector recto de flecha 11">
            <a:extLst>
              <a:ext uri="{FF2B5EF4-FFF2-40B4-BE49-F238E27FC236}">
                <a16:creationId xmlns:a16="http://schemas.microsoft.com/office/drawing/2014/main" id="{0BE4A00F-48E7-181B-5CE1-7FBA2B3162B4}"/>
              </a:ext>
            </a:extLst>
          </p:cNvPr>
          <p:cNvCxnSpPr>
            <a:cxnSpLocks/>
          </p:cNvCxnSpPr>
          <p:nvPr/>
        </p:nvCxnSpPr>
        <p:spPr>
          <a:xfrm>
            <a:off x="6586918" y="1554796"/>
            <a:ext cx="3649902" cy="104343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3" name="Conector recto de flecha 12">
            <a:extLst>
              <a:ext uri="{FF2B5EF4-FFF2-40B4-BE49-F238E27FC236}">
                <a16:creationId xmlns:a16="http://schemas.microsoft.com/office/drawing/2014/main" id="{DC8067D3-7674-F3D2-1B05-990F1C99C012}"/>
              </a:ext>
            </a:extLst>
          </p:cNvPr>
          <p:cNvCxnSpPr>
            <a:cxnSpLocks/>
          </p:cNvCxnSpPr>
          <p:nvPr/>
        </p:nvCxnSpPr>
        <p:spPr>
          <a:xfrm flipH="1">
            <a:off x="6486557" y="1554797"/>
            <a:ext cx="44605" cy="104343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903367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B3F83C47-D968-460C-9EA4-09143A053927}"/>
              </a:ext>
            </a:extLst>
          </p:cNvPr>
          <p:cNvSpPr>
            <a:spLocks noGrp="1"/>
          </p:cNvSpPr>
          <p:nvPr>
            <p:ph type="body" idx="1"/>
          </p:nvPr>
        </p:nvSpPr>
        <p:spPr>
          <a:xfrm>
            <a:off x="237995" y="112734"/>
            <a:ext cx="10684701" cy="5561556"/>
          </a:xfrm>
        </p:spPr>
        <p:txBody>
          <a:bodyPr rtlCol="0"/>
          <a:lstStyle/>
          <a:p>
            <a:pPr algn="just" rtl="0"/>
            <a:r>
              <a:rPr lang="es-ES" sz="3200" b="1" u="sng" dirty="0">
                <a:ea typeface="Tahoma" panose="020B0604030504040204" pitchFamily="34" charset="0"/>
                <a:cs typeface="Tahoma" panose="020B0604030504040204" pitchFamily="34" charset="0"/>
              </a:rPr>
              <a:t>Prevaricato: Resolución judicial debe infringir el texto expreso y claro de la ley de modo manifiesto o evidente [Apelación 9-2017, Sullana]</a:t>
            </a:r>
          </a:p>
          <a:p>
            <a:pPr algn="just" rtl="0"/>
            <a:endParaRPr lang="es-ES" dirty="0">
              <a:ea typeface="Tahoma" panose="020B0604030504040204" pitchFamily="34" charset="0"/>
              <a:cs typeface="Tahoma" panose="020B0604030504040204" pitchFamily="34" charset="0"/>
            </a:endParaRPr>
          </a:p>
          <a:p>
            <a:pPr algn="just" rtl="0"/>
            <a:r>
              <a:rPr lang="es-ES" dirty="0">
                <a:ea typeface="Tahoma" panose="020B0604030504040204" pitchFamily="34" charset="0"/>
                <a:cs typeface="Tahoma" panose="020B0604030504040204" pitchFamily="34" charset="0"/>
              </a:rPr>
              <a:t>se tiene que se exige que la resolución judicial infrinja el texto expreso y claro de la ley de modo manifiesto o evidente; para lo cual debe haber una ley que disponga terminantemente lo contrario de lo que el juez manda o prohíbe. La norma infringida debe ser clara y contundente; asimismo, la resolución judicial, para ser prevaricadora, se debe apartar de todas las opciones jurídicamente defendibles según los métodos usualmente admitidos en derecho.</a:t>
            </a:r>
          </a:p>
        </p:txBody>
      </p:sp>
    </p:spTree>
    <p:extLst>
      <p:ext uri="{BB962C8B-B14F-4D97-AF65-F5344CB8AC3E}">
        <p14:creationId xmlns:p14="http://schemas.microsoft.com/office/powerpoint/2010/main" val="838348663"/>
      </p:ext>
    </p:extLst>
  </p:cSld>
  <p:clrMapOvr>
    <a:masterClrMapping/>
  </p:clrMapOvr>
</p:sld>
</file>

<file path=ppt/theme/theme1.xml><?xml version="1.0" encoding="utf-8"?>
<a:theme xmlns:a="http://schemas.openxmlformats.org/drawingml/2006/main" name="Recorte">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Office_63067215_TF22874644_Win32" id="{7B616249-F3A5-4166-92AD-A51582B389A0}" vid="{08D83690-AC7F-4395-853B-7ECC78AD23FB}"/>
    </a:ext>
  </a:extLst>
</a:theme>
</file>

<file path=ppt/theme/theme2.xml><?xml version="1.0" encoding="utf-8"?>
<a:theme xmlns:a="http://schemas.openxmlformats.org/drawingml/2006/main" name="Tema de la oficin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4" ma:contentTypeDescription="Create a new document." ma:contentTypeScope="" ma:versionID="2d714a3296df14eba7a100bb665443ca">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49549bf45bfbbfb6cffed527380e77e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E2FB8F-FBDB-405A-A6AC-9CF7C859199D}">
  <ds:schemaRefs>
    <ds:schemaRef ds:uri="16c05727-aa75-4e4a-9b5f-8a80a1165891"/>
    <ds:schemaRef ds:uri="http://schemas.microsoft.com/office/infopath/2007/PartnerControls"/>
    <ds:schemaRef ds:uri="http://purl.org/dc/elements/1.1/"/>
    <ds:schemaRef ds:uri="http://www.w3.org/XML/1998/namespace"/>
    <ds:schemaRef ds:uri="http://schemas.openxmlformats.org/package/2006/metadata/core-properties"/>
    <ds:schemaRef ds:uri="http://schemas.microsoft.com/office/2006/documentManagement/types"/>
    <ds:schemaRef ds:uri="71af3243-3dd4-4a8d-8c0d-dd76da1f02a5"/>
    <ds:schemaRef ds:uri="http://purl.org/dc/dcmitype/"/>
    <ds:schemaRef ds:uri="http://purl.org/dc/terms/"/>
    <ds:schemaRef ds:uri="230e9df3-be65-4c73-a93b-d1236ebd677e"/>
    <ds:schemaRef ds:uri="http://schemas.microsoft.com/sharepoint/v3"/>
    <ds:schemaRef ds:uri="http://schemas.microsoft.com/office/2006/metadata/properties"/>
  </ds:schemaRefs>
</ds:datastoreItem>
</file>

<file path=customXml/itemProps2.xml><?xml version="1.0" encoding="utf-8"?>
<ds:datastoreItem xmlns:ds="http://schemas.openxmlformats.org/officeDocument/2006/customXml" ds:itemID="{45BF0FE3-3D8D-448F-9BC3-1FD016A859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FC2BBCC-A5B7-4DDE-8795-98160FD34D4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Tarjetas coleccionables</Template>
  <TotalTime>309</TotalTime>
  <Words>2602</Words>
  <Application>Microsoft Office PowerPoint</Application>
  <PresentationFormat>Panorámica</PresentationFormat>
  <Paragraphs>112</Paragraphs>
  <Slides>23</Slides>
  <Notes>23</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23</vt:i4>
      </vt:variant>
    </vt:vector>
  </HeadingPairs>
  <TitlesOfParts>
    <vt:vector size="31" baseType="lpstr">
      <vt:lpstr>Aptos</vt:lpstr>
      <vt:lpstr>Arial</vt:lpstr>
      <vt:lpstr>Calibri</vt:lpstr>
      <vt:lpstr>Franklin Gothic Book</vt:lpstr>
      <vt:lpstr>Impact</vt:lpstr>
      <vt:lpstr>Tahoma</vt:lpstr>
      <vt:lpstr>Wingdings</vt:lpstr>
      <vt:lpstr>Recorte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CESAR EUSCATEGUI</dc:creator>
  <cp:lastModifiedBy>CESAR EUSCATEGUI</cp:lastModifiedBy>
  <cp:revision>20</cp:revision>
  <cp:lastPrinted>2024-05-24T20:06:21Z</cp:lastPrinted>
  <dcterms:created xsi:type="dcterms:W3CDTF">2024-05-23T15:21:07Z</dcterms:created>
  <dcterms:modified xsi:type="dcterms:W3CDTF">2024-05-24T21:03:45Z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