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44"/>
  </p:notesMasterIdLst>
  <p:sldIdLst>
    <p:sldId id="256" r:id="rId2"/>
    <p:sldId id="364" r:id="rId3"/>
    <p:sldId id="366" r:id="rId4"/>
    <p:sldId id="287" r:id="rId5"/>
    <p:sldId id="267" r:id="rId6"/>
    <p:sldId id="344" r:id="rId7"/>
    <p:sldId id="289" r:id="rId8"/>
    <p:sldId id="334" r:id="rId9"/>
    <p:sldId id="332" r:id="rId10"/>
    <p:sldId id="288" r:id="rId11"/>
    <p:sldId id="286" r:id="rId12"/>
    <p:sldId id="333" r:id="rId13"/>
    <p:sldId id="339" r:id="rId14"/>
    <p:sldId id="347" r:id="rId15"/>
    <p:sldId id="274" r:id="rId16"/>
    <p:sldId id="345" r:id="rId17"/>
    <p:sldId id="346" r:id="rId18"/>
    <p:sldId id="276" r:id="rId19"/>
    <p:sldId id="343" r:id="rId20"/>
    <p:sldId id="348" r:id="rId21"/>
    <p:sldId id="280" r:id="rId22"/>
    <p:sldId id="259" r:id="rId23"/>
    <p:sldId id="260" r:id="rId24"/>
    <p:sldId id="261" r:id="rId25"/>
    <p:sldId id="263" r:id="rId26"/>
    <p:sldId id="264" r:id="rId27"/>
    <p:sldId id="350" r:id="rId28"/>
    <p:sldId id="269" r:id="rId29"/>
    <p:sldId id="271" r:id="rId30"/>
    <p:sldId id="273" r:id="rId31"/>
    <p:sldId id="279" r:id="rId32"/>
    <p:sldId id="336" r:id="rId33"/>
    <p:sldId id="337" r:id="rId34"/>
    <p:sldId id="356" r:id="rId35"/>
    <p:sldId id="361" r:id="rId36"/>
    <p:sldId id="357" r:id="rId37"/>
    <p:sldId id="362" r:id="rId38"/>
    <p:sldId id="363" r:id="rId39"/>
    <p:sldId id="338" r:id="rId40"/>
    <p:sldId id="341" r:id="rId41"/>
    <p:sldId id="360" r:id="rId42"/>
    <p:sldId id="28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71" d="100"/>
          <a:sy n="71" d="100"/>
        </p:scale>
        <p:origin x="105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26549-7A47-4290-8EF0-9D41A788CC48}" type="doc">
      <dgm:prSet loTypeId="urn:microsoft.com/office/officeart/2005/8/layout/radial4" loCatId="relationship" qsTypeId="urn:microsoft.com/office/officeart/2005/8/quickstyle/simple1" qsCatId="simple" csTypeId="urn:microsoft.com/office/officeart/2005/8/colors/accent5_1" csCatId="accent5" phldr="1"/>
      <dgm:spPr/>
      <dgm:t>
        <a:bodyPr/>
        <a:lstStyle/>
        <a:p>
          <a:endParaRPr lang="es-ES"/>
        </a:p>
      </dgm:t>
    </dgm:pt>
    <dgm:pt modelId="{74997702-25D0-48B2-8C44-EBE970011A81}">
      <dgm:prSet phldrT="[Texto]" custT="1"/>
      <dgm:spPr/>
      <dgm:t>
        <a:bodyPr/>
        <a:lstStyle/>
        <a:p>
          <a:r>
            <a:rPr lang="es-ES" sz="1800" b="1" dirty="0"/>
            <a:t>¿QUÉ ES EL SIT?</a:t>
          </a:r>
        </a:p>
      </dgm:t>
    </dgm:pt>
    <dgm:pt modelId="{BF6B30EA-CE4C-4A8D-86BC-15615A5268E1}" type="parTrans" cxnId="{B4FAE711-186B-41AA-8A7F-3F0E8E7CAC9B}">
      <dgm:prSet/>
      <dgm:spPr/>
      <dgm:t>
        <a:bodyPr/>
        <a:lstStyle/>
        <a:p>
          <a:endParaRPr lang="es-ES"/>
        </a:p>
      </dgm:t>
    </dgm:pt>
    <dgm:pt modelId="{44EB64E5-9682-4BA3-8295-07C857BB911F}" type="sibTrans" cxnId="{B4FAE711-186B-41AA-8A7F-3F0E8E7CAC9B}">
      <dgm:prSet/>
      <dgm:spPr/>
      <dgm:t>
        <a:bodyPr/>
        <a:lstStyle/>
        <a:p>
          <a:endParaRPr lang="es-ES"/>
        </a:p>
      </dgm:t>
    </dgm:pt>
    <dgm:pt modelId="{9CFA5753-E588-46BA-9816-A75635970DD4}">
      <dgm:prSet phldrT="[Texto]" custT="1"/>
      <dgm:spPr/>
      <dgm:t>
        <a:bodyPr/>
        <a:lstStyle/>
        <a:p>
          <a:r>
            <a:rPr lang="es-ES" sz="1800" b="1" dirty="0"/>
            <a:t>FUNCIÓN PÚBLICA </a:t>
          </a:r>
        </a:p>
      </dgm:t>
    </dgm:pt>
    <dgm:pt modelId="{3565083E-6690-4FB6-A06A-C8B6D48E5320}" type="parTrans" cxnId="{C9A68CF6-E07C-4BEE-91F7-7C0952CA9C69}">
      <dgm:prSet/>
      <dgm:spPr/>
      <dgm:t>
        <a:bodyPr/>
        <a:lstStyle/>
        <a:p>
          <a:endParaRPr lang="es-ES"/>
        </a:p>
      </dgm:t>
    </dgm:pt>
    <dgm:pt modelId="{85B6441A-7B66-4941-AD5A-C561B8593032}" type="sibTrans" cxnId="{C9A68CF6-E07C-4BEE-91F7-7C0952CA9C69}">
      <dgm:prSet/>
      <dgm:spPr/>
      <dgm:t>
        <a:bodyPr/>
        <a:lstStyle/>
        <a:p>
          <a:endParaRPr lang="es-ES"/>
        </a:p>
      </dgm:t>
    </dgm:pt>
    <dgm:pt modelId="{A392E618-FEE1-48B2-AECA-83D790D5C264}">
      <dgm:prSet phldrT="[Texto]" custT="1"/>
      <dgm:spPr/>
      <dgm:t>
        <a:bodyPr/>
        <a:lstStyle/>
        <a:p>
          <a:r>
            <a:rPr lang="es-ES" sz="1800" b="1" dirty="0"/>
            <a:t>FICALIZA EL CUMPLIMIENTO</a:t>
          </a:r>
        </a:p>
      </dgm:t>
    </dgm:pt>
    <dgm:pt modelId="{3E6309A6-0783-4814-9E76-30FDEFAB248F}" type="parTrans" cxnId="{F5BE7650-1A32-48F6-ADE2-E22B659B4B78}">
      <dgm:prSet/>
      <dgm:spPr/>
      <dgm:t>
        <a:bodyPr/>
        <a:lstStyle/>
        <a:p>
          <a:endParaRPr lang="es-ES"/>
        </a:p>
      </dgm:t>
    </dgm:pt>
    <dgm:pt modelId="{33C4B15F-4275-4713-BDF4-DDAF7629FEDA}" type="sibTrans" cxnId="{F5BE7650-1A32-48F6-ADE2-E22B659B4B78}">
      <dgm:prSet/>
      <dgm:spPr/>
      <dgm:t>
        <a:bodyPr/>
        <a:lstStyle/>
        <a:p>
          <a:endParaRPr lang="es-ES"/>
        </a:p>
      </dgm:t>
    </dgm:pt>
    <dgm:pt modelId="{9158D813-042A-47E1-903B-AA0C56B8E644}">
      <dgm:prSet phldrT="[Texto]" custT="1"/>
      <dgm:spPr/>
      <dgm:t>
        <a:bodyPr/>
        <a:lstStyle/>
        <a:p>
          <a:r>
            <a:rPr lang="es-ES" sz="1800" b="1" dirty="0"/>
            <a:t>HERRAMIENTA </a:t>
          </a:r>
        </a:p>
      </dgm:t>
    </dgm:pt>
    <dgm:pt modelId="{939E6E3E-E9F2-4383-A810-C7360734F6C0}" type="parTrans" cxnId="{5DA61690-AE63-4975-ACC2-18E73CC37C3B}">
      <dgm:prSet/>
      <dgm:spPr/>
      <dgm:t>
        <a:bodyPr/>
        <a:lstStyle/>
        <a:p>
          <a:endParaRPr lang="es-ES"/>
        </a:p>
      </dgm:t>
    </dgm:pt>
    <dgm:pt modelId="{5D5CC09A-CEC2-4EDE-A080-6EEF5B2981E2}" type="sibTrans" cxnId="{5DA61690-AE63-4975-ACC2-18E73CC37C3B}">
      <dgm:prSet/>
      <dgm:spPr/>
      <dgm:t>
        <a:bodyPr/>
        <a:lstStyle/>
        <a:p>
          <a:endParaRPr lang="es-ES"/>
        </a:p>
      </dgm:t>
    </dgm:pt>
    <dgm:pt modelId="{B18ACB4C-EC15-47D8-85AD-0D7DD613AD67}" type="pres">
      <dgm:prSet presAssocID="{04326549-7A47-4290-8EF0-9D41A788CC48}" presName="cycle" presStyleCnt="0">
        <dgm:presLayoutVars>
          <dgm:chMax val="1"/>
          <dgm:dir/>
          <dgm:animLvl val="ctr"/>
          <dgm:resizeHandles val="exact"/>
        </dgm:presLayoutVars>
      </dgm:prSet>
      <dgm:spPr/>
    </dgm:pt>
    <dgm:pt modelId="{37B7F2DF-DB48-4A39-910B-5F6191316CE6}" type="pres">
      <dgm:prSet presAssocID="{74997702-25D0-48B2-8C44-EBE970011A81}" presName="centerShape" presStyleLbl="node0" presStyleIdx="0" presStyleCnt="1"/>
      <dgm:spPr/>
    </dgm:pt>
    <dgm:pt modelId="{6AEBBA66-4346-4F72-A17C-3032F58929AC}" type="pres">
      <dgm:prSet presAssocID="{3565083E-6690-4FB6-A06A-C8B6D48E5320}" presName="parTrans" presStyleLbl="bgSibTrans2D1" presStyleIdx="0" presStyleCnt="3"/>
      <dgm:spPr/>
    </dgm:pt>
    <dgm:pt modelId="{952EDC52-1F10-4013-9045-77474EDFD486}" type="pres">
      <dgm:prSet presAssocID="{9CFA5753-E588-46BA-9816-A75635970DD4}" presName="node" presStyleLbl="node1" presStyleIdx="0" presStyleCnt="3">
        <dgm:presLayoutVars>
          <dgm:bulletEnabled val="1"/>
        </dgm:presLayoutVars>
      </dgm:prSet>
      <dgm:spPr/>
    </dgm:pt>
    <dgm:pt modelId="{1FBD18E9-FD8A-47CE-85E7-3AA893474520}" type="pres">
      <dgm:prSet presAssocID="{3E6309A6-0783-4814-9E76-30FDEFAB248F}" presName="parTrans" presStyleLbl="bgSibTrans2D1" presStyleIdx="1" presStyleCnt="3"/>
      <dgm:spPr/>
    </dgm:pt>
    <dgm:pt modelId="{9012D60C-DA8F-4F22-A0EA-75DC42A493F9}" type="pres">
      <dgm:prSet presAssocID="{A392E618-FEE1-48B2-AECA-83D790D5C264}" presName="node" presStyleLbl="node1" presStyleIdx="1" presStyleCnt="3">
        <dgm:presLayoutVars>
          <dgm:bulletEnabled val="1"/>
        </dgm:presLayoutVars>
      </dgm:prSet>
      <dgm:spPr/>
    </dgm:pt>
    <dgm:pt modelId="{2D4E3E5C-26E1-4B37-8134-421C5A0C765B}" type="pres">
      <dgm:prSet presAssocID="{939E6E3E-E9F2-4383-A810-C7360734F6C0}" presName="parTrans" presStyleLbl="bgSibTrans2D1" presStyleIdx="2" presStyleCnt="3"/>
      <dgm:spPr/>
    </dgm:pt>
    <dgm:pt modelId="{002EFBA5-DA0F-415B-B559-A88AE7DB7578}" type="pres">
      <dgm:prSet presAssocID="{9158D813-042A-47E1-903B-AA0C56B8E644}" presName="node" presStyleLbl="node1" presStyleIdx="2" presStyleCnt="3">
        <dgm:presLayoutVars>
          <dgm:bulletEnabled val="1"/>
        </dgm:presLayoutVars>
      </dgm:prSet>
      <dgm:spPr/>
    </dgm:pt>
  </dgm:ptLst>
  <dgm:cxnLst>
    <dgm:cxn modelId="{EB517005-CF64-4378-B1A7-FCCC3EED97E1}" type="presOf" srcId="{3565083E-6690-4FB6-A06A-C8B6D48E5320}" destId="{6AEBBA66-4346-4F72-A17C-3032F58929AC}" srcOrd="0" destOrd="0" presId="urn:microsoft.com/office/officeart/2005/8/layout/radial4"/>
    <dgm:cxn modelId="{B4FAE711-186B-41AA-8A7F-3F0E8E7CAC9B}" srcId="{04326549-7A47-4290-8EF0-9D41A788CC48}" destId="{74997702-25D0-48B2-8C44-EBE970011A81}" srcOrd="0" destOrd="0" parTransId="{BF6B30EA-CE4C-4A8D-86BC-15615A5268E1}" sibTransId="{44EB64E5-9682-4BA3-8295-07C857BB911F}"/>
    <dgm:cxn modelId="{DCE3A42D-6593-4598-AD59-8E745070B543}" type="presOf" srcId="{939E6E3E-E9F2-4383-A810-C7360734F6C0}" destId="{2D4E3E5C-26E1-4B37-8134-421C5A0C765B}" srcOrd="0" destOrd="0" presId="urn:microsoft.com/office/officeart/2005/8/layout/radial4"/>
    <dgm:cxn modelId="{FBAD313C-B731-407E-B278-BAB44AA47257}" type="presOf" srcId="{3E6309A6-0783-4814-9E76-30FDEFAB248F}" destId="{1FBD18E9-FD8A-47CE-85E7-3AA893474520}" srcOrd="0" destOrd="0" presId="urn:microsoft.com/office/officeart/2005/8/layout/radial4"/>
    <dgm:cxn modelId="{A6FED83E-30E5-4D6E-96FA-03ED9D7252DF}" type="presOf" srcId="{74997702-25D0-48B2-8C44-EBE970011A81}" destId="{37B7F2DF-DB48-4A39-910B-5F6191316CE6}" srcOrd="0" destOrd="0" presId="urn:microsoft.com/office/officeart/2005/8/layout/radial4"/>
    <dgm:cxn modelId="{82F6376A-3747-485A-B521-635AC5ED7E5A}" type="presOf" srcId="{9CFA5753-E588-46BA-9816-A75635970DD4}" destId="{952EDC52-1F10-4013-9045-77474EDFD486}" srcOrd="0" destOrd="0" presId="urn:microsoft.com/office/officeart/2005/8/layout/radial4"/>
    <dgm:cxn modelId="{F5BE7650-1A32-48F6-ADE2-E22B659B4B78}" srcId="{74997702-25D0-48B2-8C44-EBE970011A81}" destId="{A392E618-FEE1-48B2-AECA-83D790D5C264}" srcOrd="1" destOrd="0" parTransId="{3E6309A6-0783-4814-9E76-30FDEFAB248F}" sibTransId="{33C4B15F-4275-4713-BDF4-DDAF7629FEDA}"/>
    <dgm:cxn modelId="{32455F76-BD6A-4E51-AE41-798865F54BBF}" type="presOf" srcId="{04326549-7A47-4290-8EF0-9D41A788CC48}" destId="{B18ACB4C-EC15-47D8-85AD-0D7DD613AD67}" srcOrd="0" destOrd="0" presId="urn:microsoft.com/office/officeart/2005/8/layout/radial4"/>
    <dgm:cxn modelId="{05ECA982-62D2-4442-89CF-B75B558AEDBA}" type="presOf" srcId="{9158D813-042A-47E1-903B-AA0C56B8E644}" destId="{002EFBA5-DA0F-415B-B559-A88AE7DB7578}" srcOrd="0" destOrd="0" presId="urn:microsoft.com/office/officeart/2005/8/layout/radial4"/>
    <dgm:cxn modelId="{5DA61690-AE63-4975-ACC2-18E73CC37C3B}" srcId="{74997702-25D0-48B2-8C44-EBE970011A81}" destId="{9158D813-042A-47E1-903B-AA0C56B8E644}" srcOrd="2" destOrd="0" parTransId="{939E6E3E-E9F2-4383-A810-C7360734F6C0}" sibTransId="{5D5CC09A-CEC2-4EDE-A080-6EEF5B2981E2}"/>
    <dgm:cxn modelId="{83F3CA98-EA59-4993-9987-74CAD5B811CD}" type="presOf" srcId="{A392E618-FEE1-48B2-AECA-83D790D5C264}" destId="{9012D60C-DA8F-4F22-A0EA-75DC42A493F9}" srcOrd="0" destOrd="0" presId="urn:microsoft.com/office/officeart/2005/8/layout/radial4"/>
    <dgm:cxn modelId="{C9A68CF6-E07C-4BEE-91F7-7C0952CA9C69}" srcId="{74997702-25D0-48B2-8C44-EBE970011A81}" destId="{9CFA5753-E588-46BA-9816-A75635970DD4}" srcOrd="0" destOrd="0" parTransId="{3565083E-6690-4FB6-A06A-C8B6D48E5320}" sibTransId="{85B6441A-7B66-4941-AD5A-C561B8593032}"/>
    <dgm:cxn modelId="{8570BBB0-C399-42AF-A424-A9C82F38328B}" type="presParOf" srcId="{B18ACB4C-EC15-47D8-85AD-0D7DD613AD67}" destId="{37B7F2DF-DB48-4A39-910B-5F6191316CE6}" srcOrd="0" destOrd="0" presId="urn:microsoft.com/office/officeart/2005/8/layout/radial4"/>
    <dgm:cxn modelId="{24F12B2F-C243-4161-A5CC-1FA79E591028}" type="presParOf" srcId="{B18ACB4C-EC15-47D8-85AD-0D7DD613AD67}" destId="{6AEBBA66-4346-4F72-A17C-3032F58929AC}" srcOrd="1" destOrd="0" presId="urn:microsoft.com/office/officeart/2005/8/layout/radial4"/>
    <dgm:cxn modelId="{84215459-35DE-46D4-8576-970FE1D75E6F}" type="presParOf" srcId="{B18ACB4C-EC15-47D8-85AD-0D7DD613AD67}" destId="{952EDC52-1F10-4013-9045-77474EDFD486}" srcOrd="2" destOrd="0" presId="urn:microsoft.com/office/officeart/2005/8/layout/radial4"/>
    <dgm:cxn modelId="{673DA50B-528D-4C99-81A9-9FF948DC4421}" type="presParOf" srcId="{B18ACB4C-EC15-47D8-85AD-0D7DD613AD67}" destId="{1FBD18E9-FD8A-47CE-85E7-3AA893474520}" srcOrd="3" destOrd="0" presId="urn:microsoft.com/office/officeart/2005/8/layout/radial4"/>
    <dgm:cxn modelId="{F3926714-048D-4CA0-8455-D30A98BDF4C4}" type="presParOf" srcId="{B18ACB4C-EC15-47D8-85AD-0D7DD613AD67}" destId="{9012D60C-DA8F-4F22-A0EA-75DC42A493F9}" srcOrd="4" destOrd="0" presId="urn:microsoft.com/office/officeart/2005/8/layout/radial4"/>
    <dgm:cxn modelId="{4F05B31C-B263-4758-BACE-D023EF2E26A2}" type="presParOf" srcId="{B18ACB4C-EC15-47D8-85AD-0D7DD613AD67}" destId="{2D4E3E5C-26E1-4B37-8134-421C5A0C765B}" srcOrd="5" destOrd="0" presId="urn:microsoft.com/office/officeart/2005/8/layout/radial4"/>
    <dgm:cxn modelId="{FCFF8627-CB99-4949-A90C-6E174A60898A}" type="presParOf" srcId="{B18ACB4C-EC15-47D8-85AD-0D7DD613AD67}" destId="{002EFBA5-DA0F-415B-B559-A88AE7DB7578}"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4287D-DC81-4D28-9E87-75CB63E768B2}"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s-ES"/>
        </a:p>
      </dgm:t>
    </dgm:pt>
    <dgm:pt modelId="{525C0F50-A051-49D1-B164-B7515A8CADE0}">
      <dgm:prSet phldrT="[Texto]" custT="1"/>
      <dgm:spPr/>
      <dgm:t>
        <a:bodyPr/>
        <a:lstStyle/>
        <a:p>
          <a:r>
            <a:rPr lang="es-ES" sz="1600" b="1" dirty="0"/>
            <a:t>LEGITIMIDAD PARA PRESENTAR DENUNCIAS LABORALES</a:t>
          </a:r>
        </a:p>
      </dgm:t>
    </dgm:pt>
    <dgm:pt modelId="{154659D1-1375-4C14-BE1F-60D9821D58D9}" type="parTrans" cxnId="{B5FB1EB8-2343-4E34-BE1C-D48CC8B2E7E9}">
      <dgm:prSet/>
      <dgm:spPr/>
      <dgm:t>
        <a:bodyPr/>
        <a:lstStyle/>
        <a:p>
          <a:endParaRPr lang="es-ES"/>
        </a:p>
      </dgm:t>
    </dgm:pt>
    <dgm:pt modelId="{2326E819-6888-403E-BED0-3361BDD5E678}" type="sibTrans" cxnId="{B5FB1EB8-2343-4E34-BE1C-D48CC8B2E7E9}">
      <dgm:prSet/>
      <dgm:spPr/>
      <dgm:t>
        <a:bodyPr/>
        <a:lstStyle/>
        <a:p>
          <a:endParaRPr lang="es-ES"/>
        </a:p>
      </dgm:t>
    </dgm:pt>
    <dgm:pt modelId="{875A686F-7E00-48FE-A090-2C0F750E03FB}">
      <dgm:prSet phldrT="[Texto]" custT="1"/>
      <dgm:spPr/>
      <dgm:t>
        <a:bodyPr/>
        <a:lstStyle/>
        <a:p>
          <a:r>
            <a:rPr lang="es-ES" sz="1600" b="1" dirty="0"/>
            <a:t>PRESENTACIÓN DE DENUNCIAS LABORALES </a:t>
          </a:r>
        </a:p>
      </dgm:t>
    </dgm:pt>
    <dgm:pt modelId="{D6FAD5A8-6E81-4675-B005-8BE3D3096FF3}" type="parTrans" cxnId="{3F01B31F-1784-4C74-8985-A18C8FAC138B}">
      <dgm:prSet/>
      <dgm:spPr/>
      <dgm:t>
        <a:bodyPr/>
        <a:lstStyle/>
        <a:p>
          <a:endParaRPr lang="es-ES"/>
        </a:p>
      </dgm:t>
    </dgm:pt>
    <dgm:pt modelId="{193C1894-11CA-414D-932D-A884D7CE942D}" type="sibTrans" cxnId="{3F01B31F-1784-4C74-8985-A18C8FAC138B}">
      <dgm:prSet/>
      <dgm:spPr/>
      <dgm:t>
        <a:bodyPr/>
        <a:lstStyle/>
        <a:p>
          <a:endParaRPr lang="es-ES"/>
        </a:p>
      </dgm:t>
    </dgm:pt>
    <dgm:pt modelId="{D64C64B1-9791-4518-97F2-A18DE9A1EB06}">
      <dgm:prSet phldrT="[Texto]" custT="1"/>
      <dgm:spPr/>
      <dgm:t>
        <a:bodyPr/>
        <a:lstStyle/>
        <a:p>
          <a:r>
            <a:rPr lang="es-ES" sz="1600" b="1" dirty="0">
              <a:solidFill>
                <a:srgbClr val="FF0000"/>
              </a:solidFill>
            </a:rPr>
            <a:t>REQUISITOS DE LA DENUNCIA LABORAL </a:t>
          </a:r>
        </a:p>
      </dgm:t>
    </dgm:pt>
    <dgm:pt modelId="{CFCB5581-7EF7-4C9E-9E41-B21F4073609D}" type="parTrans" cxnId="{0622AD71-0BBC-4B66-B2EC-954B85DAE44A}">
      <dgm:prSet/>
      <dgm:spPr/>
      <dgm:t>
        <a:bodyPr/>
        <a:lstStyle/>
        <a:p>
          <a:endParaRPr lang="es-ES"/>
        </a:p>
      </dgm:t>
    </dgm:pt>
    <dgm:pt modelId="{3B662F52-3033-4E09-AF6B-490DBBE73A21}" type="sibTrans" cxnId="{0622AD71-0BBC-4B66-B2EC-954B85DAE44A}">
      <dgm:prSet/>
      <dgm:spPr/>
      <dgm:t>
        <a:bodyPr/>
        <a:lstStyle/>
        <a:p>
          <a:endParaRPr lang="es-ES"/>
        </a:p>
      </dgm:t>
    </dgm:pt>
    <dgm:pt modelId="{BBFD433E-1F71-4601-BAA4-05AD9305C4FC}">
      <dgm:prSet phldrT="[Texto]" custT="1"/>
      <dgm:spPr/>
      <dgm:t>
        <a:bodyPr/>
        <a:lstStyle/>
        <a:p>
          <a:r>
            <a:rPr lang="es-ES" sz="1600" b="1" dirty="0">
              <a:solidFill>
                <a:srgbClr val="FF0000"/>
              </a:solidFill>
            </a:rPr>
            <a:t>RESERVA DE LOS CRITERIOS DE IDENTIDAD Y EL DEBER DE CONFIDENCIALIDAD  </a:t>
          </a:r>
        </a:p>
      </dgm:t>
    </dgm:pt>
    <dgm:pt modelId="{26635DD1-57EE-4B12-84EF-1A7DA3BD3D0C}" type="parTrans" cxnId="{9DE28E7A-8F7C-4B9C-A89E-804DFB95E575}">
      <dgm:prSet/>
      <dgm:spPr/>
      <dgm:t>
        <a:bodyPr/>
        <a:lstStyle/>
        <a:p>
          <a:endParaRPr lang="es-ES"/>
        </a:p>
      </dgm:t>
    </dgm:pt>
    <dgm:pt modelId="{6BD84C2D-2702-4533-BDE4-839AACE8B520}" type="sibTrans" cxnId="{9DE28E7A-8F7C-4B9C-A89E-804DFB95E575}">
      <dgm:prSet/>
      <dgm:spPr/>
      <dgm:t>
        <a:bodyPr/>
        <a:lstStyle/>
        <a:p>
          <a:endParaRPr lang="es-ES"/>
        </a:p>
      </dgm:t>
    </dgm:pt>
    <dgm:pt modelId="{E2C02482-7218-47EC-A705-56A81CF7F899}">
      <dgm:prSet phldrT="[Texto]" custT="1"/>
      <dgm:spPr/>
      <dgm:t>
        <a:bodyPr/>
        <a:lstStyle/>
        <a:p>
          <a:r>
            <a:rPr lang="es-ES" sz="1600" b="1" dirty="0"/>
            <a:t>CRITERIOS PARA LA ATENCIÓN DE DENUNCIAS  </a:t>
          </a:r>
        </a:p>
      </dgm:t>
    </dgm:pt>
    <dgm:pt modelId="{6D4F3021-3700-44A9-AE5D-5F3D4D1C9CE5}" type="parTrans" cxnId="{F3FA9856-DE97-42A3-A300-152FDAC18C91}">
      <dgm:prSet/>
      <dgm:spPr/>
      <dgm:t>
        <a:bodyPr/>
        <a:lstStyle/>
        <a:p>
          <a:endParaRPr lang="es-ES"/>
        </a:p>
      </dgm:t>
    </dgm:pt>
    <dgm:pt modelId="{6EAF7DF8-6970-4409-B3F1-B3102E25CB3C}" type="sibTrans" cxnId="{F3FA9856-DE97-42A3-A300-152FDAC18C91}">
      <dgm:prSet/>
      <dgm:spPr/>
      <dgm:t>
        <a:bodyPr/>
        <a:lstStyle/>
        <a:p>
          <a:endParaRPr lang="es-ES"/>
        </a:p>
      </dgm:t>
    </dgm:pt>
    <dgm:pt modelId="{01E23F1C-861E-489B-A1AA-E34820555203}">
      <dgm:prSet phldrT="[Texto]" custT="1"/>
      <dgm:spPr/>
      <dgm:t>
        <a:bodyPr/>
        <a:lstStyle/>
        <a:p>
          <a:r>
            <a:rPr lang="es-ES" sz="1600" b="1" dirty="0"/>
            <a:t>ACUMULACIÓN DE LAS DENUNCIAS </a:t>
          </a:r>
        </a:p>
      </dgm:t>
    </dgm:pt>
    <dgm:pt modelId="{2AEB5471-5917-4E82-95AA-B070EFCEE5B5}" type="parTrans" cxnId="{5C1F64E2-8782-47E3-B6DD-375A4610D0CD}">
      <dgm:prSet/>
      <dgm:spPr/>
      <dgm:t>
        <a:bodyPr/>
        <a:lstStyle/>
        <a:p>
          <a:endParaRPr lang="es-ES"/>
        </a:p>
      </dgm:t>
    </dgm:pt>
    <dgm:pt modelId="{7CA25D2B-4267-4421-8591-5C3D2CD807AE}" type="sibTrans" cxnId="{5C1F64E2-8782-47E3-B6DD-375A4610D0CD}">
      <dgm:prSet/>
      <dgm:spPr/>
      <dgm:t>
        <a:bodyPr/>
        <a:lstStyle/>
        <a:p>
          <a:endParaRPr lang="es-ES"/>
        </a:p>
      </dgm:t>
    </dgm:pt>
    <dgm:pt modelId="{187886EC-9E60-4103-8695-C53A5468BCFE}">
      <dgm:prSet phldrT="[Texto]" custT="1"/>
      <dgm:spPr/>
      <dgm:t>
        <a:bodyPr/>
        <a:lstStyle/>
        <a:p>
          <a:r>
            <a:rPr lang="es-ES" sz="1600" b="1" dirty="0"/>
            <a:t>DUPLICIDAD DE LAS DENUNCIAS</a:t>
          </a:r>
        </a:p>
      </dgm:t>
    </dgm:pt>
    <dgm:pt modelId="{3BA0B558-7786-475F-82DE-662379D3C11A}" type="parTrans" cxnId="{3D1CE776-0BCF-480C-92B8-FC42B5D17A0F}">
      <dgm:prSet/>
      <dgm:spPr/>
      <dgm:t>
        <a:bodyPr/>
        <a:lstStyle/>
        <a:p>
          <a:endParaRPr lang="es-ES"/>
        </a:p>
      </dgm:t>
    </dgm:pt>
    <dgm:pt modelId="{6B9B35BD-74C7-41DF-9A7F-ADC3A86D0778}" type="sibTrans" cxnId="{3D1CE776-0BCF-480C-92B8-FC42B5D17A0F}">
      <dgm:prSet/>
      <dgm:spPr/>
      <dgm:t>
        <a:bodyPr/>
        <a:lstStyle/>
        <a:p>
          <a:endParaRPr lang="es-ES"/>
        </a:p>
      </dgm:t>
    </dgm:pt>
    <dgm:pt modelId="{7BAF8759-995F-4F68-AAA7-FC5D958B04BE}" type="pres">
      <dgm:prSet presAssocID="{4B54287D-DC81-4D28-9E87-75CB63E768B2}" presName="linear" presStyleCnt="0">
        <dgm:presLayoutVars>
          <dgm:dir/>
          <dgm:animLvl val="lvl"/>
          <dgm:resizeHandles val="exact"/>
        </dgm:presLayoutVars>
      </dgm:prSet>
      <dgm:spPr/>
    </dgm:pt>
    <dgm:pt modelId="{5CD868EB-7C4F-48E5-BBF9-6FDF9B5199B6}" type="pres">
      <dgm:prSet presAssocID="{525C0F50-A051-49D1-B164-B7515A8CADE0}" presName="parentLin" presStyleCnt="0"/>
      <dgm:spPr/>
    </dgm:pt>
    <dgm:pt modelId="{E18FC489-D62D-480B-A6F7-E152E61A5529}" type="pres">
      <dgm:prSet presAssocID="{525C0F50-A051-49D1-B164-B7515A8CADE0}" presName="parentLeftMargin" presStyleLbl="node1" presStyleIdx="0" presStyleCnt="7"/>
      <dgm:spPr/>
    </dgm:pt>
    <dgm:pt modelId="{C6610F66-B9F9-4080-9A8F-01970285C01C}" type="pres">
      <dgm:prSet presAssocID="{525C0F50-A051-49D1-B164-B7515A8CADE0}" presName="parentText" presStyleLbl="node1" presStyleIdx="0" presStyleCnt="7">
        <dgm:presLayoutVars>
          <dgm:chMax val="0"/>
          <dgm:bulletEnabled val="1"/>
        </dgm:presLayoutVars>
      </dgm:prSet>
      <dgm:spPr/>
    </dgm:pt>
    <dgm:pt modelId="{D51CA259-C4C4-453D-ADDF-529F08D621F9}" type="pres">
      <dgm:prSet presAssocID="{525C0F50-A051-49D1-B164-B7515A8CADE0}" presName="negativeSpace" presStyleCnt="0"/>
      <dgm:spPr/>
    </dgm:pt>
    <dgm:pt modelId="{615AB4CA-89A4-44C9-BFBF-462B93FCD383}" type="pres">
      <dgm:prSet presAssocID="{525C0F50-A051-49D1-B164-B7515A8CADE0}" presName="childText" presStyleLbl="conFgAcc1" presStyleIdx="0" presStyleCnt="7">
        <dgm:presLayoutVars>
          <dgm:bulletEnabled val="1"/>
        </dgm:presLayoutVars>
      </dgm:prSet>
      <dgm:spPr/>
    </dgm:pt>
    <dgm:pt modelId="{DDA3FF59-5D57-467C-8CDC-E87D188195C6}" type="pres">
      <dgm:prSet presAssocID="{2326E819-6888-403E-BED0-3361BDD5E678}" presName="spaceBetweenRectangles" presStyleCnt="0"/>
      <dgm:spPr/>
    </dgm:pt>
    <dgm:pt modelId="{7542602E-D73C-486B-8E0C-07D82DA5E82D}" type="pres">
      <dgm:prSet presAssocID="{875A686F-7E00-48FE-A090-2C0F750E03FB}" presName="parentLin" presStyleCnt="0"/>
      <dgm:spPr/>
    </dgm:pt>
    <dgm:pt modelId="{7C831FBD-C5AB-43E7-93EE-5F7276341162}" type="pres">
      <dgm:prSet presAssocID="{875A686F-7E00-48FE-A090-2C0F750E03FB}" presName="parentLeftMargin" presStyleLbl="node1" presStyleIdx="0" presStyleCnt="7"/>
      <dgm:spPr/>
    </dgm:pt>
    <dgm:pt modelId="{C88842E2-D304-424D-A0EA-9528400778EE}" type="pres">
      <dgm:prSet presAssocID="{875A686F-7E00-48FE-A090-2C0F750E03FB}" presName="parentText" presStyleLbl="node1" presStyleIdx="1" presStyleCnt="7">
        <dgm:presLayoutVars>
          <dgm:chMax val="0"/>
          <dgm:bulletEnabled val="1"/>
        </dgm:presLayoutVars>
      </dgm:prSet>
      <dgm:spPr/>
    </dgm:pt>
    <dgm:pt modelId="{875BD3F9-8A6E-47C6-AA71-3C930ADB5A81}" type="pres">
      <dgm:prSet presAssocID="{875A686F-7E00-48FE-A090-2C0F750E03FB}" presName="negativeSpace" presStyleCnt="0"/>
      <dgm:spPr/>
    </dgm:pt>
    <dgm:pt modelId="{60D5F967-5F9C-4A40-85EC-A1D9334EE9DA}" type="pres">
      <dgm:prSet presAssocID="{875A686F-7E00-48FE-A090-2C0F750E03FB}" presName="childText" presStyleLbl="conFgAcc1" presStyleIdx="1" presStyleCnt="7">
        <dgm:presLayoutVars>
          <dgm:bulletEnabled val="1"/>
        </dgm:presLayoutVars>
      </dgm:prSet>
      <dgm:spPr/>
    </dgm:pt>
    <dgm:pt modelId="{A73096EF-DDCA-415B-A091-95C1BA0CF15F}" type="pres">
      <dgm:prSet presAssocID="{193C1894-11CA-414D-932D-A884D7CE942D}" presName="spaceBetweenRectangles" presStyleCnt="0"/>
      <dgm:spPr/>
    </dgm:pt>
    <dgm:pt modelId="{E33D56A6-CE0A-4029-B95F-AC147B5D182F}" type="pres">
      <dgm:prSet presAssocID="{D64C64B1-9791-4518-97F2-A18DE9A1EB06}" presName="parentLin" presStyleCnt="0"/>
      <dgm:spPr/>
    </dgm:pt>
    <dgm:pt modelId="{94FCD2CF-3A7B-4C9D-87FA-8CB9668A7B41}" type="pres">
      <dgm:prSet presAssocID="{D64C64B1-9791-4518-97F2-A18DE9A1EB06}" presName="parentLeftMargin" presStyleLbl="node1" presStyleIdx="1" presStyleCnt="7"/>
      <dgm:spPr/>
    </dgm:pt>
    <dgm:pt modelId="{06F2C4BE-0F47-4C5A-8BFF-655E7C50AB58}" type="pres">
      <dgm:prSet presAssocID="{D64C64B1-9791-4518-97F2-A18DE9A1EB06}" presName="parentText" presStyleLbl="node1" presStyleIdx="2" presStyleCnt="7">
        <dgm:presLayoutVars>
          <dgm:chMax val="0"/>
          <dgm:bulletEnabled val="1"/>
        </dgm:presLayoutVars>
      </dgm:prSet>
      <dgm:spPr/>
    </dgm:pt>
    <dgm:pt modelId="{4612C73F-0667-4C83-A28E-D004EA738127}" type="pres">
      <dgm:prSet presAssocID="{D64C64B1-9791-4518-97F2-A18DE9A1EB06}" presName="negativeSpace" presStyleCnt="0"/>
      <dgm:spPr/>
    </dgm:pt>
    <dgm:pt modelId="{3DA52A1B-6A55-47BB-9E39-6BB0104EE276}" type="pres">
      <dgm:prSet presAssocID="{D64C64B1-9791-4518-97F2-A18DE9A1EB06}" presName="childText" presStyleLbl="conFgAcc1" presStyleIdx="2" presStyleCnt="7">
        <dgm:presLayoutVars>
          <dgm:bulletEnabled val="1"/>
        </dgm:presLayoutVars>
      </dgm:prSet>
      <dgm:spPr/>
    </dgm:pt>
    <dgm:pt modelId="{1412B879-5B60-4AE7-B33E-970BDAE02F8D}" type="pres">
      <dgm:prSet presAssocID="{3B662F52-3033-4E09-AF6B-490DBBE73A21}" presName="spaceBetweenRectangles" presStyleCnt="0"/>
      <dgm:spPr/>
    </dgm:pt>
    <dgm:pt modelId="{83105421-A12D-4BF6-AFB6-2B2AD87C4E83}" type="pres">
      <dgm:prSet presAssocID="{BBFD433E-1F71-4601-BAA4-05AD9305C4FC}" presName="parentLin" presStyleCnt="0"/>
      <dgm:spPr/>
    </dgm:pt>
    <dgm:pt modelId="{75F82328-DF4B-4309-8E22-6911752E47F6}" type="pres">
      <dgm:prSet presAssocID="{BBFD433E-1F71-4601-BAA4-05AD9305C4FC}" presName="parentLeftMargin" presStyleLbl="node1" presStyleIdx="2" presStyleCnt="7"/>
      <dgm:spPr/>
    </dgm:pt>
    <dgm:pt modelId="{BA583CF6-51F7-499F-985B-5F846F196F00}" type="pres">
      <dgm:prSet presAssocID="{BBFD433E-1F71-4601-BAA4-05AD9305C4FC}" presName="parentText" presStyleLbl="node1" presStyleIdx="3" presStyleCnt="7">
        <dgm:presLayoutVars>
          <dgm:chMax val="0"/>
          <dgm:bulletEnabled val="1"/>
        </dgm:presLayoutVars>
      </dgm:prSet>
      <dgm:spPr/>
    </dgm:pt>
    <dgm:pt modelId="{4C2F5F46-6E8B-45B6-8AB9-1967529B65E7}" type="pres">
      <dgm:prSet presAssocID="{BBFD433E-1F71-4601-BAA4-05AD9305C4FC}" presName="negativeSpace" presStyleCnt="0"/>
      <dgm:spPr/>
    </dgm:pt>
    <dgm:pt modelId="{B75C4BE8-4472-452B-ADDC-1B460B2059C7}" type="pres">
      <dgm:prSet presAssocID="{BBFD433E-1F71-4601-BAA4-05AD9305C4FC}" presName="childText" presStyleLbl="conFgAcc1" presStyleIdx="3" presStyleCnt="7">
        <dgm:presLayoutVars>
          <dgm:bulletEnabled val="1"/>
        </dgm:presLayoutVars>
      </dgm:prSet>
      <dgm:spPr/>
    </dgm:pt>
    <dgm:pt modelId="{39918AB7-761A-4BB6-A59D-F16BFB7F728B}" type="pres">
      <dgm:prSet presAssocID="{6BD84C2D-2702-4533-BDE4-839AACE8B520}" presName="spaceBetweenRectangles" presStyleCnt="0"/>
      <dgm:spPr/>
    </dgm:pt>
    <dgm:pt modelId="{8555E340-B456-4BE7-8877-BA05F825B045}" type="pres">
      <dgm:prSet presAssocID="{E2C02482-7218-47EC-A705-56A81CF7F899}" presName="parentLin" presStyleCnt="0"/>
      <dgm:spPr/>
    </dgm:pt>
    <dgm:pt modelId="{AEB5C0E1-08D4-4118-B534-D13F48FF97CA}" type="pres">
      <dgm:prSet presAssocID="{E2C02482-7218-47EC-A705-56A81CF7F899}" presName="parentLeftMargin" presStyleLbl="node1" presStyleIdx="3" presStyleCnt="7"/>
      <dgm:spPr/>
    </dgm:pt>
    <dgm:pt modelId="{970139F3-38E4-446B-A005-6B05D7B0CB4C}" type="pres">
      <dgm:prSet presAssocID="{E2C02482-7218-47EC-A705-56A81CF7F899}" presName="parentText" presStyleLbl="node1" presStyleIdx="4" presStyleCnt="7">
        <dgm:presLayoutVars>
          <dgm:chMax val="0"/>
          <dgm:bulletEnabled val="1"/>
        </dgm:presLayoutVars>
      </dgm:prSet>
      <dgm:spPr/>
    </dgm:pt>
    <dgm:pt modelId="{64F08781-459B-4270-A100-0AA918979AC4}" type="pres">
      <dgm:prSet presAssocID="{E2C02482-7218-47EC-A705-56A81CF7F899}" presName="negativeSpace" presStyleCnt="0"/>
      <dgm:spPr/>
    </dgm:pt>
    <dgm:pt modelId="{23D0C6AB-46A8-4DBA-99EF-6C3ED75318E2}" type="pres">
      <dgm:prSet presAssocID="{E2C02482-7218-47EC-A705-56A81CF7F899}" presName="childText" presStyleLbl="conFgAcc1" presStyleIdx="4" presStyleCnt="7">
        <dgm:presLayoutVars>
          <dgm:bulletEnabled val="1"/>
        </dgm:presLayoutVars>
      </dgm:prSet>
      <dgm:spPr/>
    </dgm:pt>
    <dgm:pt modelId="{0A7BFD28-38DA-43C4-98C2-6A673AA6AEFA}" type="pres">
      <dgm:prSet presAssocID="{6EAF7DF8-6970-4409-B3F1-B3102E25CB3C}" presName="spaceBetweenRectangles" presStyleCnt="0"/>
      <dgm:spPr/>
    </dgm:pt>
    <dgm:pt modelId="{9C639C28-E21B-4CDD-BFAE-2F89C7C820D4}" type="pres">
      <dgm:prSet presAssocID="{01E23F1C-861E-489B-A1AA-E34820555203}" presName="parentLin" presStyleCnt="0"/>
      <dgm:spPr/>
    </dgm:pt>
    <dgm:pt modelId="{83C6FE80-8BCA-434E-89E0-E74D76A38EFD}" type="pres">
      <dgm:prSet presAssocID="{01E23F1C-861E-489B-A1AA-E34820555203}" presName="parentLeftMargin" presStyleLbl="node1" presStyleIdx="4" presStyleCnt="7"/>
      <dgm:spPr/>
    </dgm:pt>
    <dgm:pt modelId="{4468B028-99A1-44B2-A24B-2F6F9B11FAC9}" type="pres">
      <dgm:prSet presAssocID="{01E23F1C-861E-489B-A1AA-E34820555203}" presName="parentText" presStyleLbl="node1" presStyleIdx="5" presStyleCnt="7">
        <dgm:presLayoutVars>
          <dgm:chMax val="0"/>
          <dgm:bulletEnabled val="1"/>
        </dgm:presLayoutVars>
      </dgm:prSet>
      <dgm:spPr/>
    </dgm:pt>
    <dgm:pt modelId="{D97E8409-3441-499D-8AFD-6D32454DD21E}" type="pres">
      <dgm:prSet presAssocID="{01E23F1C-861E-489B-A1AA-E34820555203}" presName="negativeSpace" presStyleCnt="0"/>
      <dgm:spPr/>
    </dgm:pt>
    <dgm:pt modelId="{A721BAAD-4621-4866-9060-FEAE255EA88A}" type="pres">
      <dgm:prSet presAssocID="{01E23F1C-861E-489B-A1AA-E34820555203}" presName="childText" presStyleLbl="conFgAcc1" presStyleIdx="5" presStyleCnt="7">
        <dgm:presLayoutVars>
          <dgm:bulletEnabled val="1"/>
        </dgm:presLayoutVars>
      </dgm:prSet>
      <dgm:spPr/>
    </dgm:pt>
    <dgm:pt modelId="{7F92F6E4-3C86-4B25-B0C8-BD0494918CF5}" type="pres">
      <dgm:prSet presAssocID="{7CA25D2B-4267-4421-8591-5C3D2CD807AE}" presName="spaceBetweenRectangles" presStyleCnt="0"/>
      <dgm:spPr/>
    </dgm:pt>
    <dgm:pt modelId="{CA6C1F12-853F-4E9E-89B8-DEB1A79606C4}" type="pres">
      <dgm:prSet presAssocID="{187886EC-9E60-4103-8695-C53A5468BCFE}" presName="parentLin" presStyleCnt="0"/>
      <dgm:spPr/>
    </dgm:pt>
    <dgm:pt modelId="{3148D296-E27B-46CB-AF5D-14065E826D2D}" type="pres">
      <dgm:prSet presAssocID="{187886EC-9E60-4103-8695-C53A5468BCFE}" presName="parentLeftMargin" presStyleLbl="node1" presStyleIdx="5" presStyleCnt="7"/>
      <dgm:spPr/>
    </dgm:pt>
    <dgm:pt modelId="{D245EE20-26E8-4BF6-BC3D-C990C8D7EB3D}" type="pres">
      <dgm:prSet presAssocID="{187886EC-9E60-4103-8695-C53A5468BCFE}" presName="parentText" presStyleLbl="node1" presStyleIdx="6" presStyleCnt="7">
        <dgm:presLayoutVars>
          <dgm:chMax val="0"/>
          <dgm:bulletEnabled val="1"/>
        </dgm:presLayoutVars>
      </dgm:prSet>
      <dgm:spPr/>
    </dgm:pt>
    <dgm:pt modelId="{70BB1CE9-DA82-4C67-B3A7-C24FBF4339E6}" type="pres">
      <dgm:prSet presAssocID="{187886EC-9E60-4103-8695-C53A5468BCFE}" presName="negativeSpace" presStyleCnt="0"/>
      <dgm:spPr/>
    </dgm:pt>
    <dgm:pt modelId="{588768D4-9278-4DE8-9331-4749CA36B381}" type="pres">
      <dgm:prSet presAssocID="{187886EC-9E60-4103-8695-C53A5468BCFE}" presName="childText" presStyleLbl="conFgAcc1" presStyleIdx="6" presStyleCnt="7">
        <dgm:presLayoutVars>
          <dgm:bulletEnabled val="1"/>
        </dgm:presLayoutVars>
      </dgm:prSet>
      <dgm:spPr/>
    </dgm:pt>
  </dgm:ptLst>
  <dgm:cxnLst>
    <dgm:cxn modelId="{3F01B31F-1784-4C74-8985-A18C8FAC138B}" srcId="{4B54287D-DC81-4D28-9E87-75CB63E768B2}" destId="{875A686F-7E00-48FE-A090-2C0F750E03FB}" srcOrd="1" destOrd="0" parTransId="{D6FAD5A8-6E81-4675-B005-8BE3D3096FF3}" sibTransId="{193C1894-11CA-414D-932D-A884D7CE942D}"/>
    <dgm:cxn modelId="{265FFE1F-321F-4C53-9BDD-AF1ACE568566}" type="presOf" srcId="{01E23F1C-861E-489B-A1AA-E34820555203}" destId="{83C6FE80-8BCA-434E-89E0-E74D76A38EFD}" srcOrd="0" destOrd="0" presId="urn:microsoft.com/office/officeart/2005/8/layout/list1"/>
    <dgm:cxn modelId="{9B4CDB24-28D0-4F34-9297-19CBABFCEACC}" type="presOf" srcId="{525C0F50-A051-49D1-B164-B7515A8CADE0}" destId="{C6610F66-B9F9-4080-9A8F-01970285C01C}" srcOrd="1" destOrd="0" presId="urn:microsoft.com/office/officeart/2005/8/layout/list1"/>
    <dgm:cxn modelId="{010AF740-16A9-46FA-8831-CA1362222AB5}" type="presOf" srcId="{187886EC-9E60-4103-8695-C53A5468BCFE}" destId="{3148D296-E27B-46CB-AF5D-14065E826D2D}" srcOrd="0" destOrd="0" presId="urn:microsoft.com/office/officeart/2005/8/layout/list1"/>
    <dgm:cxn modelId="{62394763-D51E-4285-80AD-A621BE4F6673}" type="presOf" srcId="{875A686F-7E00-48FE-A090-2C0F750E03FB}" destId="{C88842E2-D304-424D-A0EA-9528400778EE}" srcOrd="1" destOrd="0" presId="urn:microsoft.com/office/officeart/2005/8/layout/list1"/>
    <dgm:cxn modelId="{88432564-10A1-4416-AAC5-837D3D22E590}" type="presOf" srcId="{01E23F1C-861E-489B-A1AA-E34820555203}" destId="{4468B028-99A1-44B2-A24B-2F6F9B11FAC9}" srcOrd="1" destOrd="0" presId="urn:microsoft.com/office/officeart/2005/8/layout/list1"/>
    <dgm:cxn modelId="{0622AD71-0BBC-4B66-B2EC-954B85DAE44A}" srcId="{4B54287D-DC81-4D28-9E87-75CB63E768B2}" destId="{D64C64B1-9791-4518-97F2-A18DE9A1EB06}" srcOrd="2" destOrd="0" parTransId="{CFCB5581-7EF7-4C9E-9E41-B21F4073609D}" sibTransId="{3B662F52-3033-4E09-AF6B-490DBBE73A21}"/>
    <dgm:cxn modelId="{1A0CE152-48E3-41DC-B3D8-10D17ED7C4C6}" type="presOf" srcId="{D64C64B1-9791-4518-97F2-A18DE9A1EB06}" destId="{94FCD2CF-3A7B-4C9D-87FA-8CB9668A7B41}" srcOrd="0" destOrd="0" presId="urn:microsoft.com/office/officeart/2005/8/layout/list1"/>
    <dgm:cxn modelId="{F3FA9856-DE97-42A3-A300-152FDAC18C91}" srcId="{4B54287D-DC81-4D28-9E87-75CB63E768B2}" destId="{E2C02482-7218-47EC-A705-56A81CF7F899}" srcOrd="4" destOrd="0" parTransId="{6D4F3021-3700-44A9-AE5D-5F3D4D1C9CE5}" sibTransId="{6EAF7DF8-6970-4409-B3F1-B3102E25CB3C}"/>
    <dgm:cxn modelId="{3D1CE776-0BCF-480C-92B8-FC42B5D17A0F}" srcId="{4B54287D-DC81-4D28-9E87-75CB63E768B2}" destId="{187886EC-9E60-4103-8695-C53A5468BCFE}" srcOrd="6" destOrd="0" parTransId="{3BA0B558-7786-475F-82DE-662379D3C11A}" sibTransId="{6B9B35BD-74C7-41DF-9A7F-ADC3A86D0778}"/>
    <dgm:cxn modelId="{9DE28E7A-8F7C-4B9C-A89E-804DFB95E575}" srcId="{4B54287D-DC81-4D28-9E87-75CB63E768B2}" destId="{BBFD433E-1F71-4601-BAA4-05AD9305C4FC}" srcOrd="3" destOrd="0" parTransId="{26635DD1-57EE-4B12-84EF-1A7DA3BD3D0C}" sibTransId="{6BD84C2D-2702-4533-BDE4-839AACE8B520}"/>
    <dgm:cxn modelId="{4B782EA3-4293-426E-81D0-E39103EAA56D}" type="presOf" srcId="{BBFD433E-1F71-4601-BAA4-05AD9305C4FC}" destId="{75F82328-DF4B-4309-8E22-6911752E47F6}" srcOrd="0" destOrd="0" presId="urn:microsoft.com/office/officeart/2005/8/layout/list1"/>
    <dgm:cxn modelId="{B5FB1EB8-2343-4E34-BE1C-D48CC8B2E7E9}" srcId="{4B54287D-DC81-4D28-9E87-75CB63E768B2}" destId="{525C0F50-A051-49D1-B164-B7515A8CADE0}" srcOrd="0" destOrd="0" parTransId="{154659D1-1375-4C14-BE1F-60D9821D58D9}" sibTransId="{2326E819-6888-403E-BED0-3361BDD5E678}"/>
    <dgm:cxn modelId="{BE7B93BD-6612-450B-A525-9CCE81957649}" type="presOf" srcId="{187886EC-9E60-4103-8695-C53A5468BCFE}" destId="{D245EE20-26E8-4BF6-BC3D-C990C8D7EB3D}" srcOrd="1" destOrd="0" presId="urn:microsoft.com/office/officeart/2005/8/layout/list1"/>
    <dgm:cxn modelId="{D0554ED0-4F42-4142-B8A0-D9311116E268}" type="presOf" srcId="{BBFD433E-1F71-4601-BAA4-05AD9305C4FC}" destId="{BA583CF6-51F7-499F-985B-5F846F196F00}" srcOrd="1" destOrd="0" presId="urn:microsoft.com/office/officeart/2005/8/layout/list1"/>
    <dgm:cxn modelId="{39F857D3-D1D0-4C2C-8681-CFF2FB73C601}" type="presOf" srcId="{D64C64B1-9791-4518-97F2-A18DE9A1EB06}" destId="{06F2C4BE-0F47-4C5A-8BFF-655E7C50AB58}" srcOrd="1" destOrd="0" presId="urn:microsoft.com/office/officeart/2005/8/layout/list1"/>
    <dgm:cxn modelId="{5223D1D5-B785-4369-97E1-14EFB1331996}" type="presOf" srcId="{E2C02482-7218-47EC-A705-56A81CF7F899}" destId="{970139F3-38E4-446B-A005-6B05D7B0CB4C}" srcOrd="1" destOrd="0" presId="urn:microsoft.com/office/officeart/2005/8/layout/list1"/>
    <dgm:cxn modelId="{5C1F64E2-8782-47E3-B6DD-375A4610D0CD}" srcId="{4B54287D-DC81-4D28-9E87-75CB63E768B2}" destId="{01E23F1C-861E-489B-A1AA-E34820555203}" srcOrd="5" destOrd="0" parTransId="{2AEB5471-5917-4E82-95AA-B070EFCEE5B5}" sibTransId="{7CA25D2B-4267-4421-8591-5C3D2CD807AE}"/>
    <dgm:cxn modelId="{0CEFF3E6-F705-4055-8ED3-FD7ABDC0ABB5}" type="presOf" srcId="{875A686F-7E00-48FE-A090-2C0F750E03FB}" destId="{7C831FBD-C5AB-43E7-93EE-5F7276341162}" srcOrd="0" destOrd="0" presId="urn:microsoft.com/office/officeart/2005/8/layout/list1"/>
    <dgm:cxn modelId="{0EDEBFE9-EB7D-457E-91BC-68F665630A8E}" type="presOf" srcId="{E2C02482-7218-47EC-A705-56A81CF7F899}" destId="{AEB5C0E1-08D4-4118-B534-D13F48FF97CA}" srcOrd="0" destOrd="0" presId="urn:microsoft.com/office/officeart/2005/8/layout/list1"/>
    <dgm:cxn modelId="{BB5566EB-B031-445B-A755-470867D04AC8}" type="presOf" srcId="{525C0F50-A051-49D1-B164-B7515A8CADE0}" destId="{E18FC489-D62D-480B-A6F7-E152E61A5529}" srcOrd="0" destOrd="0" presId="urn:microsoft.com/office/officeart/2005/8/layout/list1"/>
    <dgm:cxn modelId="{307DDEF0-F2D9-4608-9567-D2213BDD9F00}" type="presOf" srcId="{4B54287D-DC81-4D28-9E87-75CB63E768B2}" destId="{7BAF8759-995F-4F68-AAA7-FC5D958B04BE}" srcOrd="0" destOrd="0" presId="urn:microsoft.com/office/officeart/2005/8/layout/list1"/>
    <dgm:cxn modelId="{95089B7F-DD51-4354-B0C5-1784914802C6}" type="presParOf" srcId="{7BAF8759-995F-4F68-AAA7-FC5D958B04BE}" destId="{5CD868EB-7C4F-48E5-BBF9-6FDF9B5199B6}" srcOrd="0" destOrd="0" presId="urn:microsoft.com/office/officeart/2005/8/layout/list1"/>
    <dgm:cxn modelId="{61BC24D7-C57E-4E90-8482-0120620C2DAB}" type="presParOf" srcId="{5CD868EB-7C4F-48E5-BBF9-6FDF9B5199B6}" destId="{E18FC489-D62D-480B-A6F7-E152E61A5529}" srcOrd="0" destOrd="0" presId="urn:microsoft.com/office/officeart/2005/8/layout/list1"/>
    <dgm:cxn modelId="{ECC3D474-D0F5-4C52-BBFA-8877689F0418}" type="presParOf" srcId="{5CD868EB-7C4F-48E5-BBF9-6FDF9B5199B6}" destId="{C6610F66-B9F9-4080-9A8F-01970285C01C}" srcOrd="1" destOrd="0" presId="urn:microsoft.com/office/officeart/2005/8/layout/list1"/>
    <dgm:cxn modelId="{AD0D404E-98BD-4BF9-B7BD-11615F86E268}" type="presParOf" srcId="{7BAF8759-995F-4F68-AAA7-FC5D958B04BE}" destId="{D51CA259-C4C4-453D-ADDF-529F08D621F9}" srcOrd="1" destOrd="0" presId="urn:microsoft.com/office/officeart/2005/8/layout/list1"/>
    <dgm:cxn modelId="{6F73575B-3F02-4C25-AE1B-7339B50062A4}" type="presParOf" srcId="{7BAF8759-995F-4F68-AAA7-FC5D958B04BE}" destId="{615AB4CA-89A4-44C9-BFBF-462B93FCD383}" srcOrd="2" destOrd="0" presId="urn:microsoft.com/office/officeart/2005/8/layout/list1"/>
    <dgm:cxn modelId="{BBDDEA5D-C242-432E-BFE4-0F359764599C}" type="presParOf" srcId="{7BAF8759-995F-4F68-AAA7-FC5D958B04BE}" destId="{DDA3FF59-5D57-467C-8CDC-E87D188195C6}" srcOrd="3" destOrd="0" presId="urn:microsoft.com/office/officeart/2005/8/layout/list1"/>
    <dgm:cxn modelId="{202B4F08-DF53-4184-AF0C-C4283F7E1C77}" type="presParOf" srcId="{7BAF8759-995F-4F68-AAA7-FC5D958B04BE}" destId="{7542602E-D73C-486B-8E0C-07D82DA5E82D}" srcOrd="4" destOrd="0" presId="urn:microsoft.com/office/officeart/2005/8/layout/list1"/>
    <dgm:cxn modelId="{347F57E3-63F1-483F-A46E-1627CE2D039D}" type="presParOf" srcId="{7542602E-D73C-486B-8E0C-07D82DA5E82D}" destId="{7C831FBD-C5AB-43E7-93EE-5F7276341162}" srcOrd="0" destOrd="0" presId="urn:microsoft.com/office/officeart/2005/8/layout/list1"/>
    <dgm:cxn modelId="{DD6143AE-DC31-437E-BEDD-1146E06A09A7}" type="presParOf" srcId="{7542602E-D73C-486B-8E0C-07D82DA5E82D}" destId="{C88842E2-D304-424D-A0EA-9528400778EE}" srcOrd="1" destOrd="0" presId="urn:microsoft.com/office/officeart/2005/8/layout/list1"/>
    <dgm:cxn modelId="{C28AB384-D004-4E17-A8C6-E4BC05F56471}" type="presParOf" srcId="{7BAF8759-995F-4F68-AAA7-FC5D958B04BE}" destId="{875BD3F9-8A6E-47C6-AA71-3C930ADB5A81}" srcOrd="5" destOrd="0" presId="urn:microsoft.com/office/officeart/2005/8/layout/list1"/>
    <dgm:cxn modelId="{F915F81A-1960-4009-BF12-ED896FC598EF}" type="presParOf" srcId="{7BAF8759-995F-4F68-AAA7-FC5D958B04BE}" destId="{60D5F967-5F9C-4A40-85EC-A1D9334EE9DA}" srcOrd="6" destOrd="0" presId="urn:microsoft.com/office/officeart/2005/8/layout/list1"/>
    <dgm:cxn modelId="{0E35BCD8-2334-499A-B6CF-251ADF126953}" type="presParOf" srcId="{7BAF8759-995F-4F68-AAA7-FC5D958B04BE}" destId="{A73096EF-DDCA-415B-A091-95C1BA0CF15F}" srcOrd="7" destOrd="0" presId="urn:microsoft.com/office/officeart/2005/8/layout/list1"/>
    <dgm:cxn modelId="{1B214D67-855B-4FC2-A6C3-078777711EA4}" type="presParOf" srcId="{7BAF8759-995F-4F68-AAA7-FC5D958B04BE}" destId="{E33D56A6-CE0A-4029-B95F-AC147B5D182F}" srcOrd="8" destOrd="0" presId="urn:microsoft.com/office/officeart/2005/8/layout/list1"/>
    <dgm:cxn modelId="{941151C3-C676-407A-BD79-8C11CAAF695D}" type="presParOf" srcId="{E33D56A6-CE0A-4029-B95F-AC147B5D182F}" destId="{94FCD2CF-3A7B-4C9D-87FA-8CB9668A7B41}" srcOrd="0" destOrd="0" presId="urn:microsoft.com/office/officeart/2005/8/layout/list1"/>
    <dgm:cxn modelId="{20457906-97E2-4D21-A93C-67485B0C8B4C}" type="presParOf" srcId="{E33D56A6-CE0A-4029-B95F-AC147B5D182F}" destId="{06F2C4BE-0F47-4C5A-8BFF-655E7C50AB58}" srcOrd="1" destOrd="0" presId="urn:microsoft.com/office/officeart/2005/8/layout/list1"/>
    <dgm:cxn modelId="{3D583B9D-9353-427E-A6EB-8AA2C115DA67}" type="presParOf" srcId="{7BAF8759-995F-4F68-AAA7-FC5D958B04BE}" destId="{4612C73F-0667-4C83-A28E-D004EA738127}" srcOrd="9" destOrd="0" presId="urn:microsoft.com/office/officeart/2005/8/layout/list1"/>
    <dgm:cxn modelId="{FE3C0C29-5A7C-4F9A-97B7-DE0B65386989}" type="presParOf" srcId="{7BAF8759-995F-4F68-AAA7-FC5D958B04BE}" destId="{3DA52A1B-6A55-47BB-9E39-6BB0104EE276}" srcOrd="10" destOrd="0" presId="urn:microsoft.com/office/officeart/2005/8/layout/list1"/>
    <dgm:cxn modelId="{BC6314B1-EF93-41E7-B5C1-58EDDF1B66BD}" type="presParOf" srcId="{7BAF8759-995F-4F68-AAA7-FC5D958B04BE}" destId="{1412B879-5B60-4AE7-B33E-970BDAE02F8D}" srcOrd="11" destOrd="0" presId="urn:microsoft.com/office/officeart/2005/8/layout/list1"/>
    <dgm:cxn modelId="{F7601070-9394-4A8A-B666-427D00EA9ABF}" type="presParOf" srcId="{7BAF8759-995F-4F68-AAA7-FC5D958B04BE}" destId="{83105421-A12D-4BF6-AFB6-2B2AD87C4E83}" srcOrd="12" destOrd="0" presId="urn:microsoft.com/office/officeart/2005/8/layout/list1"/>
    <dgm:cxn modelId="{DAECC3A7-AEA4-407A-8337-B25C3C8CC15B}" type="presParOf" srcId="{83105421-A12D-4BF6-AFB6-2B2AD87C4E83}" destId="{75F82328-DF4B-4309-8E22-6911752E47F6}" srcOrd="0" destOrd="0" presId="urn:microsoft.com/office/officeart/2005/8/layout/list1"/>
    <dgm:cxn modelId="{828EF7A5-3133-4A23-A99D-0D532C4686E9}" type="presParOf" srcId="{83105421-A12D-4BF6-AFB6-2B2AD87C4E83}" destId="{BA583CF6-51F7-499F-985B-5F846F196F00}" srcOrd="1" destOrd="0" presId="urn:microsoft.com/office/officeart/2005/8/layout/list1"/>
    <dgm:cxn modelId="{9FA80F19-A7CA-4EE5-843B-C3539AA7877F}" type="presParOf" srcId="{7BAF8759-995F-4F68-AAA7-FC5D958B04BE}" destId="{4C2F5F46-6E8B-45B6-8AB9-1967529B65E7}" srcOrd="13" destOrd="0" presId="urn:microsoft.com/office/officeart/2005/8/layout/list1"/>
    <dgm:cxn modelId="{3B32FFBB-02E1-4653-90F6-B703F87E2CFC}" type="presParOf" srcId="{7BAF8759-995F-4F68-AAA7-FC5D958B04BE}" destId="{B75C4BE8-4472-452B-ADDC-1B460B2059C7}" srcOrd="14" destOrd="0" presId="urn:microsoft.com/office/officeart/2005/8/layout/list1"/>
    <dgm:cxn modelId="{2FA866F6-250F-4EFB-A77E-87BA34D50A93}" type="presParOf" srcId="{7BAF8759-995F-4F68-AAA7-FC5D958B04BE}" destId="{39918AB7-761A-4BB6-A59D-F16BFB7F728B}" srcOrd="15" destOrd="0" presId="urn:microsoft.com/office/officeart/2005/8/layout/list1"/>
    <dgm:cxn modelId="{AD4746FE-881B-45A8-A82A-23895DCBA23F}" type="presParOf" srcId="{7BAF8759-995F-4F68-AAA7-FC5D958B04BE}" destId="{8555E340-B456-4BE7-8877-BA05F825B045}" srcOrd="16" destOrd="0" presId="urn:microsoft.com/office/officeart/2005/8/layout/list1"/>
    <dgm:cxn modelId="{E70305BF-516C-4584-83C0-2FBAC6E82134}" type="presParOf" srcId="{8555E340-B456-4BE7-8877-BA05F825B045}" destId="{AEB5C0E1-08D4-4118-B534-D13F48FF97CA}" srcOrd="0" destOrd="0" presId="urn:microsoft.com/office/officeart/2005/8/layout/list1"/>
    <dgm:cxn modelId="{89F75B5F-2A1D-4FBB-AE5F-626979724799}" type="presParOf" srcId="{8555E340-B456-4BE7-8877-BA05F825B045}" destId="{970139F3-38E4-446B-A005-6B05D7B0CB4C}" srcOrd="1" destOrd="0" presId="urn:microsoft.com/office/officeart/2005/8/layout/list1"/>
    <dgm:cxn modelId="{87853F5D-9BC6-413F-B63D-14A8011A275B}" type="presParOf" srcId="{7BAF8759-995F-4F68-AAA7-FC5D958B04BE}" destId="{64F08781-459B-4270-A100-0AA918979AC4}" srcOrd="17" destOrd="0" presId="urn:microsoft.com/office/officeart/2005/8/layout/list1"/>
    <dgm:cxn modelId="{765E7911-C48E-43BF-8202-B7A4E1E613B4}" type="presParOf" srcId="{7BAF8759-995F-4F68-AAA7-FC5D958B04BE}" destId="{23D0C6AB-46A8-4DBA-99EF-6C3ED75318E2}" srcOrd="18" destOrd="0" presId="urn:microsoft.com/office/officeart/2005/8/layout/list1"/>
    <dgm:cxn modelId="{BC641EE2-2A0C-431E-9105-9DA59EA3D4CF}" type="presParOf" srcId="{7BAF8759-995F-4F68-AAA7-FC5D958B04BE}" destId="{0A7BFD28-38DA-43C4-98C2-6A673AA6AEFA}" srcOrd="19" destOrd="0" presId="urn:microsoft.com/office/officeart/2005/8/layout/list1"/>
    <dgm:cxn modelId="{01DF4EBD-4ADA-4584-BF56-2B0324350494}" type="presParOf" srcId="{7BAF8759-995F-4F68-AAA7-FC5D958B04BE}" destId="{9C639C28-E21B-4CDD-BFAE-2F89C7C820D4}" srcOrd="20" destOrd="0" presId="urn:microsoft.com/office/officeart/2005/8/layout/list1"/>
    <dgm:cxn modelId="{A45A4190-C05F-4B0C-B762-086360972477}" type="presParOf" srcId="{9C639C28-E21B-4CDD-BFAE-2F89C7C820D4}" destId="{83C6FE80-8BCA-434E-89E0-E74D76A38EFD}" srcOrd="0" destOrd="0" presId="urn:microsoft.com/office/officeart/2005/8/layout/list1"/>
    <dgm:cxn modelId="{7F98AE82-8D42-4030-BE56-8FB9676F05E9}" type="presParOf" srcId="{9C639C28-E21B-4CDD-BFAE-2F89C7C820D4}" destId="{4468B028-99A1-44B2-A24B-2F6F9B11FAC9}" srcOrd="1" destOrd="0" presId="urn:microsoft.com/office/officeart/2005/8/layout/list1"/>
    <dgm:cxn modelId="{315BCBDD-F174-40F5-929B-A70FBC8D9DB9}" type="presParOf" srcId="{7BAF8759-995F-4F68-AAA7-FC5D958B04BE}" destId="{D97E8409-3441-499D-8AFD-6D32454DD21E}" srcOrd="21" destOrd="0" presId="urn:microsoft.com/office/officeart/2005/8/layout/list1"/>
    <dgm:cxn modelId="{43658116-153D-4953-9F81-7B6E53522FFD}" type="presParOf" srcId="{7BAF8759-995F-4F68-AAA7-FC5D958B04BE}" destId="{A721BAAD-4621-4866-9060-FEAE255EA88A}" srcOrd="22" destOrd="0" presId="urn:microsoft.com/office/officeart/2005/8/layout/list1"/>
    <dgm:cxn modelId="{7145B201-EAE2-4FE2-B0A4-4FC76F28C0E7}" type="presParOf" srcId="{7BAF8759-995F-4F68-AAA7-FC5D958B04BE}" destId="{7F92F6E4-3C86-4B25-B0C8-BD0494918CF5}" srcOrd="23" destOrd="0" presId="urn:microsoft.com/office/officeart/2005/8/layout/list1"/>
    <dgm:cxn modelId="{401E8206-89AA-43CC-83BE-066AC2D36EED}" type="presParOf" srcId="{7BAF8759-995F-4F68-AAA7-FC5D958B04BE}" destId="{CA6C1F12-853F-4E9E-89B8-DEB1A79606C4}" srcOrd="24" destOrd="0" presId="urn:microsoft.com/office/officeart/2005/8/layout/list1"/>
    <dgm:cxn modelId="{58A24CD2-EEC8-4518-9BCC-DF00F204E6AF}" type="presParOf" srcId="{CA6C1F12-853F-4E9E-89B8-DEB1A79606C4}" destId="{3148D296-E27B-46CB-AF5D-14065E826D2D}" srcOrd="0" destOrd="0" presId="urn:microsoft.com/office/officeart/2005/8/layout/list1"/>
    <dgm:cxn modelId="{A94B0D4F-2CA6-44AD-8047-8C722908E911}" type="presParOf" srcId="{CA6C1F12-853F-4E9E-89B8-DEB1A79606C4}" destId="{D245EE20-26E8-4BF6-BC3D-C990C8D7EB3D}" srcOrd="1" destOrd="0" presId="urn:microsoft.com/office/officeart/2005/8/layout/list1"/>
    <dgm:cxn modelId="{059636BC-3419-4660-B412-816BD1048DC4}" type="presParOf" srcId="{7BAF8759-995F-4F68-AAA7-FC5D958B04BE}" destId="{70BB1CE9-DA82-4C67-B3A7-C24FBF4339E6}" srcOrd="25" destOrd="0" presId="urn:microsoft.com/office/officeart/2005/8/layout/list1"/>
    <dgm:cxn modelId="{A5562218-C548-49A2-B815-DE6563704319}" type="presParOf" srcId="{7BAF8759-995F-4F68-AAA7-FC5D958B04BE}" destId="{588768D4-9278-4DE8-9331-4749CA36B381}"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8406C5-CD92-4151-B4B0-393147AD6D0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2CA0B6C8-3AE5-4AD1-A441-3E3A1372E3AA}">
      <dgm:prSet phldrT="[Texto]" custT="1"/>
      <dgm:spPr/>
      <dgm:t>
        <a:bodyPr/>
        <a:lstStyle/>
        <a:p>
          <a:r>
            <a:rPr lang="es-ES" sz="2200" dirty="0"/>
            <a:t>Toda denuncia debe cumplir los siguientes requisitos:</a:t>
          </a:r>
          <a:endParaRPr lang="es-ES" sz="2200" b="1" dirty="0"/>
        </a:p>
      </dgm:t>
    </dgm:pt>
    <dgm:pt modelId="{62610B89-9E9E-470D-AB36-90E8F16C7AE2}" type="parTrans" cxnId="{4AB825E9-8278-40DE-8555-AD2BC5EF69A2}">
      <dgm:prSet/>
      <dgm:spPr/>
      <dgm:t>
        <a:bodyPr/>
        <a:lstStyle/>
        <a:p>
          <a:endParaRPr lang="es-ES"/>
        </a:p>
      </dgm:t>
    </dgm:pt>
    <dgm:pt modelId="{8E8FF67B-907D-4D13-84A3-EEEAECC8EF8A}" type="sibTrans" cxnId="{4AB825E9-8278-40DE-8555-AD2BC5EF69A2}">
      <dgm:prSet/>
      <dgm:spPr/>
      <dgm:t>
        <a:bodyPr/>
        <a:lstStyle/>
        <a:p>
          <a:endParaRPr lang="es-ES"/>
        </a:p>
      </dgm:t>
    </dgm:pt>
    <dgm:pt modelId="{AB7BD6A1-6869-4C9E-85F9-F3DDD0E7BFDA}">
      <dgm:prSet phldrT="[Texto]" custT="1"/>
      <dgm:spPr/>
      <dgm:t>
        <a:bodyPr/>
        <a:lstStyle/>
        <a:p>
          <a:r>
            <a:rPr lang="es-ES" sz="2200" dirty="0">
              <a:solidFill>
                <a:srgbClr val="FF0000"/>
              </a:solidFill>
            </a:rPr>
            <a:t>Datos del denunciante</a:t>
          </a:r>
        </a:p>
      </dgm:t>
    </dgm:pt>
    <dgm:pt modelId="{3F6162A4-9CB2-477B-9EFF-B907D71A9A00}" type="parTrans" cxnId="{369A9235-7453-46DA-9601-5F9E7369A7C2}">
      <dgm:prSet/>
      <dgm:spPr/>
      <dgm:t>
        <a:bodyPr/>
        <a:lstStyle/>
        <a:p>
          <a:endParaRPr lang="es-ES"/>
        </a:p>
      </dgm:t>
    </dgm:pt>
    <dgm:pt modelId="{BE383015-05C2-4E31-85AF-5C737CC61D40}" type="sibTrans" cxnId="{369A9235-7453-46DA-9601-5F9E7369A7C2}">
      <dgm:prSet/>
      <dgm:spPr/>
      <dgm:t>
        <a:bodyPr/>
        <a:lstStyle/>
        <a:p>
          <a:endParaRPr lang="es-ES"/>
        </a:p>
      </dgm:t>
    </dgm:pt>
    <dgm:pt modelId="{AEBDA0CD-110F-48D4-84DD-1EE07E4E53E5}">
      <dgm:prSet phldrT="[Texto]" custT="1"/>
      <dgm:spPr/>
      <dgm:t>
        <a:bodyPr/>
        <a:lstStyle/>
        <a:p>
          <a:r>
            <a:rPr lang="es-ES" sz="2200" dirty="0">
              <a:solidFill>
                <a:srgbClr val="FF0000"/>
              </a:solidFill>
            </a:rPr>
            <a:t>Correo electrónico</a:t>
          </a:r>
        </a:p>
      </dgm:t>
    </dgm:pt>
    <dgm:pt modelId="{D02D23AB-E768-456B-9195-0AD2B291410E}" type="parTrans" cxnId="{6276E0EE-0087-4C10-96EF-F57E8CF3C770}">
      <dgm:prSet/>
      <dgm:spPr/>
      <dgm:t>
        <a:bodyPr/>
        <a:lstStyle/>
        <a:p>
          <a:endParaRPr lang="es-ES"/>
        </a:p>
      </dgm:t>
    </dgm:pt>
    <dgm:pt modelId="{9699EFB4-357A-403B-8845-96B58024641B}" type="sibTrans" cxnId="{6276E0EE-0087-4C10-96EF-F57E8CF3C770}">
      <dgm:prSet/>
      <dgm:spPr/>
      <dgm:t>
        <a:bodyPr/>
        <a:lstStyle/>
        <a:p>
          <a:endParaRPr lang="es-ES"/>
        </a:p>
      </dgm:t>
    </dgm:pt>
    <dgm:pt modelId="{8CA20B3C-1579-410E-BB32-E61BAD586BA8}">
      <dgm:prSet phldrT="[Texto]" custT="1"/>
      <dgm:spPr/>
      <dgm:t>
        <a:bodyPr/>
        <a:lstStyle/>
        <a:p>
          <a:r>
            <a:rPr lang="es-ES" sz="2200" dirty="0"/>
            <a:t>N° de teléfono, </a:t>
          </a:r>
        </a:p>
      </dgm:t>
    </dgm:pt>
    <dgm:pt modelId="{F65DDCFE-CF02-40DF-8A4E-27E80F278DF3}" type="parTrans" cxnId="{674A88CA-DDF6-4BBC-A422-4D890FC660C7}">
      <dgm:prSet/>
      <dgm:spPr/>
      <dgm:t>
        <a:bodyPr/>
        <a:lstStyle/>
        <a:p>
          <a:endParaRPr lang="es-ES"/>
        </a:p>
      </dgm:t>
    </dgm:pt>
    <dgm:pt modelId="{CC9D4F7D-F1BB-4685-B2A5-A705730CFBCF}" type="sibTrans" cxnId="{674A88CA-DDF6-4BBC-A422-4D890FC660C7}">
      <dgm:prSet/>
      <dgm:spPr/>
      <dgm:t>
        <a:bodyPr/>
        <a:lstStyle/>
        <a:p>
          <a:endParaRPr lang="es-ES"/>
        </a:p>
      </dgm:t>
    </dgm:pt>
    <dgm:pt modelId="{1CCF5289-70CD-43E3-90BE-517E796816D5}">
      <dgm:prSet phldrT="[Texto]" custT="1"/>
      <dgm:spPr/>
      <dgm:t>
        <a:bodyPr/>
        <a:lstStyle/>
        <a:p>
          <a:r>
            <a:rPr lang="es-ES" sz="2200" dirty="0">
              <a:solidFill>
                <a:srgbClr val="FF0000"/>
              </a:solidFill>
            </a:rPr>
            <a:t>Datos de la empresa denunciada</a:t>
          </a:r>
          <a:r>
            <a:rPr lang="es-ES" sz="2200" dirty="0"/>
            <a:t>, </a:t>
          </a:r>
        </a:p>
      </dgm:t>
    </dgm:pt>
    <dgm:pt modelId="{2EA8B07A-8353-4F29-81FF-6F3228DE36D0}" type="parTrans" cxnId="{55CF77AF-6E12-486E-90A8-A0F3C7470B46}">
      <dgm:prSet/>
      <dgm:spPr/>
      <dgm:t>
        <a:bodyPr/>
        <a:lstStyle/>
        <a:p>
          <a:endParaRPr lang="es-ES"/>
        </a:p>
      </dgm:t>
    </dgm:pt>
    <dgm:pt modelId="{00F553C5-CBF3-4B7E-80AD-856CD17852EF}" type="sibTrans" cxnId="{55CF77AF-6E12-486E-90A8-A0F3C7470B46}">
      <dgm:prSet/>
      <dgm:spPr/>
      <dgm:t>
        <a:bodyPr/>
        <a:lstStyle/>
        <a:p>
          <a:endParaRPr lang="es-ES"/>
        </a:p>
      </dgm:t>
    </dgm:pt>
    <dgm:pt modelId="{2733604B-6867-49D0-B44F-F13F62467862}">
      <dgm:prSet phldrT="[Texto]" custT="1"/>
      <dgm:spPr/>
      <dgm:t>
        <a:bodyPr/>
        <a:lstStyle/>
        <a:p>
          <a:r>
            <a:rPr lang="es-ES" sz="2200" dirty="0">
              <a:solidFill>
                <a:srgbClr val="FF0000"/>
              </a:solidFill>
            </a:rPr>
            <a:t>Dirección y horario del CT, </a:t>
          </a:r>
        </a:p>
      </dgm:t>
    </dgm:pt>
    <dgm:pt modelId="{B3553287-330D-49B7-9857-A023E7121905}" type="parTrans" cxnId="{28D19303-766A-4915-A716-AB496E91170A}">
      <dgm:prSet/>
      <dgm:spPr/>
      <dgm:t>
        <a:bodyPr/>
        <a:lstStyle/>
        <a:p>
          <a:endParaRPr lang="es-ES"/>
        </a:p>
      </dgm:t>
    </dgm:pt>
    <dgm:pt modelId="{8DB4FF3B-9E45-4A41-820E-E3DEBE7F9B0C}" type="sibTrans" cxnId="{28D19303-766A-4915-A716-AB496E91170A}">
      <dgm:prSet/>
      <dgm:spPr/>
      <dgm:t>
        <a:bodyPr/>
        <a:lstStyle/>
        <a:p>
          <a:endParaRPr lang="es-ES"/>
        </a:p>
      </dgm:t>
    </dgm:pt>
    <dgm:pt modelId="{D4601E16-044F-4F4B-9EA2-CD7E0347C0AB}">
      <dgm:prSet phldrT="[Texto]" custT="1"/>
      <dgm:spPr/>
      <dgm:t>
        <a:bodyPr/>
        <a:lstStyle/>
        <a:p>
          <a:r>
            <a:rPr lang="es-ES" sz="2200" dirty="0">
              <a:solidFill>
                <a:srgbClr val="FF0000"/>
              </a:solidFill>
            </a:rPr>
            <a:t>Descripción detallada de los hechos</a:t>
          </a:r>
          <a:r>
            <a:rPr lang="es-ES" sz="2200" dirty="0"/>
            <a:t>, </a:t>
          </a:r>
        </a:p>
      </dgm:t>
    </dgm:pt>
    <dgm:pt modelId="{23EDDE02-67F1-4D6F-AE8E-577BFD315B06}" type="parTrans" cxnId="{F00D1DE8-BBBA-42E7-82B5-268921C19EAC}">
      <dgm:prSet/>
      <dgm:spPr/>
      <dgm:t>
        <a:bodyPr/>
        <a:lstStyle/>
        <a:p>
          <a:endParaRPr lang="es-ES"/>
        </a:p>
      </dgm:t>
    </dgm:pt>
    <dgm:pt modelId="{973A8EB4-8C90-43B2-BD93-9DF717368D55}" type="sibTrans" cxnId="{F00D1DE8-BBBA-42E7-82B5-268921C19EAC}">
      <dgm:prSet/>
      <dgm:spPr/>
      <dgm:t>
        <a:bodyPr/>
        <a:lstStyle/>
        <a:p>
          <a:endParaRPr lang="es-ES"/>
        </a:p>
      </dgm:t>
    </dgm:pt>
    <dgm:pt modelId="{4F27EF85-12BA-49C0-8C25-1B59C07E41B9}">
      <dgm:prSet phldrT="[Texto]" custT="1"/>
      <dgm:spPr/>
      <dgm:t>
        <a:bodyPr/>
        <a:lstStyle/>
        <a:p>
          <a:r>
            <a:rPr lang="es-ES" sz="2200" dirty="0"/>
            <a:t>Compromiso del denunciante.</a:t>
          </a:r>
        </a:p>
      </dgm:t>
    </dgm:pt>
    <dgm:pt modelId="{49EE29ED-F246-49F9-890D-50AE33597C68}" type="parTrans" cxnId="{06BBECE3-CFA9-439B-A761-DDE62C91049C}">
      <dgm:prSet/>
      <dgm:spPr/>
      <dgm:t>
        <a:bodyPr/>
        <a:lstStyle/>
        <a:p>
          <a:endParaRPr lang="es-ES"/>
        </a:p>
      </dgm:t>
    </dgm:pt>
    <dgm:pt modelId="{9DE32BDE-DC13-4536-B5F8-2553657FCE4C}" type="sibTrans" cxnId="{06BBECE3-CFA9-439B-A761-DDE62C91049C}">
      <dgm:prSet/>
      <dgm:spPr/>
      <dgm:t>
        <a:bodyPr/>
        <a:lstStyle/>
        <a:p>
          <a:endParaRPr lang="es-ES"/>
        </a:p>
      </dgm:t>
    </dgm:pt>
    <dgm:pt modelId="{722D1250-17E0-41C7-B66A-6242FEA98B20}">
      <dgm:prSet phldrT="[Texto]" custT="1"/>
      <dgm:spPr/>
      <dgm:t>
        <a:bodyPr/>
        <a:lstStyle/>
        <a:p>
          <a:r>
            <a:rPr lang="es-ES" sz="2200" dirty="0"/>
            <a:t>Señalar que el contenido no se encuentre judicializado,</a:t>
          </a:r>
        </a:p>
      </dgm:t>
    </dgm:pt>
    <dgm:pt modelId="{441762F1-1311-4709-8AF3-9047BFC108FF}" type="sibTrans" cxnId="{07F1D043-2A11-4D59-9DF8-6236C41E3BD8}">
      <dgm:prSet/>
      <dgm:spPr/>
      <dgm:t>
        <a:bodyPr/>
        <a:lstStyle/>
        <a:p>
          <a:endParaRPr lang="es-ES"/>
        </a:p>
      </dgm:t>
    </dgm:pt>
    <dgm:pt modelId="{306403D0-7CA9-4792-AB49-15F59931D112}" type="parTrans" cxnId="{07F1D043-2A11-4D59-9DF8-6236C41E3BD8}">
      <dgm:prSet/>
      <dgm:spPr/>
      <dgm:t>
        <a:bodyPr/>
        <a:lstStyle/>
        <a:p>
          <a:endParaRPr lang="es-ES"/>
        </a:p>
      </dgm:t>
    </dgm:pt>
    <dgm:pt modelId="{2F8DB257-BB5E-49B6-BF69-3CA078E231C6}" type="pres">
      <dgm:prSet presAssocID="{2C8406C5-CD92-4151-B4B0-393147AD6D06}" presName="linear" presStyleCnt="0">
        <dgm:presLayoutVars>
          <dgm:dir/>
          <dgm:animLvl val="lvl"/>
          <dgm:resizeHandles val="exact"/>
        </dgm:presLayoutVars>
      </dgm:prSet>
      <dgm:spPr/>
    </dgm:pt>
    <dgm:pt modelId="{08673090-F642-4464-AAAC-F70CE2F6DFB3}" type="pres">
      <dgm:prSet presAssocID="{2CA0B6C8-3AE5-4AD1-A441-3E3A1372E3AA}" presName="parentLin" presStyleCnt="0"/>
      <dgm:spPr/>
    </dgm:pt>
    <dgm:pt modelId="{9479D28F-C23F-4604-80A8-1DFA0EB57CAC}" type="pres">
      <dgm:prSet presAssocID="{2CA0B6C8-3AE5-4AD1-A441-3E3A1372E3AA}" presName="parentLeftMargin" presStyleLbl="node1" presStyleIdx="0" presStyleCnt="1"/>
      <dgm:spPr/>
    </dgm:pt>
    <dgm:pt modelId="{57360DFE-2718-46AC-8EE3-91FD087418C3}" type="pres">
      <dgm:prSet presAssocID="{2CA0B6C8-3AE5-4AD1-A441-3E3A1372E3AA}" presName="parentText" presStyleLbl="node1" presStyleIdx="0" presStyleCnt="1" custScaleX="114360" custScaleY="71854">
        <dgm:presLayoutVars>
          <dgm:chMax val="0"/>
          <dgm:bulletEnabled val="1"/>
        </dgm:presLayoutVars>
      </dgm:prSet>
      <dgm:spPr/>
    </dgm:pt>
    <dgm:pt modelId="{5712636C-DE3F-4E81-B9F2-BD69C508D8B9}" type="pres">
      <dgm:prSet presAssocID="{2CA0B6C8-3AE5-4AD1-A441-3E3A1372E3AA}" presName="negativeSpace" presStyleCnt="0"/>
      <dgm:spPr/>
    </dgm:pt>
    <dgm:pt modelId="{450A0DF6-9F68-4042-BE46-24DA658BA1D1}" type="pres">
      <dgm:prSet presAssocID="{2CA0B6C8-3AE5-4AD1-A441-3E3A1372E3AA}" presName="childText" presStyleLbl="conFgAcc1" presStyleIdx="0" presStyleCnt="1" custLinFactNeighborX="-592" custLinFactNeighborY="-2787">
        <dgm:presLayoutVars>
          <dgm:bulletEnabled val="1"/>
        </dgm:presLayoutVars>
      </dgm:prSet>
      <dgm:spPr/>
    </dgm:pt>
  </dgm:ptLst>
  <dgm:cxnLst>
    <dgm:cxn modelId="{28D19303-766A-4915-A716-AB496E91170A}" srcId="{2CA0B6C8-3AE5-4AD1-A441-3E3A1372E3AA}" destId="{2733604B-6867-49D0-B44F-F13F62467862}" srcOrd="4" destOrd="0" parTransId="{B3553287-330D-49B7-9857-A023E7121905}" sibTransId="{8DB4FF3B-9E45-4A41-820E-E3DEBE7F9B0C}"/>
    <dgm:cxn modelId="{CE4C1B10-6D3E-4E24-82F2-D1061A501B52}" type="presOf" srcId="{2CA0B6C8-3AE5-4AD1-A441-3E3A1372E3AA}" destId="{57360DFE-2718-46AC-8EE3-91FD087418C3}" srcOrd="1" destOrd="0" presId="urn:microsoft.com/office/officeart/2005/8/layout/list1"/>
    <dgm:cxn modelId="{0EC7031E-E5E0-4E6A-AD54-F8923F34AEBD}" type="presOf" srcId="{2733604B-6867-49D0-B44F-F13F62467862}" destId="{450A0DF6-9F68-4042-BE46-24DA658BA1D1}" srcOrd="0" destOrd="4" presId="urn:microsoft.com/office/officeart/2005/8/layout/list1"/>
    <dgm:cxn modelId="{15753222-F0BC-4920-B458-BAC87DFF6081}" type="presOf" srcId="{AB7BD6A1-6869-4C9E-85F9-F3DDD0E7BFDA}" destId="{450A0DF6-9F68-4042-BE46-24DA658BA1D1}" srcOrd="0" destOrd="0" presId="urn:microsoft.com/office/officeart/2005/8/layout/list1"/>
    <dgm:cxn modelId="{369A9235-7453-46DA-9601-5F9E7369A7C2}" srcId="{2CA0B6C8-3AE5-4AD1-A441-3E3A1372E3AA}" destId="{AB7BD6A1-6869-4C9E-85F9-F3DDD0E7BFDA}" srcOrd="0" destOrd="0" parTransId="{3F6162A4-9CB2-477B-9EFF-B907D71A9A00}" sibTransId="{BE383015-05C2-4E31-85AF-5C737CC61D40}"/>
    <dgm:cxn modelId="{6327505D-56E8-44C7-B90B-AAE28BAE0E54}" type="presOf" srcId="{2CA0B6C8-3AE5-4AD1-A441-3E3A1372E3AA}" destId="{9479D28F-C23F-4604-80A8-1DFA0EB57CAC}" srcOrd="0" destOrd="0" presId="urn:microsoft.com/office/officeart/2005/8/layout/list1"/>
    <dgm:cxn modelId="{07F1D043-2A11-4D59-9DF8-6236C41E3BD8}" srcId="{2CA0B6C8-3AE5-4AD1-A441-3E3A1372E3AA}" destId="{722D1250-17E0-41C7-B66A-6242FEA98B20}" srcOrd="6" destOrd="0" parTransId="{306403D0-7CA9-4792-AB49-15F59931D112}" sibTransId="{441762F1-1311-4709-8AF3-9047BFC108FF}"/>
    <dgm:cxn modelId="{22E22544-77C0-425C-B0E8-6A5BF60E6138}" type="presOf" srcId="{2C8406C5-CD92-4151-B4B0-393147AD6D06}" destId="{2F8DB257-BB5E-49B6-BF69-3CA078E231C6}" srcOrd="0" destOrd="0" presId="urn:microsoft.com/office/officeart/2005/8/layout/list1"/>
    <dgm:cxn modelId="{B76CD46B-0C4B-42FF-9445-F7CDC591DD07}" type="presOf" srcId="{1CCF5289-70CD-43E3-90BE-517E796816D5}" destId="{450A0DF6-9F68-4042-BE46-24DA658BA1D1}" srcOrd="0" destOrd="3" presId="urn:microsoft.com/office/officeart/2005/8/layout/list1"/>
    <dgm:cxn modelId="{98A2D250-80F5-4DE6-8983-DC1AB2AC10AA}" type="presOf" srcId="{4F27EF85-12BA-49C0-8C25-1B59C07E41B9}" destId="{450A0DF6-9F68-4042-BE46-24DA658BA1D1}" srcOrd="0" destOrd="7" presId="urn:microsoft.com/office/officeart/2005/8/layout/list1"/>
    <dgm:cxn modelId="{FF7A7573-45F1-40E3-8CDA-8A3BD3A0D0EF}" type="presOf" srcId="{722D1250-17E0-41C7-B66A-6242FEA98B20}" destId="{450A0DF6-9F68-4042-BE46-24DA658BA1D1}" srcOrd="0" destOrd="6" presId="urn:microsoft.com/office/officeart/2005/8/layout/list1"/>
    <dgm:cxn modelId="{B7697580-8A6D-4E22-B450-E671FE24F927}" type="presOf" srcId="{AEBDA0CD-110F-48D4-84DD-1EE07E4E53E5}" destId="{450A0DF6-9F68-4042-BE46-24DA658BA1D1}" srcOrd="0" destOrd="1" presId="urn:microsoft.com/office/officeart/2005/8/layout/list1"/>
    <dgm:cxn modelId="{55CF77AF-6E12-486E-90A8-A0F3C7470B46}" srcId="{2CA0B6C8-3AE5-4AD1-A441-3E3A1372E3AA}" destId="{1CCF5289-70CD-43E3-90BE-517E796816D5}" srcOrd="3" destOrd="0" parTransId="{2EA8B07A-8353-4F29-81FF-6F3228DE36D0}" sibTransId="{00F553C5-CBF3-4B7E-80AD-856CD17852EF}"/>
    <dgm:cxn modelId="{98D9A9BF-F834-4ED9-9B01-71D5F4E6AD6A}" type="presOf" srcId="{8CA20B3C-1579-410E-BB32-E61BAD586BA8}" destId="{450A0DF6-9F68-4042-BE46-24DA658BA1D1}" srcOrd="0" destOrd="2" presId="urn:microsoft.com/office/officeart/2005/8/layout/list1"/>
    <dgm:cxn modelId="{674A88CA-DDF6-4BBC-A422-4D890FC660C7}" srcId="{2CA0B6C8-3AE5-4AD1-A441-3E3A1372E3AA}" destId="{8CA20B3C-1579-410E-BB32-E61BAD586BA8}" srcOrd="2" destOrd="0" parTransId="{F65DDCFE-CF02-40DF-8A4E-27E80F278DF3}" sibTransId="{CC9D4F7D-F1BB-4685-B2A5-A705730CFBCF}"/>
    <dgm:cxn modelId="{BC1EF1D7-140F-400C-B3F7-8137069AE6E0}" type="presOf" srcId="{D4601E16-044F-4F4B-9EA2-CD7E0347C0AB}" destId="{450A0DF6-9F68-4042-BE46-24DA658BA1D1}" srcOrd="0" destOrd="5" presId="urn:microsoft.com/office/officeart/2005/8/layout/list1"/>
    <dgm:cxn modelId="{06BBECE3-CFA9-439B-A761-DDE62C91049C}" srcId="{2CA0B6C8-3AE5-4AD1-A441-3E3A1372E3AA}" destId="{4F27EF85-12BA-49C0-8C25-1B59C07E41B9}" srcOrd="7" destOrd="0" parTransId="{49EE29ED-F246-49F9-890D-50AE33597C68}" sibTransId="{9DE32BDE-DC13-4536-B5F8-2553657FCE4C}"/>
    <dgm:cxn modelId="{F00D1DE8-BBBA-42E7-82B5-268921C19EAC}" srcId="{2CA0B6C8-3AE5-4AD1-A441-3E3A1372E3AA}" destId="{D4601E16-044F-4F4B-9EA2-CD7E0347C0AB}" srcOrd="5" destOrd="0" parTransId="{23EDDE02-67F1-4D6F-AE8E-577BFD315B06}" sibTransId="{973A8EB4-8C90-43B2-BD93-9DF717368D55}"/>
    <dgm:cxn modelId="{4AB825E9-8278-40DE-8555-AD2BC5EF69A2}" srcId="{2C8406C5-CD92-4151-B4B0-393147AD6D06}" destId="{2CA0B6C8-3AE5-4AD1-A441-3E3A1372E3AA}" srcOrd="0" destOrd="0" parTransId="{62610B89-9E9E-470D-AB36-90E8F16C7AE2}" sibTransId="{8E8FF67B-907D-4D13-84A3-EEEAECC8EF8A}"/>
    <dgm:cxn modelId="{6276E0EE-0087-4C10-96EF-F57E8CF3C770}" srcId="{2CA0B6C8-3AE5-4AD1-A441-3E3A1372E3AA}" destId="{AEBDA0CD-110F-48D4-84DD-1EE07E4E53E5}" srcOrd="1" destOrd="0" parTransId="{D02D23AB-E768-456B-9195-0AD2B291410E}" sibTransId="{9699EFB4-357A-403B-8845-96B58024641B}"/>
    <dgm:cxn modelId="{574FC329-0039-4258-A670-6DBE36B869C3}" type="presParOf" srcId="{2F8DB257-BB5E-49B6-BF69-3CA078E231C6}" destId="{08673090-F642-4464-AAAC-F70CE2F6DFB3}" srcOrd="0" destOrd="0" presId="urn:microsoft.com/office/officeart/2005/8/layout/list1"/>
    <dgm:cxn modelId="{583E85C2-89F6-4708-B976-A5180BF19E20}" type="presParOf" srcId="{08673090-F642-4464-AAAC-F70CE2F6DFB3}" destId="{9479D28F-C23F-4604-80A8-1DFA0EB57CAC}" srcOrd="0" destOrd="0" presId="urn:microsoft.com/office/officeart/2005/8/layout/list1"/>
    <dgm:cxn modelId="{D293C94A-0B66-48DD-B513-48D1CF550632}" type="presParOf" srcId="{08673090-F642-4464-AAAC-F70CE2F6DFB3}" destId="{57360DFE-2718-46AC-8EE3-91FD087418C3}" srcOrd="1" destOrd="0" presId="urn:microsoft.com/office/officeart/2005/8/layout/list1"/>
    <dgm:cxn modelId="{6EF714CB-BBFB-480F-A1E8-B94F0F4F63BA}" type="presParOf" srcId="{2F8DB257-BB5E-49B6-BF69-3CA078E231C6}" destId="{5712636C-DE3F-4E81-B9F2-BD69C508D8B9}" srcOrd="1" destOrd="0" presId="urn:microsoft.com/office/officeart/2005/8/layout/list1"/>
    <dgm:cxn modelId="{566C0F11-126D-4517-89FF-86246A8551B2}" type="presParOf" srcId="{2F8DB257-BB5E-49B6-BF69-3CA078E231C6}" destId="{450A0DF6-9F68-4042-BE46-24DA658BA1D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8406C5-CD92-4151-B4B0-393147AD6D0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2CA0B6C8-3AE5-4AD1-A441-3E3A1372E3AA}">
      <dgm:prSet phldrT="[Texto]" custT="1"/>
      <dgm:spPr/>
      <dgm:t>
        <a:bodyPr/>
        <a:lstStyle/>
        <a:p>
          <a:r>
            <a:rPr lang="es-ES" sz="2400" b="0" dirty="0"/>
            <a:t>La denuncia se realiza con la debida reserva de identidad del denunciante, salvo: </a:t>
          </a:r>
        </a:p>
      </dgm:t>
    </dgm:pt>
    <dgm:pt modelId="{62610B89-9E9E-470D-AB36-90E8F16C7AE2}" type="parTrans" cxnId="{4AB825E9-8278-40DE-8555-AD2BC5EF69A2}">
      <dgm:prSet/>
      <dgm:spPr/>
      <dgm:t>
        <a:bodyPr/>
        <a:lstStyle/>
        <a:p>
          <a:endParaRPr lang="es-ES"/>
        </a:p>
      </dgm:t>
    </dgm:pt>
    <dgm:pt modelId="{8E8FF67B-907D-4D13-84A3-EEEAECC8EF8A}" type="sibTrans" cxnId="{4AB825E9-8278-40DE-8555-AD2BC5EF69A2}">
      <dgm:prSet/>
      <dgm:spPr/>
      <dgm:t>
        <a:bodyPr/>
        <a:lstStyle/>
        <a:p>
          <a:endParaRPr lang="es-ES"/>
        </a:p>
      </dgm:t>
    </dgm:pt>
    <dgm:pt modelId="{AB7BD6A1-6869-4C9E-85F9-F3DDD0E7BFDA}">
      <dgm:prSet phldrT="[Texto]" custT="1"/>
      <dgm:spPr/>
      <dgm:t>
        <a:bodyPr/>
        <a:lstStyle/>
        <a:p>
          <a:r>
            <a:rPr lang="es-ES" sz="2800" dirty="0"/>
            <a:t>Verificación de despido arbitrario,</a:t>
          </a:r>
        </a:p>
      </dgm:t>
    </dgm:pt>
    <dgm:pt modelId="{3F6162A4-9CB2-477B-9EFF-B907D71A9A00}" type="parTrans" cxnId="{369A9235-7453-46DA-9601-5F9E7369A7C2}">
      <dgm:prSet/>
      <dgm:spPr/>
      <dgm:t>
        <a:bodyPr/>
        <a:lstStyle/>
        <a:p>
          <a:endParaRPr lang="es-ES"/>
        </a:p>
      </dgm:t>
    </dgm:pt>
    <dgm:pt modelId="{BE383015-05C2-4E31-85AF-5C737CC61D40}" type="sibTrans" cxnId="{369A9235-7453-46DA-9601-5F9E7369A7C2}">
      <dgm:prSet/>
      <dgm:spPr/>
      <dgm:t>
        <a:bodyPr/>
        <a:lstStyle/>
        <a:p>
          <a:endParaRPr lang="es-ES"/>
        </a:p>
      </dgm:t>
    </dgm:pt>
    <dgm:pt modelId="{126F0AFA-A8BB-4CEE-9F5C-B844A74F237B}">
      <dgm:prSet phldrT="[Texto]" custT="1"/>
      <dgm:spPr/>
      <dgm:t>
        <a:bodyPr/>
        <a:lstStyle/>
        <a:p>
          <a:r>
            <a:rPr lang="es-ES" sz="2800" dirty="0"/>
            <a:t>Constancia de cese,</a:t>
          </a:r>
        </a:p>
      </dgm:t>
    </dgm:pt>
    <dgm:pt modelId="{3FFB70B3-23FA-4A4F-91E0-1D1055ACC6F9}" type="parTrans" cxnId="{A07CDD76-5BB2-4F6B-BBE3-D0965DEC0E21}">
      <dgm:prSet/>
      <dgm:spPr/>
      <dgm:t>
        <a:bodyPr/>
        <a:lstStyle/>
        <a:p>
          <a:endParaRPr lang="es-ES"/>
        </a:p>
      </dgm:t>
    </dgm:pt>
    <dgm:pt modelId="{0E9A2B1F-1069-40DF-93CA-67BF629AA835}" type="sibTrans" cxnId="{A07CDD76-5BB2-4F6B-BBE3-D0965DEC0E21}">
      <dgm:prSet/>
      <dgm:spPr/>
      <dgm:t>
        <a:bodyPr/>
        <a:lstStyle/>
        <a:p>
          <a:endParaRPr lang="es-ES"/>
        </a:p>
      </dgm:t>
    </dgm:pt>
    <dgm:pt modelId="{D1D7F008-85BF-4FA6-871D-B4F9C65D5F89}">
      <dgm:prSet phldrT="[Texto]" custT="1"/>
      <dgm:spPr/>
      <dgm:t>
        <a:bodyPr/>
        <a:lstStyle/>
        <a:p>
          <a:r>
            <a:rPr lang="es-ES" sz="2800" dirty="0"/>
            <a:t>Cuando el denunciante es un ex trabajador,</a:t>
          </a:r>
        </a:p>
      </dgm:t>
    </dgm:pt>
    <dgm:pt modelId="{AC450EF5-8706-48C1-B2C2-FA0AD527C3AF}" type="parTrans" cxnId="{D94E84A0-A4F4-4BDE-A915-2E8E87B2AB1D}">
      <dgm:prSet/>
      <dgm:spPr/>
      <dgm:t>
        <a:bodyPr/>
        <a:lstStyle/>
        <a:p>
          <a:endParaRPr lang="es-ES"/>
        </a:p>
      </dgm:t>
    </dgm:pt>
    <dgm:pt modelId="{354E93F1-02AB-466E-9B2D-0D5B037CA960}" type="sibTrans" cxnId="{D94E84A0-A4F4-4BDE-A915-2E8E87B2AB1D}">
      <dgm:prSet/>
      <dgm:spPr/>
      <dgm:t>
        <a:bodyPr/>
        <a:lstStyle/>
        <a:p>
          <a:endParaRPr lang="es-ES"/>
        </a:p>
      </dgm:t>
    </dgm:pt>
    <dgm:pt modelId="{06CB0514-054B-4CA5-87F3-88C533B33FFF}">
      <dgm:prSet phldrT="[Texto]" custT="1"/>
      <dgm:spPr/>
      <dgm:t>
        <a:bodyPr/>
        <a:lstStyle/>
        <a:p>
          <a:r>
            <a:rPr lang="es-ES" sz="2800" dirty="0"/>
            <a:t>U otras donde resulta necesario individualizar al trabajador para las actuaciones </a:t>
          </a:r>
          <a:r>
            <a:rPr lang="es-ES" sz="2800" dirty="0" err="1"/>
            <a:t>inspectivas</a:t>
          </a:r>
          <a:r>
            <a:rPr lang="es-ES" sz="2800" dirty="0"/>
            <a:t>.</a:t>
          </a:r>
          <a:endParaRPr lang="en-US" sz="2800" dirty="0"/>
        </a:p>
      </dgm:t>
    </dgm:pt>
    <dgm:pt modelId="{099D60CB-9C7D-4173-A471-345B9C494188}" type="parTrans" cxnId="{D34AFB89-CD89-4C5F-84CA-2A6AAD207E2F}">
      <dgm:prSet/>
      <dgm:spPr/>
      <dgm:t>
        <a:bodyPr/>
        <a:lstStyle/>
        <a:p>
          <a:endParaRPr lang="es-ES"/>
        </a:p>
      </dgm:t>
    </dgm:pt>
    <dgm:pt modelId="{016414B9-95D4-41E2-BAB7-272EC908AC29}" type="sibTrans" cxnId="{D34AFB89-CD89-4C5F-84CA-2A6AAD207E2F}">
      <dgm:prSet/>
      <dgm:spPr/>
      <dgm:t>
        <a:bodyPr/>
        <a:lstStyle/>
        <a:p>
          <a:endParaRPr lang="es-ES"/>
        </a:p>
      </dgm:t>
    </dgm:pt>
    <dgm:pt modelId="{2F8DB257-BB5E-49B6-BF69-3CA078E231C6}" type="pres">
      <dgm:prSet presAssocID="{2C8406C5-CD92-4151-B4B0-393147AD6D06}" presName="linear" presStyleCnt="0">
        <dgm:presLayoutVars>
          <dgm:dir/>
          <dgm:animLvl val="lvl"/>
          <dgm:resizeHandles val="exact"/>
        </dgm:presLayoutVars>
      </dgm:prSet>
      <dgm:spPr/>
    </dgm:pt>
    <dgm:pt modelId="{08673090-F642-4464-AAAC-F70CE2F6DFB3}" type="pres">
      <dgm:prSet presAssocID="{2CA0B6C8-3AE5-4AD1-A441-3E3A1372E3AA}" presName="parentLin" presStyleCnt="0"/>
      <dgm:spPr/>
    </dgm:pt>
    <dgm:pt modelId="{9479D28F-C23F-4604-80A8-1DFA0EB57CAC}" type="pres">
      <dgm:prSet presAssocID="{2CA0B6C8-3AE5-4AD1-A441-3E3A1372E3AA}" presName="parentLeftMargin" presStyleLbl="node1" presStyleIdx="0" presStyleCnt="1"/>
      <dgm:spPr/>
    </dgm:pt>
    <dgm:pt modelId="{57360DFE-2718-46AC-8EE3-91FD087418C3}" type="pres">
      <dgm:prSet presAssocID="{2CA0B6C8-3AE5-4AD1-A441-3E3A1372E3AA}" presName="parentText" presStyleLbl="node1" presStyleIdx="0" presStyleCnt="1" custScaleX="128873" custScaleY="47204">
        <dgm:presLayoutVars>
          <dgm:chMax val="0"/>
          <dgm:bulletEnabled val="1"/>
        </dgm:presLayoutVars>
      </dgm:prSet>
      <dgm:spPr/>
    </dgm:pt>
    <dgm:pt modelId="{5712636C-DE3F-4E81-B9F2-BD69C508D8B9}" type="pres">
      <dgm:prSet presAssocID="{2CA0B6C8-3AE5-4AD1-A441-3E3A1372E3AA}" presName="negativeSpace" presStyleCnt="0"/>
      <dgm:spPr/>
    </dgm:pt>
    <dgm:pt modelId="{450A0DF6-9F68-4042-BE46-24DA658BA1D1}" type="pres">
      <dgm:prSet presAssocID="{2CA0B6C8-3AE5-4AD1-A441-3E3A1372E3AA}" presName="childText" presStyleLbl="conFgAcc1" presStyleIdx="0" presStyleCnt="1" custLinFactNeighborX="-592" custLinFactNeighborY="-2787">
        <dgm:presLayoutVars>
          <dgm:bulletEnabled val="1"/>
        </dgm:presLayoutVars>
      </dgm:prSet>
      <dgm:spPr/>
    </dgm:pt>
  </dgm:ptLst>
  <dgm:cxnLst>
    <dgm:cxn modelId="{CE4C1B10-6D3E-4E24-82F2-D1061A501B52}" type="presOf" srcId="{2CA0B6C8-3AE5-4AD1-A441-3E3A1372E3AA}" destId="{57360DFE-2718-46AC-8EE3-91FD087418C3}" srcOrd="1" destOrd="0" presId="urn:microsoft.com/office/officeart/2005/8/layout/list1"/>
    <dgm:cxn modelId="{15753222-F0BC-4920-B458-BAC87DFF6081}" type="presOf" srcId="{AB7BD6A1-6869-4C9E-85F9-F3DDD0E7BFDA}" destId="{450A0DF6-9F68-4042-BE46-24DA658BA1D1}" srcOrd="0" destOrd="0" presId="urn:microsoft.com/office/officeart/2005/8/layout/list1"/>
    <dgm:cxn modelId="{D8E3D72E-883E-42C8-A679-374C89C2E2F7}" type="presOf" srcId="{D1D7F008-85BF-4FA6-871D-B4F9C65D5F89}" destId="{450A0DF6-9F68-4042-BE46-24DA658BA1D1}" srcOrd="0" destOrd="2" presId="urn:microsoft.com/office/officeart/2005/8/layout/list1"/>
    <dgm:cxn modelId="{369A9235-7453-46DA-9601-5F9E7369A7C2}" srcId="{2CA0B6C8-3AE5-4AD1-A441-3E3A1372E3AA}" destId="{AB7BD6A1-6869-4C9E-85F9-F3DDD0E7BFDA}" srcOrd="0" destOrd="0" parTransId="{3F6162A4-9CB2-477B-9EFF-B907D71A9A00}" sibTransId="{BE383015-05C2-4E31-85AF-5C737CC61D40}"/>
    <dgm:cxn modelId="{6327505D-56E8-44C7-B90B-AAE28BAE0E54}" type="presOf" srcId="{2CA0B6C8-3AE5-4AD1-A441-3E3A1372E3AA}" destId="{9479D28F-C23F-4604-80A8-1DFA0EB57CAC}" srcOrd="0" destOrd="0" presId="urn:microsoft.com/office/officeart/2005/8/layout/list1"/>
    <dgm:cxn modelId="{22E22544-77C0-425C-B0E8-6A5BF60E6138}" type="presOf" srcId="{2C8406C5-CD92-4151-B4B0-393147AD6D06}" destId="{2F8DB257-BB5E-49B6-BF69-3CA078E231C6}" srcOrd="0" destOrd="0" presId="urn:microsoft.com/office/officeart/2005/8/layout/list1"/>
    <dgm:cxn modelId="{A07CDD76-5BB2-4F6B-BBE3-D0965DEC0E21}" srcId="{2CA0B6C8-3AE5-4AD1-A441-3E3A1372E3AA}" destId="{126F0AFA-A8BB-4CEE-9F5C-B844A74F237B}" srcOrd="1" destOrd="0" parTransId="{3FFB70B3-23FA-4A4F-91E0-1D1055ACC6F9}" sibTransId="{0E9A2B1F-1069-40DF-93CA-67BF629AA835}"/>
    <dgm:cxn modelId="{4BE0907F-E75E-42E4-9E50-9A347FDA9C4C}" type="presOf" srcId="{06CB0514-054B-4CA5-87F3-88C533B33FFF}" destId="{450A0DF6-9F68-4042-BE46-24DA658BA1D1}" srcOrd="0" destOrd="3" presId="urn:microsoft.com/office/officeart/2005/8/layout/list1"/>
    <dgm:cxn modelId="{D34AFB89-CD89-4C5F-84CA-2A6AAD207E2F}" srcId="{2CA0B6C8-3AE5-4AD1-A441-3E3A1372E3AA}" destId="{06CB0514-054B-4CA5-87F3-88C533B33FFF}" srcOrd="3" destOrd="0" parTransId="{099D60CB-9C7D-4173-A471-345B9C494188}" sibTransId="{016414B9-95D4-41E2-BAB7-272EC908AC29}"/>
    <dgm:cxn modelId="{D94E84A0-A4F4-4BDE-A915-2E8E87B2AB1D}" srcId="{2CA0B6C8-3AE5-4AD1-A441-3E3A1372E3AA}" destId="{D1D7F008-85BF-4FA6-871D-B4F9C65D5F89}" srcOrd="2" destOrd="0" parTransId="{AC450EF5-8706-48C1-B2C2-FA0AD527C3AF}" sibTransId="{354E93F1-02AB-466E-9B2D-0D5B037CA960}"/>
    <dgm:cxn modelId="{4AB825E9-8278-40DE-8555-AD2BC5EF69A2}" srcId="{2C8406C5-CD92-4151-B4B0-393147AD6D06}" destId="{2CA0B6C8-3AE5-4AD1-A441-3E3A1372E3AA}" srcOrd="0" destOrd="0" parTransId="{62610B89-9E9E-470D-AB36-90E8F16C7AE2}" sibTransId="{8E8FF67B-907D-4D13-84A3-EEEAECC8EF8A}"/>
    <dgm:cxn modelId="{7346A0EC-EC86-460A-8F9E-5FEA672400C4}" type="presOf" srcId="{126F0AFA-A8BB-4CEE-9F5C-B844A74F237B}" destId="{450A0DF6-9F68-4042-BE46-24DA658BA1D1}" srcOrd="0" destOrd="1" presId="urn:microsoft.com/office/officeart/2005/8/layout/list1"/>
    <dgm:cxn modelId="{574FC329-0039-4258-A670-6DBE36B869C3}" type="presParOf" srcId="{2F8DB257-BB5E-49B6-BF69-3CA078E231C6}" destId="{08673090-F642-4464-AAAC-F70CE2F6DFB3}" srcOrd="0" destOrd="0" presId="urn:microsoft.com/office/officeart/2005/8/layout/list1"/>
    <dgm:cxn modelId="{583E85C2-89F6-4708-B976-A5180BF19E20}" type="presParOf" srcId="{08673090-F642-4464-AAAC-F70CE2F6DFB3}" destId="{9479D28F-C23F-4604-80A8-1DFA0EB57CAC}" srcOrd="0" destOrd="0" presId="urn:microsoft.com/office/officeart/2005/8/layout/list1"/>
    <dgm:cxn modelId="{D293C94A-0B66-48DD-B513-48D1CF550632}" type="presParOf" srcId="{08673090-F642-4464-AAAC-F70CE2F6DFB3}" destId="{57360DFE-2718-46AC-8EE3-91FD087418C3}" srcOrd="1" destOrd="0" presId="urn:microsoft.com/office/officeart/2005/8/layout/list1"/>
    <dgm:cxn modelId="{6EF714CB-BBFB-480F-A1E8-B94F0F4F63BA}" type="presParOf" srcId="{2F8DB257-BB5E-49B6-BF69-3CA078E231C6}" destId="{5712636C-DE3F-4E81-B9F2-BD69C508D8B9}" srcOrd="1" destOrd="0" presId="urn:microsoft.com/office/officeart/2005/8/layout/list1"/>
    <dgm:cxn modelId="{566C0F11-126D-4517-89FF-86246A8551B2}" type="presParOf" srcId="{2F8DB257-BB5E-49B6-BF69-3CA078E231C6}" destId="{450A0DF6-9F68-4042-BE46-24DA658BA1D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DEAD39-9440-438C-865C-BB8DF22EFC89}" type="doc">
      <dgm:prSet loTypeId="urn:microsoft.com/office/officeart/2005/8/layout/arrow6" loCatId="relationship" qsTypeId="urn:microsoft.com/office/officeart/2005/8/quickstyle/simple1" qsCatId="simple" csTypeId="urn:microsoft.com/office/officeart/2005/8/colors/accent0_3" csCatId="mainScheme" phldr="1"/>
      <dgm:spPr/>
      <dgm:t>
        <a:bodyPr/>
        <a:lstStyle/>
        <a:p>
          <a:endParaRPr lang="es-ES"/>
        </a:p>
      </dgm:t>
    </dgm:pt>
    <dgm:pt modelId="{50D17481-0449-4983-8CBC-D9C397AAEBA5}">
      <dgm:prSet phldrT="[Texto]"/>
      <dgm:spPr/>
      <dgm:t>
        <a:bodyPr/>
        <a:lstStyle/>
        <a:p>
          <a:r>
            <a:rPr lang="es-ES" b="1" dirty="0"/>
            <a:t>ACUMULACION </a:t>
          </a:r>
        </a:p>
      </dgm:t>
    </dgm:pt>
    <dgm:pt modelId="{7D7651B8-4F31-4AA1-BA6C-34470364FC94}" type="parTrans" cxnId="{E062B32D-9A5C-408E-B8D6-CA4233C15D9D}">
      <dgm:prSet/>
      <dgm:spPr/>
      <dgm:t>
        <a:bodyPr/>
        <a:lstStyle/>
        <a:p>
          <a:endParaRPr lang="es-ES"/>
        </a:p>
      </dgm:t>
    </dgm:pt>
    <dgm:pt modelId="{FEE85FFE-076D-491E-B400-F609350F87B2}" type="sibTrans" cxnId="{E062B32D-9A5C-408E-B8D6-CA4233C15D9D}">
      <dgm:prSet/>
      <dgm:spPr/>
      <dgm:t>
        <a:bodyPr/>
        <a:lstStyle/>
        <a:p>
          <a:endParaRPr lang="es-ES"/>
        </a:p>
      </dgm:t>
    </dgm:pt>
    <dgm:pt modelId="{53D9D095-8885-4B6A-8BD9-324E129F39E1}">
      <dgm:prSet phldrT="[Texto]"/>
      <dgm:spPr/>
      <dgm:t>
        <a:bodyPr/>
        <a:lstStyle/>
        <a:p>
          <a:r>
            <a:rPr lang="es-ES" b="1" dirty="0"/>
            <a:t>DUPLICIDAD</a:t>
          </a:r>
        </a:p>
      </dgm:t>
    </dgm:pt>
    <dgm:pt modelId="{AEA6CD12-4382-4163-87A6-96473AE974B2}" type="parTrans" cxnId="{F57EFA25-5ECD-4BB1-A852-57437B88EB78}">
      <dgm:prSet/>
      <dgm:spPr/>
      <dgm:t>
        <a:bodyPr/>
        <a:lstStyle/>
        <a:p>
          <a:endParaRPr lang="es-ES"/>
        </a:p>
      </dgm:t>
    </dgm:pt>
    <dgm:pt modelId="{C5EE301A-824A-43A9-9008-6038A16F1D69}" type="sibTrans" cxnId="{F57EFA25-5ECD-4BB1-A852-57437B88EB78}">
      <dgm:prSet/>
      <dgm:spPr/>
      <dgm:t>
        <a:bodyPr/>
        <a:lstStyle/>
        <a:p>
          <a:endParaRPr lang="es-ES"/>
        </a:p>
      </dgm:t>
    </dgm:pt>
    <dgm:pt modelId="{E5D53441-4B67-47EE-A414-C03BEFD8BFCA}" type="pres">
      <dgm:prSet presAssocID="{6ADEAD39-9440-438C-865C-BB8DF22EFC89}" presName="compositeShape" presStyleCnt="0">
        <dgm:presLayoutVars>
          <dgm:chMax val="2"/>
          <dgm:dir/>
          <dgm:resizeHandles val="exact"/>
        </dgm:presLayoutVars>
      </dgm:prSet>
      <dgm:spPr/>
    </dgm:pt>
    <dgm:pt modelId="{D7B9E23D-19BD-40DB-8C27-418E73F6E414}" type="pres">
      <dgm:prSet presAssocID="{6ADEAD39-9440-438C-865C-BB8DF22EFC89}" presName="ribbon" presStyleLbl="node1" presStyleIdx="0" presStyleCnt="1"/>
      <dgm:spPr/>
    </dgm:pt>
    <dgm:pt modelId="{784950DE-E2AA-458A-8C9F-0C5C7F21D861}" type="pres">
      <dgm:prSet presAssocID="{6ADEAD39-9440-438C-865C-BB8DF22EFC89}" presName="leftArrowText" presStyleLbl="node1" presStyleIdx="0" presStyleCnt="1">
        <dgm:presLayoutVars>
          <dgm:chMax val="0"/>
          <dgm:bulletEnabled val="1"/>
        </dgm:presLayoutVars>
      </dgm:prSet>
      <dgm:spPr/>
    </dgm:pt>
    <dgm:pt modelId="{40DF375A-0915-4BC7-8122-F464BC0EB57D}" type="pres">
      <dgm:prSet presAssocID="{6ADEAD39-9440-438C-865C-BB8DF22EFC89}" presName="rightArrowText" presStyleLbl="node1" presStyleIdx="0" presStyleCnt="1">
        <dgm:presLayoutVars>
          <dgm:chMax val="0"/>
          <dgm:bulletEnabled val="1"/>
        </dgm:presLayoutVars>
      </dgm:prSet>
      <dgm:spPr/>
    </dgm:pt>
  </dgm:ptLst>
  <dgm:cxnLst>
    <dgm:cxn modelId="{F57EFA25-5ECD-4BB1-A852-57437B88EB78}" srcId="{6ADEAD39-9440-438C-865C-BB8DF22EFC89}" destId="{53D9D095-8885-4B6A-8BD9-324E129F39E1}" srcOrd="1" destOrd="0" parTransId="{AEA6CD12-4382-4163-87A6-96473AE974B2}" sibTransId="{C5EE301A-824A-43A9-9008-6038A16F1D69}"/>
    <dgm:cxn modelId="{E062B32D-9A5C-408E-B8D6-CA4233C15D9D}" srcId="{6ADEAD39-9440-438C-865C-BB8DF22EFC89}" destId="{50D17481-0449-4983-8CBC-D9C397AAEBA5}" srcOrd="0" destOrd="0" parTransId="{7D7651B8-4F31-4AA1-BA6C-34470364FC94}" sibTransId="{FEE85FFE-076D-491E-B400-F609350F87B2}"/>
    <dgm:cxn modelId="{87FA7865-35FB-4BDD-AED1-CC6A810D3E9B}" type="presOf" srcId="{53D9D095-8885-4B6A-8BD9-324E129F39E1}" destId="{40DF375A-0915-4BC7-8122-F464BC0EB57D}" srcOrd="0" destOrd="0" presId="urn:microsoft.com/office/officeart/2005/8/layout/arrow6"/>
    <dgm:cxn modelId="{1E83E4A7-96D9-4D9F-B59F-E95175B409EF}" type="presOf" srcId="{6ADEAD39-9440-438C-865C-BB8DF22EFC89}" destId="{E5D53441-4B67-47EE-A414-C03BEFD8BFCA}" srcOrd="0" destOrd="0" presId="urn:microsoft.com/office/officeart/2005/8/layout/arrow6"/>
    <dgm:cxn modelId="{068CBFF9-3DD6-43FA-8C8C-656A605A76C1}" type="presOf" srcId="{50D17481-0449-4983-8CBC-D9C397AAEBA5}" destId="{784950DE-E2AA-458A-8C9F-0C5C7F21D861}" srcOrd="0" destOrd="0" presId="urn:microsoft.com/office/officeart/2005/8/layout/arrow6"/>
    <dgm:cxn modelId="{C613AED8-9536-4BB5-97F9-D3AA52DF768D}" type="presParOf" srcId="{E5D53441-4B67-47EE-A414-C03BEFD8BFCA}" destId="{D7B9E23D-19BD-40DB-8C27-418E73F6E414}" srcOrd="0" destOrd="0" presId="urn:microsoft.com/office/officeart/2005/8/layout/arrow6"/>
    <dgm:cxn modelId="{ADF0CB1D-E0CF-4682-A326-39BF412B8592}" type="presParOf" srcId="{E5D53441-4B67-47EE-A414-C03BEFD8BFCA}" destId="{784950DE-E2AA-458A-8C9F-0C5C7F21D861}" srcOrd="1" destOrd="0" presId="urn:microsoft.com/office/officeart/2005/8/layout/arrow6"/>
    <dgm:cxn modelId="{FC98A095-EE4C-497B-8180-F5ECFEE1474B}" type="presParOf" srcId="{E5D53441-4B67-47EE-A414-C03BEFD8BFCA}" destId="{40DF375A-0915-4BC7-8122-F464BC0EB57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76EE0A-A493-4E34-BB60-61407739F322}"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ES"/>
        </a:p>
      </dgm:t>
    </dgm:pt>
    <dgm:pt modelId="{21B19AE3-C78B-4369-B4F5-6F4C3EB16901}">
      <dgm:prSet phldrT="[Texto]" custT="1"/>
      <dgm:spPr/>
      <dgm:t>
        <a:bodyPr/>
        <a:lstStyle/>
        <a:p>
          <a:r>
            <a:rPr lang="es-ES" sz="2800" b="1" dirty="0"/>
            <a:t>LA CALIFICACIÓN DE LA DENUNCIA</a:t>
          </a:r>
        </a:p>
      </dgm:t>
    </dgm:pt>
    <dgm:pt modelId="{7D46DF64-D2D5-429A-955D-4FBDA0A79E9D}" type="parTrans" cxnId="{EF31FC6D-99EB-46D8-97EF-8C5A7C30A153}">
      <dgm:prSet/>
      <dgm:spPr/>
      <dgm:t>
        <a:bodyPr/>
        <a:lstStyle/>
        <a:p>
          <a:endParaRPr lang="es-ES"/>
        </a:p>
      </dgm:t>
    </dgm:pt>
    <dgm:pt modelId="{45B67AF1-DF90-4A52-83EE-DF17922A7838}" type="sibTrans" cxnId="{EF31FC6D-99EB-46D8-97EF-8C5A7C30A153}">
      <dgm:prSet/>
      <dgm:spPr/>
      <dgm:t>
        <a:bodyPr/>
        <a:lstStyle/>
        <a:p>
          <a:endParaRPr lang="es-ES"/>
        </a:p>
      </dgm:t>
    </dgm:pt>
    <dgm:pt modelId="{70510074-B386-4DF7-B508-91BF4934A3CE}">
      <dgm:prSet phldrT="[Texto]" custT="1"/>
      <dgm:spPr/>
      <dgm:t>
        <a:bodyPr/>
        <a:lstStyle/>
        <a:p>
          <a:r>
            <a:rPr lang="es-ES" sz="2000" dirty="0"/>
            <a:t>Determinación de la competencia</a:t>
          </a:r>
        </a:p>
      </dgm:t>
    </dgm:pt>
    <dgm:pt modelId="{F2EEA392-5137-4143-AFAD-3D3B56A56FE2}" type="parTrans" cxnId="{0F62CF62-A966-40D0-B5C7-F1205FFDC4E0}">
      <dgm:prSet/>
      <dgm:spPr/>
      <dgm:t>
        <a:bodyPr/>
        <a:lstStyle/>
        <a:p>
          <a:endParaRPr lang="es-ES"/>
        </a:p>
      </dgm:t>
    </dgm:pt>
    <dgm:pt modelId="{8E893CC1-99F7-49E9-86BF-4320E942D62F}" type="sibTrans" cxnId="{0F62CF62-A966-40D0-B5C7-F1205FFDC4E0}">
      <dgm:prSet/>
      <dgm:spPr/>
      <dgm:t>
        <a:bodyPr/>
        <a:lstStyle/>
        <a:p>
          <a:endParaRPr lang="es-ES"/>
        </a:p>
      </dgm:t>
    </dgm:pt>
    <dgm:pt modelId="{668C0594-4E7B-4641-BB5E-3A7DD174F38D}">
      <dgm:prSet phldrT="[Texto]" custT="1"/>
      <dgm:spPr/>
      <dgm:t>
        <a:bodyPr/>
        <a:lstStyle/>
        <a:p>
          <a:r>
            <a:rPr lang="es-ES" sz="2000" dirty="0"/>
            <a:t>Identificación del denunciado</a:t>
          </a:r>
        </a:p>
      </dgm:t>
    </dgm:pt>
    <dgm:pt modelId="{673756B1-EA96-4BB4-8BB1-4ACCE7EE5C6B}" type="parTrans" cxnId="{2094469E-136E-4E7B-8E57-A5F4DCEA2390}">
      <dgm:prSet/>
      <dgm:spPr/>
      <dgm:t>
        <a:bodyPr/>
        <a:lstStyle/>
        <a:p>
          <a:endParaRPr lang="es-ES"/>
        </a:p>
      </dgm:t>
    </dgm:pt>
    <dgm:pt modelId="{B87AD119-43C7-49A0-8D94-3BD36FB253BA}" type="sibTrans" cxnId="{2094469E-136E-4E7B-8E57-A5F4DCEA2390}">
      <dgm:prSet/>
      <dgm:spPr/>
      <dgm:t>
        <a:bodyPr/>
        <a:lstStyle/>
        <a:p>
          <a:endParaRPr lang="es-ES"/>
        </a:p>
      </dgm:t>
    </dgm:pt>
    <dgm:pt modelId="{1C0D78B4-0F31-4F6A-AB98-7D2CD877EEB3}">
      <dgm:prSet phldrT="[Texto]" custT="1"/>
      <dgm:spPr/>
      <dgm:t>
        <a:bodyPr/>
        <a:lstStyle/>
        <a:p>
          <a:r>
            <a:rPr lang="es-ES" sz="2000" dirty="0"/>
            <a:t>La verificación de la prescripción</a:t>
          </a:r>
        </a:p>
      </dgm:t>
    </dgm:pt>
    <dgm:pt modelId="{D21495CA-805F-438D-BC2A-F403A498698B}" type="parTrans" cxnId="{65FB4FEB-2988-4BEB-B34E-642C289538BE}">
      <dgm:prSet/>
      <dgm:spPr/>
      <dgm:t>
        <a:bodyPr/>
        <a:lstStyle/>
        <a:p>
          <a:endParaRPr lang="es-ES"/>
        </a:p>
      </dgm:t>
    </dgm:pt>
    <dgm:pt modelId="{46AD8386-5ED8-4A4C-B8F6-000AAF47220D}" type="sibTrans" cxnId="{65FB4FEB-2988-4BEB-B34E-642C289538BE}">
      <dgm:prSet/>
      <dgm:spPr/>
      <dgm:t>
        <a:bodyPr/>
        <a:lstStyle/>
        <a:p>
          <a:endParaRPr lang="es-ES"/>
        </a:p>
      </dgm:t>
    </dgm:pt>
    <dgm:pt modelId="{E998AB7C-C9AB-4521-A6CD-13083580EC19}">
      <dgm:prSet phldrT="[Texto]" custT="1"/>
      <dgm:spPr/>
      <dgm:t>
        <a:bodyPr/>
        <a:lstStyle/>
        <a:p>
          <a:r>
            <a:rPr lang="es-ES" sz="2000" dirty="0"/>
            <a:t>La determinación de las materias</a:t>
          </a:r>
        </a:p>
      </dgm:t>
    </dgm:pt>
    <dgm:pt modelId="{9FAC30EB-1C8A-42EA-925A-C587BA194089}" type="parTrans" cxnId="{E8220BA8-FA02-4CBD-8B05-AF0B0E6D1419}">
      <dgm:prSet/>
      <dgm:spPr/>
      <dgm:t>
        <a:bodyPr/>
        <a:lstStyle/>
        <a:p>
          <a:endParaRPr lang="es-ES"/>
        </a:p>
      </dgm:t>
    </dgm:pt>
    <dgm:pt modelId="{72827684-DF4D-4C62-A41C-39645FC4FB43}" type="sibTrans" cxnId="{E8220BA8-FA02-4CBD-8B05-AF0B0E6D1419}">
      <dgm:prSet/>
      <dgm:spPr/>
      <dgm:t>
        <a:bodyPr/>
        <a:lstStyle/>
        <a:p>
          <a:endParaRPr lang="es-ES"/>
        </a:p>
      </dgm:t>
    </dgm:pt>
    <dgm:pt modelId="{682412FC-670B-4091-8289-A4ED3A2F5723}">
      <dgm:prSet phldrT="[Texto]" custT="1"/>
      <dgm:spPr/>
      <dgm:t>
        <a:bodyPr/>
        <a:lstStyle/>
        <a:p>
          <a:r>
            <a:rPr lang="es-ES" sz="2000" dirty="0"/>
            <a:t>Indicación de ser atendida (MGC, CA u otros)</a:t>
          </a:r>
        </a:p>
      </dgm:t>
    </dgm:pt>
    <dgm:pt modelId="{C5F2468F-227F-4A48-8B21-196ACA254753}" type="parTrans" cxnId="{130ADA6C-86D0-41E4-84E2-8C80445B29F5}">
      <dgm:prSet/>
      <dgm:spPr/>
      <dgm:t>
        <a:bodyPr/>
        <a:lstStyle/>
        <a:p>
          <a:endParaRPr lang="es-ES"/>
        </a:p>
      </dgm:t>
    </dgm:pt>
    <dgm:pt modelId="{2CA7E429-25A3-4CBC-9DBC-DD6CA45D5CB9}" type="sibTrans" cxnId="{130ADA6C-86D0-41E4-84E2-8C80445B29F5}">
      <dgm:prSet/>
      <dgm:spPr/>
      <dgm:t>
        <a:bodyPr/>
        <a:lstStyle/>
        <a:p>
          <a:endParaRPr lang="es-ES"/>
        </a:p>
      </dgm:t>
    </dgm:pt>
    <dgm:pt modelId="{682A85EF-D11A-4CC0-A15F-6CCD3A35D2F6}" type="pres">
      <dgm:prSet presAssocID="{3576EE0A-A493-4E34-BB60-61407739F322}" presName="theList" presStyleCnt="0">
        <dgm:presLayoutVars>
          <dgm:dir/>
          <dgm:animLvl val="lvl"/>
          <dgm:resizeHandles val="exact"/>
        </dgm:presLayoutVars>
      </dgm:prSet>
      <dgm:spPr/>
    </dgm:pt>
    <dgm:pt modelId="{49FEB8DE-7A25-439A-9ED9-98DF29967E74}" type="pres">
      <dgm:prSet presAssocID="{21B19AE3-C78B-4369-B4F5-6F4C3EB16901}" presName="compNode" presStyleCnt="0"/>
      <dgm:spPr/>
    </dgm:pt>
    <dgm:pt modelId="{EE91608B-8BF1-45C9-92A6-16C8D1D80934}" type="pres">
      <dgm:prSet presAssocID="{21B19AE3-C78B-4369-B4F5-6F4C3EB16901}" presName="aNode" presStyleLbl="bgShp" presStyleIdx="0" presStyleCnt="1" custLinFactNeighborX="5065" custLinFactNeighborY="6573"/>
      <dgm:spPr/>
    </dgm:pt>
    <dgm:pt modelId="{615EE28F-DDF4-4A9D-A398-7E19C70C35C0}" type="pres">
      <dgm:prSet presAssocID="{21B19AE3-C78B-4369-B4F5-6F4C3EB16901}" presName="textNode" presStyleLbl="bgShp" presStyleIdx="0" presStyleCnt="1"/>
      <dgm:spPr/>
    </dgm:pt>
    <dgm:pt modelId="{871C834A-1CA9-4BB8-8FBE-AFAE13AE67DB}" type="pres">
      <dgm:prSet presAssocID="{21B19AE3-C78B-4369-B4F5-6F4C3EB16901}" presName="compChildNode" presStyleCnt="0"/>
      <dgm:spPr/>
    </dgm:pt>
    <dgm:pt modelId="{AB37EF5D-460E-4642-8859-9A92214103DD}" type="pres">
      <dgm:prSet presAssocID="{21B19AE3-C78B-4369-B4F5-6F4C3EB16901}" presName="theInnerList" presStyleCnt="0"/>
      <dgm:spPr/>
    </dgm:pt>
    <dgm:pt modelId="{BA51BE77-745B-4768-9810-64E796054417}" type="pres">
      <dgm:prSet presAssocID="{70510074-B386-4DF7-B508-91BF4934A3CE}" presName="childNode" presStyleLbl="node1" presStyleIdx="0" presStyleCnt="5">
        <dgm:presLayoutVars>
          <dgm:bulletEnabled val="1"/>
        </dgm:presLayoutVars>
      </dgm:prSet>
      <dgm:spPr/>
    </dgm:pt>
    <dgm:pt modelId="{C62904CA-338E-41A1-A714-76544C09A1BF}" type="pres">
      <dgm:prSet presAssocID="{70510074-B386-4DF7-B508-91BF4934A3CE}" presName="aSpace2" presStyleCnt="0"/>
      <dgm:spPr/>
    </dgm:pt>
    <dgm:pt modelId="{189E6FB6-605B-4B69-9FFC-50CCB4224D91}" type="pres">
      <dgm:prSet presAssocID="{668C0594-4E7B-4641-BB5E-3A7DD174F38D}" presName="childNode" presStyleLbl="node1" presStyleIdx="1" presStyleCnt="5">
        <dgm:presLayoutVars>
          <dgm:bulletEnabled val="1"/>
        </dgm:presLayoutVars>
      </dgm:prSet>
      <dgm:spPr/>
    </dgm:pt>
    <dgm:pt modelId="{FB87628B-86D9-4A2A-BA18-60DEF83A1C80}" type="pres">
      <dgm:prSet presAssocID="{668C0594-4E7B-4641-BB5E-3A7DD174F38D}" presName="aSpace2" presStyleCnt="0"/>
      <dgm:spPr/>
    </dgm:pt>
    <dgm:pt modelId="{3D49C131-AC2F-4C7C-BBE9-7181EC3649C8}" type="pres">
      <dgm:prSet presAssocID="{E998AB7C-C9AB-4521-A6CD-13083580EC19}" presName="childNode" presStyleLbl="node1" presStyleIdx="2" presStyleCnt="5">
        <dgm:presLayoutVars>
          <dgm:bulletEnabled val="1"/>
        </dgm:presLayoutVars>
      </dgm:prSet>
      <dgm:spPr/>
    </dgm:pt>
    <dgm:pt modelId="{C192328E-49D8-46E3-9E76-F92EDEAC0D27}" type="pres">
      <dgm:prSet presAssocID="{E998AB7C-C9AB-4521-A6CD-13083580EC19}" presName="aSpace2" presStyleCnt="0"/>
      <dgm:spPr/>
    </dgm:pt>
    <dgm:pt modelId="{6DB609DB-5AB4-4B1F-B18B-178E34A6946F}" type="pres">
      <dgm:prSet presAssocID="{682412FC-670B-4091-8289-A4ED3A2F5723}" presName="childNode" presStyleLbl="node1" presStyleIdx="3" presStyleCnt="5">
        <dgm:presLayoutVars>
          <dgm:bulletEnabled val="1"/>
        </dgm:presLayoutVars>
      </dgm:prSet>
      <dgm:spPr/>
    </dgm:pt>
    <dgm:pt modelId="{3EBB1784-2955-46F4-AA18-78FC1951A84E}" type="pres">
      <dgm:prSet presAssocID="{682412FC-670B-4091-8289-A4ED3A2F5723}" presName="aSpace2" presStyleCnt="0"/>
      <dgm:spPr/>
    </dgm:pt>
    <dgm:pt modelId="{4F5A0C7C-C27E-43AF-A0A3-B8F64D2D4A8C}" type="pres">
      <dgm:prSet presAssocID="{1C0D78B4-0F31-4F6A-AB98-7D2CD877EEB3}" presName="childNode" presStyleLbl="node1" presStyleIdx="4" presStyleCnt="5">
        <dgm:presLayoutVars>
          <dgm:bulletEnabled val="1"/>
        </dgm:presLayoutVars>
      </dgm:prSet>
      <dgm:spPr/>
    </dgm:pt>
  </dgm:ptLst>
  <dgm:cxnLst>
    <dgm:cxn modelId="{0F62CF62-A966-40D0-B5C7-F1205FFDC4E0}" srcId="{21B19AE3-C78B-4369-B4F5-6F4C3EB16901}" destId="{70510074-B386-4DF7-B508-91BF4934A3CE}" srcOrd="0" destOrd="0" parTransId="{F2EEA392-5137-4143-AFAD-3D3B56A56FE2}" sibTransId="{8E893CC1-99F7-49E9-86BF-4320E942D62F}"/>
    <dgm:cxn modelId="{130ADA6C-86D0-41E4-84E2-8C80445B29F5}" srcId="{21B19AE3-C78B-4369-B4F5-6F4C3EB16901}" destId="{682412FC-670B-4091-8289-A4ED3A2F5723}" srcOrd="3" destOrd="0" parTransId="{C5F2468F-227F-4A48-8B21-196ACA254753}" sibTransId="{2CA7E429-25A3-4CBC-9DBC-DD6CA45D5CB9}"/>
    <dgm:cxn modelId="{652FFD4C-156C-4818-8432-F8A69FEEF72F}" type="presOf" srcId="{70510074-B386-4DF7-B508-91BF4934A3CE}" destId="{BA51BE77-745B-4768-9810-64E796054417}" srcOrd="0" destOrd="0" presId="urn:microsoft.com/office/officeart/2005/8/layout/lProcess2"/>
    <dgm:cxn modelId="{EF31FC6D-99EB-46D8-97EF-8C5A7C30A153}" srcId="{3576EE0A-A493-4E34-BB60-61407739F322}" destId="{21B19AE3-C78B-4369-B4F5-6F4C3EB16901}" srcOrd="0" destOrd="0" parTransId="{7D46DF64-D2D5-429A-955D-4FBDA0A79E9D}" sibTransId="{45B67AF1-DF90-4A52-83EE-DF17922A7838}"/>
    <dgm:cxn modelId="{0198CE71-215D-422D-BA4F-16892E058C03}" type="presOf" srcId="{21B19AE3-C78B-4369-B4F5-6F4C3EB16901}" destId="{EE91608B-8BF1-45C9-92A6-16C8D1D80934}" srcOrd="0" destOrd="0" presId="urn:microsoft.com/office/officeart/2005/8/layout/lProcess2"/>
    <dgm:cxn modelId="{7F1F0858-2E58-4E56-829C-F4BB29468CA8}" type="presOf" srcId="{E998AB7C-C9AB-4521-A6CD-13083580EC19}" destId="{3D49C131-AC2F-4C7C-BBE9-7181EC3649C8}" srcOrd="0" destOrd="0" presId="urn:microsoft.com/office/officeart/2005/8/layout/lProcess2"/>
    <dgm:cxn modelId="{123D5392-B201-4A51-9B0E-E825E9A059D7}" type="presOf" srcId="{21B19AE3-C78B-4369-B4F5-6F4C3EB16901}" destId="{615EE28F-DDF4-4A9D-A398-7E19C70C35C0}" srcOrd="1" destOrd="0" presId="urn:microsoft.com/office/officeart/2005/8/layout/lProcess2"/>
    <dgm:cxn modelId="{2094469E-136E-4E7B-8E57-A5F4DCEA2390}" srcId="{21B19AE3-C78B-4369-B4F5-6F4C3EB16901}" destId="{668C0594-4E7B-4641-BB5E-3A7DD174F38D}" srcOrd="1" destOrd="0" parTransId="{673756B1-EA96-4BB4-8BB1-4ACCE7EE5C6B}" sibTransId="{B87AD119-43C7-49A0-8D94-3BD36FB253BA}"/>
    <dgm:cxn modelId="{E8220BA8-FA02-4CBD-8B05-AF0B0E6D1419}" srcId="{21B19AE3-C78B-4369-B4F5-6F4C3EB16901}" destId="{E998AB7C-C9AB-4521-A6CD-13083580EC19}" srcOrd="2" destOrd="0" parTransId="{9FAC30EB-1C8A-42EA-925A-C587BA194089}" sibTransId="{72827684-DF4D-4C62-A41C-39645FC4FB43}"/>
    <dgm:cxn modelId="{F2681EB6-8128-4934-9930-580A0D0C6333}" type="presOf" srcId="{1C0D78B4-0F31-4F6A-AB98-7D2CD877EEB3}" destId="{4F5A0C7C-C27E-43AF-A0A3-B8F64D2D4A8C}" srcOrd="0" destOrd="0" presId="urn:microsoft.com/office/officeart/2005/8/layout/lProcess2"/>
    <dgm:cxn modelId="{1887A5C3-1C05-469B-8C26-3B1FB29384A6}" type="presOf" srcId="{3576EE0A-A493-4E34-BB60-61407739F322}" destId="{682A85EF-D11A-4CC0-A15F-6CCD3A35D2F6}" srcOrd="0" destOrd="0" presId="urn:microsoft.com/office/officeart/2005/8/layout/lProcess2"/>
    <dgm:cxn modelId="{65FB4FEB-2988-4BEB-B34E-642C289538BE}" srcId="{21B19AE3-C78B-4369-B4F5-6F4C3EB16901}" destId="{1C0D78B4-0F31-4F6A-AB98-7D2CD877EEB3}" srcOrd="4" destOrd="0" parTransId="{D21495CA-805F-438D-BC2A-F403A498698B}" sibTransId="{46AD8386-5ED8-4A4C-B8F6-000AAF47220D}"/>
    <dgm:cxn modelId="{C5C808EC-6120-4555-A313-96DBEBD4B575}" type="presOf" srcId="{682412FC-670B-4091-8289-A4ED3A2F5723}" destId="{6DB609DB-5AB4-4B1F-B18B-178E34A6946F}" srcOrd="0" destOrd="0" presId="urn:microsoft.com/office/officeart/2005/8/layout/lProcess2"/>
    <dgm:cxn modelId="{FADB1AFC-D113-41B5-9700-FD9381DD4FD9}" type="presOf" srcId="{668C0594-4E7B-4641-BB5E-3A7DD174F38D}" destId="{189E6FB6-605B-4B69-9FFC-50CCB4224D91}" srcOrd="0" destOrd="0" presId="urn:microsoft.com/office/officeart/2005/8/layout/lProcess2"/>
    <dgm:cxn modelId="{77B702CA-994E-44D9-AEBA-7F8F915F864D}" type="presParOf" srcId="{682A85EF-D11A-4CC0-A15F-6CCD3A35D2F6}" destId="{49FEB8DE-7A25-439A-9ED9-98DF29967E74}" srcOrd="0" destOrd="0" presId="urn:microsoft.com/office/officeart/2005/8/layout/lProcess2"/>
    <dgm:cxn modelId="{4442B894-233B-4774-9E53-D11DBB5E6DBD}" type="presParOf" srcId="{49FEB8DE-7A25-439A-9ED9-98DF29967E74}" destId="{EE91608B-8BF1-45C9-92A6-16C8D1D80934}" srcOrd="0" destOrd="0" presId="urn:microsoft.com/office/officeart/2005/8/layout/lProcess2"/>
    <dgm:cxn modelId="{010B9D29-857C-400D-8354-02ABEDFB9E6A}" type="presParOf" srcId="{49FEB8DE-7A25-439A-9ED9-98DF29967E74}" destId="{615EE28F-DDF4-4A9D-A398-7E19C70C35C0}" srcOrd="1" destOrd="0" presId="urn:microsoft.com/office/officeart/2005/8/layout/lProcess2"/>
    <dgm:cxn modelId="{CCC1C06D-F2D7-4E1A-B475-63AF3B55E9D8}" type="presParOf" srcId="{49FEB8DE-7A25-439A-9ED9-98DF29967E74}" destId="{871C834A-1CA9-4BB8-8FBE-AFAE13AE67DB}" srcOrd="2" destOrd="0" presId="urn:microsoft.com/office/officeart/2005/8/layout/lProcess2"/>
    <dgm:cxn modelId="{8B489EAA-2FE9-4B61-BF64-C509D65699FC}" type="presParOf" srcId="{871C834A-1CA9-4BB8-8FBE-AFAE13AE67DB}" destId="{AB37EF5D-460E-4642-8859-9A92214103DD}" srcOrd="0" destOrd="0" presId="urn:microsoft.com/office/officeart/2005/8/layout/lProcess2"/>
    <dgm:cxn modelId="{C60E0E40-1F20-4606-AC1B-9DDAB5CC677F}" type="presParOf" srcId="{AB37EF5D-460E-4642-8859-9A92214103DD}" destId="{BA51BE77-745B-4768-9810-64E796054417}" srcOrd="0" destOrd="0" presId="urn:microsoft.com/office/officeart/2005/8/layout/lProcess2"/>
    <dgm:cxn modelId="{4C7AC45E-1C37-4166-96FB-8E89D863BA31}" type="presParOf" srcId="{AB37EF5D-460E-4642-8859-9A92214103DD}" destId="{C62904CA-338E-41A1-A714-76544C09A1BF}" srcOrd="1" destOrd="0" presId="urn:microsoft.com/office/officeart/2005/8/layout/lProcess2"/>
    <dgm:cxn modelId="{7DF3B423-04F3-49B1-AAFF-C4DCD87FC6A6}" type="presParOf" srcId="{AB37EF5D-460E-4642-8859-9A92214103DD}" destId="{189E6FB6-605B-4B69-9FFC-50CCB4224D91}" srcOrd="2" destOrd="0" presId="urn:microsoft.com/office/officeart/2005/8/layout/lProcess2"/>
    <dgm:cxn modelId="{E8718FEF-3DF5-432A-93B1-907405ED2727}" type="presParOf" srcId="{AB37EF5D-460E-4642-8859-9A92214103DD}" destId="{FB87628B-86D9-4A2A-BA18-60DEF83A1C80}" srcOrd="3" destOrd="0" presId="urn:microsoft.com/office/officeart/2005/8/layout/lProcess2"/>
    <dgm:cxn modelId="{A51D7029-900C-43EB-A9F8-AD9E0DABE79E}" type="presParOf" srcId="{AB37EF5D-460E-4642-8859-9A92214103DD}" destId="{3D49C131-AC2F-4C7C-BBE9-7181EC3649C8}" srcOrd="4" destOrd="0" presId="urn:microsoft.com/office/officeart/2005/8/layout/lProcess2"/>
    <dgm:cxn modelId="{B15F826E-38F9-4115-A524-58E118EBE94C}" type="presParOf" srcId="{AB37EF5D-460E-4642-8859-9A92214103DD}" destId="{C192328E-49D8-46E3-9E76-F92EDEAC0D27}" srcOrd="5" destOrd="0" presId="urn:microsoft.com/office/officeart/2005/8/layout/lProcess2"/>
    <dgm:cxn modelId="{A9F499F4-27EE-4C1F-90E3-0E811E6AACDC}" type="presParOf" srcId="{AB37EF5D-460E-4642-8859-9A92214103DD}" destId="{6DB609DB-5AB4-4B1F-B18B-178E34A6946F}" srcOrd="6" destOrd="0" presId="urn:microsoft.com/office/officeart/2005/8/layout/lProcess2"/>
    <dgm:cxn modelId="{239811C1-B132-461F-AE7D-3D6B4B6531F2}" type="presParOf" srcId="{AB37EF5D-460E-4642-8859-9A92214103DD}" destId="{3EBB1784-2955-46F4-AA18-78FC1951A84E}" srcOrd="7" destOrd="0" presId="urn:microsoft.com/office/officeart/2005/8/layout/lProcess2"/>
    <dgm:cxn modelId="{48867AD5-0304-4641-990B-2504B9DBD790}" type="presParOf" srcId="{AB37EF5D-460E-4642-8859-9A92214103DD}" destId="{4F5A0C7C-C27E-43AF-A0A3-B8F64D2D4A8C}"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76EE0A-A493-4E34-BB60-61407739F322}"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ES"/>
        </a:p>
      </dgm:t>
    </dgm:pt>
    <dgm:pt modelId="{21B19AE3-C78B-4369-B4F5-6F4C3EB16901}">
      <dgm:prSet phldrT="[Texto]" custT="1"/>
      <dgm:spPr/>
      <dgm:t>
        <a:bodyPr/>
        <a:lstStyle/>
        <a:p>
          <a:r>
            <a:rPr lang="es-ES" sz="2800" b="1" dirty="0"/>
            <a:t>MATERIAS DEL MGC</a:t>
          </a:r>
        </a:p>
      </dgm:t>
    </dgm:pt>
    <dgm:pt modelId="{7D46DF64-D2D5-429A-955D-4FBDA0A79E9D}" type="parTrans" cxnId="{EF31FC6D-99EB-46D8-97EF-8C5A7C30A153}">
      <dgm:prSet/>
      <dgm:spPr/>
      <dgm:t>
        <a:bodyPr/>
        <a:lstStyle/>
        <a:p>
          <a:endParaRPr lang="es-ES"/>
        </a:p>
      </dgm:t>
    </dgm:pt>
    <dgm:pt modelId="{45B67AF1-DF90-4A52-83EE-DF17922A7838}" type="sibTrans" cxnId="{EF31FC6D-99EB-46D8-97EF-8C5A7C30A153}">
      <dgm:prSet/>
      <dgm:spPr/>
      <dgm:t>
        <a:bodyPr/>
        <a:lstStyle/>
        <a:p>
          <a:endParaRPr lang="es-ES"/>
        </a:p>
      </dgm:t>
    </dgm:pt>
    <dgm:pt modelId="{70510074-B386-4DF7-B508-91BF4934A3CE}">
      <dgm:prSet phldrT="[Texto]" custT="1"/>
      <dgm:spPr/>
      <dgm:t>
        <a:bodyPr/>
        <a:lstStyle/>
        <a:p>
          <a:r>
            <a:rPr lang="es-ES" sz="2400" dirty="0"/>
            <a:t>Otorgamiento de CT</a:t>
          </a:r>
        </a:p>
      </dgm:t>
    </dgm:pt>
    <dgm:pt modelId="{F2EEA392-5137-4143-AFAD-3D3B56A56FE2}" type="parTrans" cxnId="{0F62CF62-A966-40D0-B5C7-F1205FFDC4E0}">
      <dgm:prSet/>
      <dgm:spPr/>
      <dgm:t>
        <a:bodyPr/>
        <a:lstStyle/>
        <a:p>
          <a:endParaRPr lang="es-ES"/>
        </a:p>
      </dgm:t>
    </dgm:pt>
    <dgm:pt modelId="{8E893CC1-99F7-49E9-86BF-4320E942D62F}" type="sibTrans" cxnId="{0F62CF62-A966-40D0-B5C7-F1205FFDC4E0}">
      <dgm:prSet/>
      <dgm:spPr/>
      <dgm:t>
        <a:bodyPr/>
        <a:lstStyle/>
        <a:p>
          <a:endParaRPr lang="es-ES"/>
        </a:p>
      </dgm:t>
    </dgm:pt>
    <dgm:pt modelId="{668C0594-4E7B-4641-BB5E-3A7DD174F38D}">
      <dgm:prSet phldrT="[Texto]" custT="1"/>
      <dgm:spPr/>
      <dgm:t>
        <a:bodyPr/>
        <a:lstStyle/>
        <a:p>
          <a:r>
            <a:rPr lang="es-ES" sz="2400" dirty="0"/>
            <a:t>Entrega de boletas</a:t>
          </a:r>
        </a:p>
      </dgm:t>
    </dgm:pt>
    <dgm:pt modelId="{673756B1-EA96-4BB4-8BB1-4ACCE7EE5C6B}" type="parTrans" cxnId="{2094469E-136E-4E7B-8E57-A5F4DCEA2390}">
      <dgm:prSet/>
      <dgm:spPr/>
      <dgm:t>
        <a:bodyPr/>
        <a:lstStyle/>
        <a:p>
          <a:endParaRPr lang="es-ES"/>
        </a:p>
      </dgm:t>
    </dgm:pt>
    <dgm:pt modelId="{B87AD119-43C7-49A0-8D94-3BD36FB253BA}" type="sibTrans" cxnId="{2094469E-136E-4E7B-8E57-A5F4DCEA2390}">
      <dgm:prSet/>
      <dgm:spPr/>
      <dgm:t>
        <a:bodyPr/>
        <a:lstStyle/>
        <a:p>
          <a:endParaRPr lang="es-ES"/>
        </a:p>
      </dgm:t>
    </dgm:pt>
    <dgm:pt modelId="{1C0D78B4-0F31-4F6A-AB98-7D2CD877EEB3}">
      <dgm:prSet phldrT="[Texto]" custT="1"/>
      <dgm:spPr/>
      <dgm:t>
        <a:bodyPr/>
        <a:lstStyle/>
        <a:p>
          <a:r>
            <a:rPr lang="es-ES" sz="2400" dirty="0"/>
            <a:t>Otras materias</a:t>
          </a:r>
        </a:p>
      </dgm:t>
    </dgm:pt>
    <dgm:pt modelId="{D21495CA-805F-438D-BC2A-F403A498698B}" type="parTrans" cxnId="{65FB4FEB-2988-4BEB-B34E-642C289538BE}">
      <dgm:prSet/>
      <dgm:spPr/>
      <dgm:t>
        <a:bodyPr/>
        <a:lstStyle/>
        <a:p>
          <a:endParaRPr lang="es-ES"/>
        </a:p>
      </dgm:t>
    </dgm:pt>
    <dgm:pt modelId="{46AD8386-5ED8-4A4C-B8F6-000AAF47220D}" type="sibTrans" cxnId="{65FB4FEB-2988-4BEB-B34E-642C289538BE}">
      <dgm:prSet/>
      <dgm:spPr/>
      <dgm:t>
        <a:bodyPr/>
        <a:lstStyle/>
        <a:p>
          <a:endParaRPr lang="es-ES"/>
        </a:p>
      </dgm:t>
    </dgm:pt>
    <dgm:pt modelId="{E998AB7C-C9AB-4521-A6CD-13083580EC19}">
      <dgm:prSet phldrT="[Texto]" custT="1"/>
      <dgm:spPr/>
      <dgm:t>
        <a:bodyPr/>
        <a:lstStyle/>
        <a:p>
          <a:r>
            <a:rPr lang="es-ES" sz="2400" dirty="0"/>
            <a:t>Certificado de trabajo</a:t>
          </a:r>
        </a:p>
      </dgm:t>
    </dgm:pt>
    <dgm:pt modelId="{9FAC30EB-1C8A-42EA-925A-C587BA194089}" type="parTrans" cxnId="{E8220BA8-FA02-4CBD-8B05-AF0B0E6D1419}">
      <dgm:prSet/>
      <dgm:spPr/>
      <dgm:t>
        <a:bodyPr/>
        <a:lstStyle/>
        <a:p>
          <a:endParaRPr lang="es-ES"/>
        </a:p>
      </dgm:t>
    </dgm:pt>
    <dgm:pt modelId="{72827684-DF4D-4C62-A41C-39645FC4FB43}" type="sibTrans" cxnId="{E8220BA8-FA02-4CBD-8B05-AF0B0E6D1419}">
      <dgm:prSet/>
      <dgm:spPr/>
      <dgm:t>
        <a:bodyPr/>
        <a:lstStyle/>
        <a:p>
          <a:endParaRPr lang="es-ES"/>
        </a:p>
      </dgm:t>
    </dgm:pt>
    <dgm:pt modelId="{682412FC-670B-4091-8289-A4ED3A2F5723}">
      <dgm:prSet phldrT="[Texto]" custT="1"/>
      <dgm:spPr/>
      <dgm:t>
        <a:bodyPr/>
        <a:lstStyle/>
        <a:p>
          <a:r>
            <a:rPr lang="es-ES" sz="2400" dirty="0"/>
            <a:t>Pago de beneficios sociales</a:t>
          </a:r>
        </a:p>
      </dgm:t>
    </dgm:pt>
    <dgm:pt modelId="{C5F2468F-227F-4A48-8B21-196ACA254753}" type="parTrans" cxnId="{130ADA6C-86D0-41E4-84E2-8C80445B29F5}">
      <dgm:prSet/>
      <dgm:spPr/>
      <dgm:t>
        <a:bodyPr/>
        <a:lstStyle/>
        <a:p>
          <a:endParaRPr lang="es-ES"/>
        </a:p>
      </dgm:t>
    </dgm:pt>
    <dgm:pt modelId="{2CA7E429-25A3-4CBC-9DBC-DD6CA45D5CB9}" type="sibTrans" cxnId="{130ADA6C-86D0-41E4-84E2-8C80445B29F5}">
      <dgm:prSet/>
      <dgm:spPr/>
      <dgm:t>
        <a:bodyPr/>
        <a:lstStyle/>
        <a:p>
          <a:endParaRPr lang="es-ES"/>
        </a:p>
      </dgm:t>
    </dgm:pt>
    <dgm:pt modelId="{079FA861-7300-405E-8532-3046CF6FD1D6}" type="pres">
      <dgm:prSet presAssocID="{3576EE0A-A493-4E34-BB60-61407739F322}" presName="theList" presStyleCnt="0">
        <dgm:presLayoutVars>
          <dgm:dir/>
          <dgm:animLvl val="lvl"/>
          <dgm:resizeHandles val="exact"/>
        </dgm:presLayoutVars>
      </dgm:prSet>
      <dgm:spPr/>
    </dgm:pt>
    <dgm:pt modelId="{239D8322-7431-421D-A9A9-01C38C07A19D}" type="pres">
      <dgm:prSet presAssocID="{21B19AE3-C78B-4369-B4F5-6F4C3EB16901}" presName="compNode" presStyleCnt="0"/>
      <dgm:spPr/>
    </dgm:pt>
    <dgm:pt modelId="{1C5B6DFF-4BA3-4920-B292-A27F873B6A35}" type="pres">
      <dgm:prSet presAssocID="{21B19AE3-C78B-4369-B4F5-6F4C3EB16901}" presName="aNode" presStyleLbl="bgShp" presStyleIdx="0" presStyleCnt="1"/>
      <dgm:spPr/>
    </dgm:pt>
    <dgm:pt modelId="{D2842034-AB51-4E04-8198-62EAE240DFD3}" type="pres">
      <dgm:prSet presAssocID="{21B19AE3-C78B-4369-B4F5-6F4C3EB16901}" presName="textNode" presStyleLbl="bgShp" presStyleIdx="0" presStyleCnt="1"/>
      <dgm:spPr/>
    </dgm:pt>
    <dgm:pt modelId="{8552D283-7148-451D-BCE9-3B43FCCCC338}" type="pres">
      <dgm:prSet presAssocID="{21B19AE3-C78B-4369-B4F5-6F4C3EB16901}" presName="compChildNode" presStyleCnt="0"/>
      <dgm:spPr/>
    </dgm:pt>
    <dgm:pt modelId="{92D3DF29-B7D4-4F32-8842-2D4899D3D8A5}" type="pres">
      <dgm:prSet presAssocID="{21B19AE3-C78B-4369-B4F5-6F4C3EB16901}" presName="theInnerList" presStyleCnt="0"/>
      <dgm:spPr/>
    </dgm:pt>
    <dgm:pt modelId="{EC4137C5-BA0D-49B4-8A5B-BAA6011F0B3E}" type="pres">
      <dgm:prSet presAssocID="{70510074-B386-4DF7-B508-91BF4934A3CE}" presName="childNode" presStyleLbl="node1" presStyleIdx="0" presStyleCnt="5">
        <dgm:presLayoutVars>
          <dgm:bulletEnabled val="1"/>
        </dgm:presLayoutVars>
      </dgm:prSet>
      <dgm:spPr/>
    </dgm:pt>
    <dgm:pt modelId="{0B35DB7D-E5D6-407D-9420-45EACC5F078B}" type="pres">
      <dgm:prSet presAssocID="{70510074-B386-4DF7-B508-91BF4934A3CE}" presName="aSpace2" presStyleCnt="0"/>
      <dgm:spPr/>
    </dgm:pt>
    <dgm:pt modelId="{BE085080-C257-47F5-82C7-4928EE393B79}" type="pres">
      <dgm:prSet presAssocID="{668C0594-4E7B-4641-BB5E-3A7DD174F38D}" presName="childNode" presStyleLbl="node1" presStyleIdx="1" presStyleCnt="5">
        <dgm:presLayoutVars>
          <dgm:bulletEnabled val="1"/>
        </dgm:presLayoutVars>
      </dgm:prSet>
      <dgm:spPr/>
    </dgm:pt>
    <dgm:pt modelId="{1F1A3731-0A71-4BE6-8853-3B6AEE04EC66}" type="pres">
      <dgm:prSet presAssocID="{668C0594-4E7B-4641-BB5E-3A7DD174F38D}" presName="aSpace2" presStyleCnt="0"/>
      <dgm:spPr/>
    </dgm:pt>
    <dgm:pt modelId="{D526CEE3-57C4-43DA-88CF-3B0B5B936C2F}" type="pres">
      <dgm:prSet presAssocID="{E998AB7C-C9AB-4521-A6CD-13083580EC19}" presName="childNode" presStyleLbl="node1" presStyleIdx="2" presStyleCnt="5">
        <dgm:presLayoutVars>
          <dgm:bulletEnabled val="1"/>
        </dgm:presLayoutVars>
      </dgm:prSet>
      <dgm:spPr/>
    </dgm:pt>
    <dgm:pt modelId="{B9D8932E-8E97-4179-9B4C-9E61E6932C7E}" type="pres">
      <dgm:prSet presAssocID="{E998AB7C-C9AB-4521-A6CD-13083580EC19}" presName="aSpace2" presStyleCnt="0"/>
      <dgm:spPr/>
    </dgm:pt>
    <dgm:pt modelId="{1635181F-A3BF-4178-97E7-AB7390F12AED}" type="pres">
      <dgm:prSet presAssocID="{682412FC-670B-4091-8289-A4ED3A2F5723}" presName="childNode" presStyleLbl="node1" presStyleIdx="3" presStyleCnt="5">
        <dgm:presLayoutVars>
          <dgm:bulletEnabled val="1"/>
        </dgm:presLayoutVars>
      </dgm:prSet>
      <dgm:spPr/>
    </dgm:pt>
    <dgm:pt modelId="{292E4268-92A1-4E18-B02B-CD56D7244307}" type="pres">
      <dgm:prSet presAssocID="{682412FC-670B-4091-8289-A4ED3A2F5723}" presName="aSpace2" presStyleCnt="0"/>
      <dgm:spPr/>
    </dgm:pt>
    <dgm:pt modelId="{5F32E601-6677-4300-A767-D79D7CB8CDB7}" type="pres">
      <dgm:prSet presAssocID="{1C0D78B4-0F31-4F6A-AB98-7D2CD877EEB3}" presName="childNode" presStyleLbl="node1" presStyleIdx="4" presStyleCnt="5">
        <dgm:presLayoutVars>
          <dgm:bulletEnabled val="1"/>
        </dgm:presLayoutVars>
      </dgm:prSet>
      <dgm:spPr/>
    </dgm:pt>
  </dgm:ptLst>
  <dgm:cxnLst>
    <dgm:cxn modelId="{0F62CF62-A966-40D0-B5C7-F1205FFDC4E0}" srcId="{21B19AE3-C78B-4369-B4F5-6F4C3EB16901}" destId="{70510074-B386-4DF7-B508-91BF4934A3CE}" srcOrd="0" destOrd="0" parTransId="{F2EEA392-5137-4143-AFAD-3D3B56A56FE2}" sibTransId="{8E893CC1-99F7-49E9-86BF-4320E942D62F}"/>
    <dgm:cxn modelId="{130ADA6C-86D0-41E4-84E2-8C80445B29F5}" srcId="{21B19AE3-C78B-4369-B4F5-6F4C3EB16901}" destId="{682412FC-670B-4091-8289-A4ED3A2F5723}" srcOrd="3" destOrd="0" parTransId="{C5F2468F-227F-4A48-8B21-196ACA254753}" sibTransId="{2CA7E429-25A3-4CBC-9DBC-DD6CA45D5CB9}"/>
    <dgm:cxn modelId="{FFE1CD6D-8551-495F-863D-9E0AA523D725}" type="presOf" srcId="{70510074-B386-4DF7-B508-91BF4934A3CE}" destId="{EC4137C5-BA0D-49B4-8A5B-BAA6011F0B3E}" srcOrd="0" destOrd="0" presId="urn:microsoft.com/office/officeart/2005/8/layout/lProcess2"/>
    <dgm:cxn modelId="{EF31FC6D-99EB-46D8-97EF-8C5A7C30A153}" srcId="{3576EE0A-A493-4E34-BB60-61407739F322}" destId="{21B19AE3-C78B-4369-B4F5-6F4C3EB16901}" srcOrd="0" destOrd="0" parTransId="{7D46DF64-D2D5-429A-955D-4FBDA0A79E9D}" sibTransId="{45B67AF1-DF90-4A52-83EE-DF17922A7838}"/>
    <dgm:cxn modelId="{2257F28F-24F9-4020-A9F5-1C74C86403EE}" type="presOf" srcId="{E998AB7C-C9AB-4521-A6CD-13083580EC19}" destId="{D526CEE3-57C4-43DA-88CF-3B0B5B936C2F}" srcOrd="0" destOrd="0" presId="urn:microsoft.com/office/officeart/2005/8/layout/lProcess2"/>
    <dgm:cxn modelId="{A53A5892-90BF-49A9-8D13-477573835DC6}" type="presOf" srcId="{21B19AE3-C78B-4369-B4F5-6F4C3EB16901}" destId="{1C5B6DFF-4BA3-4920-B292-A27F873B6A35}" srcOrd="0" destOrd="0" presId="urn:microsoft.com/office/officeart/2005/8/layout/lProcess2"/>
    <dgm:cxn modelId="{2094469E-136E-4E7B-8E57-A5F4DCEA2390}" srcId="{21B19AE3-C78B-4369-B4F5-6F4C3EB16901}" destId="{668C0594-4E7B-4641-BB5E-3A7DD174F38D}" srcOrd="1" destOrd="0" parTransId="{673756B1-EA96-4BB4-8BB1-4ACCE7EE5C6B}" sibTransId="{B87AD119-43C7-49A0-8D94-3BD36FB253BA}"/>
    <dgm:cxn modelId="{E8220BA8-FA02-4CBD-8B05-AF0B0E6D1419}" srcId="{21B19AE3-C78B-4369-B4F5-6F4C3EB16901}" destId="{E998AB7C-C9AB-4521-A6CD-13083580EC19}" srcOrd="2" destOrd="0" parTransId="{9FAC30EB-1C8A-42EA-925A-C587BA194089}" sibTransId="{72827684-DF4D-4C62-A41C-39645FC4FB43}"/>
    <dgm:cxn modelId="{B50A06B9-0FE2-47AF-9264-0175D42251FE}" type="presOf" srcId="{1C0D78B4-0F31-4F6A-AB98-7D2CD877EEB3}" destId="{5F32E601-6677-4300-A767-D79D7CB8CDB7}" srcOrd="0" destOrd="0" presId="urn:microsoft.com/office/officeart/2005/8/layout/lProcess2"/>
    <dgm:cxn modelId="{D8ACAED6-4E9F-4CA5-9095-17764122C39D}" type="presOf" srcId="{682412FC-670B-4091-8289-A4ED3A2F5723}" destId="{1635181F-A3BF-4178-97E7-AB7390F12AED}" srcOrd="0" destOrd="0" presId="urn:microsoft.com/office/officeart/2005/8/layout/lProcess2"/>
    <dgm:cxn modelId="{1E77EED6-9E14-45C5-84A7-CA8C513E80E1}" type="presOf" srcId="{3576EE0A-A493-4E34-BB60-61407739F322}" destId="{079FA861-7300-405E-8532-3046CF6FD1D6}" srcOrd="0" destOrd="0" presId="urn:microsoft.com/office/officeart/2005/8/layout/lProcess2"/>
    <dgm:cxn modelId="{A18C97EA-508D-402C-88BC-32394DB4C392}" type="presOf" srcId="{668C0594-4E7B-4641-BB5E-3A7DD174F38D}" destId="{BE085080-C257-47F5-82C7-4928EE393B79}" srcOrd="0" destOrd="0" presId="urn:microsoft.com/office/officeart/2005/8/layout/lProcess2"/>
    <dgm:cxn modelId="{65FB4FEB-2988-4BEB-B34E-642C289538BE}" srcId="{21B19AE3-C78B-4369-B4F5-6F4C3EB16901}" destId="{1C0D78B4-0F31-4F6A-AB98-7D2CD877EEB3}" srcOrd="4" destOrd="0" parTransId="{D21495CA-805F-438D-BC2A-F403A498698B}" sibTransId="{46AD8386-5ED8-4A4C-B8F6-000AAF47220D}"/>
    <dgm:cxn modelId="{902B48F2-C919-49B7-98D1-D20E0B6EFE31}" type="presOf" srcId="{21B19AE3-C78B-4369-B4F5-6F4C3EB16901}" destId="{D2842034-AB51-4E04-8198-62EAE240DFD3}" srcOrd="1" destOrd="0" presId="urn:microsoft.com/office/officeart/2005/8/layout/lProcess2"/>
    <dgm:cxn modelId="{FF2C0BD2-A302-4BD9-BA5C-631CDAFDC5A3}" type="presParOf" srcId="{079FA861-7300-405E-8532-3046CF6FD1D6}" destId="{239D8322-7431-421D-A9A9-01C38C07A19D}" srcOrd="0" destOrd="0" presId="urn:microsoft.com/office/officeart/2005/8/layout/lProcess2"/>
    <dgm:cxn modelId="{0E5AF6AD-43ED-4ECE-A7F5-03777FD083EA}" type="presParOf" srcId="{239D8322-7431-421D-A9A9-01C38C07A19D}" destId="{1C5B6DFF-4BA3-4920-B292-A27F873B6A35}" srcOrd="0" destOrd="0" presId="urn:microsoft.com/office/officeart/2005/8/layout/lProcess2"/>
    <dgm:cxn modelId="{BF122028-E146-47BA-81A4-4526812F7804}" type="presParOf" srcId="{239D8322-7431-421D-A9A9-01C38C07A19D}" destId="{D2842034-AB51-4E04-8198-62EAE240DFD3}" srcOrd="1" destOrd="0" presId="urn:microsoft.com/office/officeart/2005/8/layout/lProcess2"/>
    <dgm:cxn modelId="{77137B50-D9CC-411E-B1FE-FD0AE88A9C34}" type="presParOf" srcId="{239D8322-7431-421D-A9A9-01C38C07A19D}" destId="{8552D283-7148-451D-BCE9-3B43FCCCC338}" srcOrd="2" destOrd="0" presId="urn:microsoft.com/office/officeart/2005/8/layout/lProcess2"/>
    <dgm:cxn modelId="{FD53327D-000F-4E16-AE66-130486664D84}" type="presParOf" srcId="{8552D283-7148-451D-BCE9-3B43FCCCC338}" destId="{92D3DF29-B7D4-4F32-8842-2D4899D3D8A5}" srcOrd="0" destOrd="0" presId="urn:microsoft.com/office/officeart/2005/8/layout/lProcess2"/>
    <dgm:cxn modelId="{F36B82DA-5B88-4392-9BA8-5257EBF2D833}" type="presParOf" srcId="{92D3DF29-B7D4-4F32-8842-2D4899D3D8A5}" destId="{EC4137C5-BA0D-49B4-8A5B-BAA6011F0B3E}" srcOrd="0" destOrd="0" presId="urn:microsoft.com/office/officeart/2005/8/layout/lProcess2"/>
    <dgm:cxn modelId="{8A6E53E7-7BA0-4DC1-B43A-515C469AC302}" type="presParOf" srcId="{92D3DF29-B7D4-4F32-8842-2D4899D3D8A5}" destId="{0B35DB7D-E5D6-407D-9420-45EACC5F078B}" srcOrd="1" destOrd="0" presId="urn:microsoft.com/office/officeart/2005/8/layout/lProcess2"/>
    <dgm:cxn modelId="{A0BF0C2D-250C-49B5-9153-C87139D58654}" type="presParOf" srcId="{92D3DF29-B7D4-4F32-8842-2D4899D3D8A5}" destId="{BE085080-C257-47F5-82C7-4928EE393B79}" srcOrd="2" destOrd="0" presId="urn:microsoft.com/office/officeart/2005/8/layout/lProcess2"/>
    <dgm:cxn modelId="{68E3D877-9A62-4740-93C8-1206052230CD}" type="presParOf" srcId="{92D3DF29-B7D4-4F32-8842-2D4899D3D8A5}" destId="{1F1A3731-0A71-4BE6-8853-3B6AEE04EC66}" srcOrd="3" destOrd="0" presId="urn:microsoft.com/office/officeart/2005/8/layout/lProcess2"/>
    <dgm:cxn modelId="{B8DCFA9C-57A8-4763-B6AB-77D7014E9949}" type="presParOf" srcId="{92D3DF29-B7D4-4F32-8842-2D4899D3D8A5}" destId="{D526CEE3-57C4-43DA-88CF-3B0B5B936C2F}" srcOrd="4" destOrd="0" presId="urn:microsoft.com/office/officeart/2005/8/layout/lProcess2"/>
    <dgm:cxn modelId="{6252AF28-F7F2-4E16-A1C8-619452C2A5ED}" type="presParOf" srcId="{92D3DF29-B7D4-4F32-8842-2D4899D3D8A5}" destId="{B9D8932E-8E97-4179-9B4C-9E61E6932C7E}" srcOrd="5" destOrd="0" presId="urn:microsoft.com/office/officeart/2005/8/layout/lProcess2"/>
    <dgm:cxn modelId="{726D125D-7A50-4CAB-8362-B00E319D0EFB}" type="presParOf" srcId="{92D3DF29-B7D4-4F32-8842-2D4899D3D8A5}" destId="{1635181F-A3BF-4178-97E7-AB7390F12AED}" srcOrd="6" destOrd="0" presId="urn:microsoft.com/office/officeart/2005/8/layout/lProcess2"/>
    <dgm:cxn modelId="{EA90DFED-A0EC-4D97-A17D-3CA8380C9F92}" type="presParOf" srcId="{92D3DF29-B7D4-4F32-8842-2D4899D3D8A5}" destId="{292E4268-92A1-4E18-B02B-CD56D7244307}" srcOrd="7" destOrd="0" presId="urn:microsoft.com/office/officeart/2005/8/layout/lProcess2"/>
    <dgm:cxn modelId="{F94F6073-B843-445F-9002-E9E0D682B5E9}" type="presParOf" srcId="{92D3DF29-B7D4-4F32-8842-2D4899D3D8A5}" destId="{5F32E601-6677-4300-A767-D79D7CB8CDB7}"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108B1B4-7A80-4FDB-A757-D315E5603C4E}"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PE"/>
        </a:p>
      </dgm:t>
    </dgm:pt>
    <dgm:pt modelId="{E6D00B0C-B44F-4865-98DB-CDFA7FC40952}">
      <dgm:prSet phldrT="[Texto]" custT="1"/>
      <dgm:spPr/>
      <dgm:t>
        <a:bodyPr/>
        <a:lstStyle/>
        <a:p>
          <a:r>
            <a:rPr lang="es-MX" sz="2400" dirty="0">
              <a:solidFill>
                <a:srgbClr val="FF0000"/>
              </a:solidFill>
            </a:rPr>
            <a:t>De vigilancia y de exigencia de control  </a:t>
          </a:r>
          <a:endParaRPr lang="es-PE" sz="2400" dirty="0">
            <a:solidFill>
              <a:srgbClr val="FF0000"/>
            </a:solidFill>
          </a:endParaRPr>
        </a:p>
      </dgm:t>
    </dgm:pt>
    <dgm:pt modelId="{86B00925-1C48-4B6C-B1FD-98BBCECE9327}" type="parTrans" cxnId="{95198E6D-29DE-4883-A130-20167D988352}">
      <dgm:prSet/>
      <dgm:spPr/>
      <dgm:t>
        <a:bodyPr/>
        <a:lstStyle/>
        <a:p>
          <a:endParaRPr lang="es-PE"/>
        </a:p>
      </dgm:t>
    </dgm:pt>
    <dgm:pt modelId="{27475257-4A10-4889-AF86-803ABE281F7E}" type="sibTrans" cxnId="{95198E6D-29DE-4883-A130-20167D988352}">
      <dgm:prSet/>
      <dgm:spPr/>
      <dgm:t>
        <a:bodyPr/>
        <a:lstStyle/>
        <a:p>
          <a:endParaRPr lang="es-PE"/>
        </a:p>
      </dgm:t>
    </dgm:pt>
    <dgm:pt modelId="{96BE2188-BEBF-4688-9C15-C2C11D5DAEE3}">
      <dgm:prSet phldrT="[Texto]" custT="1"/>
      <dgm:spPr/>
      <dgm:t>
        <a:bodyPr/>
        <a:lstStyle/>
        <a:p>
          <a:r>
            <a:rPr lang="es-MX" sz="2400" dirty="0"/>
            <a:t>Orientación y asistencia técnica</a:t>
          </a:r>
          <a:endParaRPr lang="es-PE" sz="2400" dirty="0"/>
        </a:p>
      </dgm:t>
    </dgm:pt>
    <dgm:pt modelId="{06B37893-70CF-4CE2-B8DE-F0F892E3C3B1}" type="parTrans" cxnId="{52DD8897-0C95-4A2F-8870-A7935F033D57}">
      <dgm:prSet/>
      <dgm:spPr/>
      <dgm:t>
        <a:bodyPr/>
        <a:lstStyle/>
        <a:p>
          <a:endParaRPr lang="es-PE"/>
        </a:p>
      </dgm:t>
    </dgm:pt>
    <dgm:pt modelId="{8BADC49B-C1A4-4AB9-9B35-B1D6C57EF0AE}" type="sibTrans" cxnId="{52DD8897-0C95-4A2F-8870-A7935F033D57}">
      <dgm:prSet/>
      <dgm:spPr/>
      <dgm:t>
        <a:bodyPr/>
        <a:lstStyle/>
        <a:p>
          <a:endParaRPr lang="es-PE"/>
        </a:p>
      </dgm:t>
    </dgm:pt>
    <dgm:pt modelId="{D5EF049D-498C-4ADB-97C9-E4A2B4F380A5}">
      <dgm:prSet phldrT="[Texto]" custT="1"/>
      <dgm:spPr/>
      <dgm:t>
        <a:bodyPr/>
        <a:lstStyle/>
        <a:p>
          <a:r>
            <a:rPr lang="es-MX" sz="2400" dirty="0">
              <a:solidFill>
                <a:schemeClr val="tx1"/>
              </a:solidFill>
            </a:rPr>
            <a:t>Conciliación administrativa</a:t>
          </a:r>
          <a:endParaRPr lang="es-PE" sz="2400" dirty="0">
            <a:solidFill>
              <a:schemeClr val="tx1"/>
            </a:solidFill>
          </a:endParaRPr>
        </a:p>
      </dgm:t>
    </dgm:pt>
    <dgm:pt modelId="{17ACF517-9D64-4534-9694-019C5F4B0394}" type="parTrans" cxnId="{2DAA3776-930C-4DCD-98EE-53FDCF456B48}">
      <dgm:prSet/>
      <dgm:spPr/>
      <dgm:t>
        <a:bodyPr/>
        <a:lstStyle/>
        <a:p>
          <a:endParaRPr lang="es-PE"/>
        </a:p>
      </dgm:t>
    </dgm:pt>
    <dgm:pt modelId="{2F4A9651-13DF-4BCF-902D-C4F6B6597FFC}" type="sibTrans" cxnId="{2DAA3776-930C-4DCD-98EE-53FDCF456B48}">
      <dgm:prSet/>
      <dgm:spPr/>
      <dgm:t>
        <a:bodyPr/>
        <a:lstStyle/>
        <a:p>
          <a:endParaRPr lang="es-PE"/>
        </a:p>
      </dgm:t>
    </dgm:pt>
    <dgm:pt modelId="{0C0D87E7-C0D6-49F4-A026-87D9826119B0}" type="pres">
      <dgm:prSet presAssocID="{C108B1B4-7A80-4FDB-A757-D315E5603C4E}" presName="vert0" presStyleCnt="0">
        <dgm:presLayoutVars>
          <dgm:dir/>
          <dgm:animOne val="branch"/>
          <dgm:animLvl val="lvl"/>
        </dgm:presLayoutVars>
      </dgm:prSet>
      <dgm:spPr/>
    </dgm:pt>
    <dgm:pt modelId="{A6170EA9-3EB0-4B0A-8C56-3B9C89546830}" type="pres">
      <dgm:prSet presAssocID="{E6D00B0C-B44F-4865-98DB-CDFA7FC40952}" presName="thickLine" presStyleLbl="alignNode1" presStyleIdx="0" presStyleCnt="3"/>
      <dgm:spPr/>
    </dgm:pt>
    <dgm:pt modelId="{7F5FC639-690C-4399-A22A-361D0FB24CAE}" type="pres">
      <dgm:prSet presAssocID="{E6D00B0C-B44F-4865-98DB-CDFA7FC40952}" presName="horz1" presStyleCnt="0"/>
      <dgm:spPr/>
    </dgm:pt>
    <dgm:pt modelId="{A59E0ED0-A25C-4E48-8F73-93509B976D3B}" type="pres">
      <dgm:prSet presAssocID="{E6D00B0C-B44F-4865-98DB-CDFA7FC40952}" presName="tx1" presStyleLbl="revTx" presStyleIdx="0" presStyleCnt="3"/>
      <dgm:spPr/>
    </dgm:pt>
    <dgm:pt modelId="{1C043407-A51D-4BA0-9B1B-C07467194528}" type="pres">
      <dgm:prSet presAssocID="{E6D00B0C-B44F-4865-98DB-CDFA7FC40952}" presName="vert1" presStyleCnt="0"/>
      <dgm:spPr/>
    </dgm:pt>
    <dgm:pt modelId="{2F549C0A-DBE6-414F-9500-B0EFACE129A4}" type="pres">
      <dgm:prSet presAssocID="{96BE2188-BEBF-4688-9C15-C2C11D5DAEE3}" presName="thickLine" presStyleLbl="alignNode1" presStyleIdx="1" presStyleCnt="3"/>
      <dgm:spPr/>
    </dgm:pt>
    <dgm:pt modelId="{E91D9F21-0AE1-4CF4-B700-F3B4F76EB63F}" type="pres">
      <dgm:prSet presAssocID="{96BE2188-BEBF-4688-9C15-C2C11D5DAEE3}" presName="horz1" presStyleCnt="0"/>
      <dgm:spPr/>
    </dgm:pt>
    <dgm:pt modelId="{9A4B1134-204B-40EA-B407-7D3A758598E5}" type="pres">
      <dgm:prSet presAssocID="{96BE2188-BEBF-4688-9C15-C2C11D5DAEE3}" presName="tx1" presStyleLbl="revTx" presStyleIdx="1" presStyleCnt="3"/>
      <dgm:spPr/>
    </dgm:pt>
    <dgm:pt modelId="{ED9C49BE-03BF-4CB0-AAB2-9F17255ABCF9}" type="pres">
      <dgm:prSet presAssocID="{96BE2188-BEBF-4688-9C15-C2C11D5DAEE3}" presName="vert1" presStyleCnt="0"/>
      <dgm:spPr/>
    </dgm:pt>
    <dgm:pt modelId="{200C6685-B63B-47C3-ACD8-179821DA2D19}" type="pres">
      <dgm:prSet presAssocID="{D5EF049D-498C-4ADB-97C9-E4A2B4F380A5}" presName="thickLine" presStyleLbl="alignNode1" presStyleIdx="2" presStyleCnt="3"/>
      <dgm:spPr/>
    </dgm:pt>
    <dgm:pt modelId="{3F06A3C3-A45A-4152-B20E-9D9C904B8540}" type="pres">
      <dgm:prSet presAssocID="{D5EF049D-498C-4ADB-97C9-E4A2B4F380A5}" presName="horz1" presStyleCnt="0"/>
      <dgm:spPr/>
    </dgm:pt>
    <dgm:pt modelId="{1E239A10-8798-46AA-8092-5BF289A2098A}" type="pres">
      <dgm:prSet presAssocID="{D5EF049D-498C-4ADB-97C9-E4A2B4F380A5}" presName="tx1" presStyleLbl="revTx" presStyleIdx="2" presStyleCnt="3"/>
      <dgm:spPr/>
    </dgm:pt>
    <dgm:pt modelId="{4BD02264-E6F3-4A2A-A91C-3AAC899CD251}" type="pres">
      <dgm:prSet presAssocID="{D5EF049D-498C-4ADB-97C9-E4A2B4F380A5}" presName="vert1" presStyleCnt="0"/>
      <dgm:spPr/>
    </dgm:pt>
  </dgm:ptLst>
  <dgm:cxnLst>
    <dgm:cxn modelId="{8210AE23-9685-4789-A621-6D8BC97E6E96}" type="presOf" srcId="{E6D00B0C-B44F-4865-98DB-CDFA7FC40952}" destId="{A59E0ED0-A25C-4E48-8F73-93509B976D3B}" srcOrd="0" destOrd="0" presId="urn:microsoft.com/office/officeart/2008/layout/LinedList"/>
    <dgm:cxn modelId="{95198E6D-29DE-4883-A130-20167D988352}" srcId="{C108B1B4-7A80-4FDB-A757-D315E5603C4E}" destId="{E6D00B0C-B44F-4865-98DB-CDFA7FC40952}" srcOrd="0" destOrd="0" parTransId="{86B00925-1C48-4B6C-B1FD-98BBCECE9327}" sibTransId="{27475257-4A10-4889-AF86-803ABE281F7E}"/>
    <dgm:cxn modelId="{2DAA3776-930C-4DCD-98EE-53FDCF456B48}" srcId="{C108B1B4-7A80-4FDB-A757-D315E5603C4E}" destId="{D5EF049D-498C-4ADB-97C9-E4A2B4F380A5}" srcOrd="2" destOrd="0" parTransId="{17ACF517-9D64-4534-9694-019C5F4B0394}" sibTransId="{2F4A9651-13DF-4BCF-902D-C4F6B6597FFC}"/>
    <dgm:cxn modelId="{F562A78C-D5AD-4BD0-91BF-DAF78DAFEB7C}" type="presOf" srcId="{96BE2188-BEBF-4688-9C15-C2C11D5DAEE3}" destId="{9A4B1134-204B-40EA-B407-7D3A758598E5}" srcOrd="0" destOrd="0" presId="urn:microsoft.com/office/officeart/2008/layout/LinedList"/>
    <dgm:cxn modelId="{52DD8897-0C95-4A2F-8870-A7935F033D57}" srcId="{C108B1B4-7A80-4FDB-A757-D315E5603C4E}" destId="{96BE2188-BEBF-4688-9C15-C2C11D5DAEE3}" srcOrd="1" destOrd="0" parTransId="{06B37893-70CF-4CE2-B8DE-F0F892E3C3B1}" sibTransId="{8BADC49B-C1A4-4AB9-9B35-B1D6C57EF0AE}"/>
    <dgm:cxn modelId="{2DFF57A0-AA31-42E1-B4B8-C577566CC32D}" type="presOf" srcId="{C108B1B4-7A80-4FDB-A757-D315E5603C4E}" destId="{0C0D87E7-C0D6-49F4-A026-87D9826119B0}" srcOrd="0" destOrd="0" presId="urn:microsoft.com/office/officeart/2008/layout/LinedList"/>
    <dgm:cxn modelId="{86EEDCEE-0B7D-4F63-A339-7CE625B650E4}" type="presOf" srcId="{D5EF049D-498C-4ADB-97C9-E4A2B4F380A5}" destId="{1E239A10-8798-46AA-8092-5BF289A2098A}" srcOrd="0" destOrd="0" presId="urn:microsoft.com/office/officeart/2008/layout/LinedList"/>
    <dgm:cxn modelId="{6624B6F0-E96B-4B86-914D-67DE74BCBB3A}" type="presParOf" srcId="{0C0D87E7-C0D6-49F4-A026-87D9826119B0}" destId="{A6170EA9-3EB0-4B0A-8C56-3B9C89546830}" srcOrd="0" destOrd="0" presId="urn:microsoft.com/office/officeart/2008/layout/LinedList"/>
    <dgm:cxn modelId="{6FD6A793-24C9-4CA5-866A-78CBCCE00045}" type="presParOf" srcId="{0C0D87E7-C0D6-49F4-A026-87D9826119B0}" destId="{7F5FC639-690C-4399-A22A-361D0FB24CAE}" srcOrd="1" destOrd="0" presId="urn:microsoft.com/office/officeart/2008/layout/LinedList"/>
    <dgm:cxn modelId="{B26F7CD6-60F8-4FD5-AE32-33D6F1C9769F}" type="presParOf" srcId="{7F5FC639-690C-4399-A22A-361D0FB24CAE}" destId="{A59E0ED0-A25C-4E48-8F73-93509B976D3B}" srcOrd="0" destOrd="0" presId="urn:microsoft.com/office/officeart/2008/layout/LinedList"/>
    <dgm:cxn modelId="{D2F3471C-C047-4841-BD0B-F9CFB9DEF36B}" type="presParOf" srcId="{7F5FC639-690C-4399-A22A-361D0FB24CAE}" destId="{1C043407-A51D-4BA0-9B1B-C07467194528}" srcOrd="1" destOrd="0" presId="urn:microsoft.com/office/officeart/2008/layout/LinedList"/>
    <dgm:cxn modelId="{5E8B6038-3D30-455E-A4C3-8B11B28DB85E}" type="presParOf" srcId="{0C0D87E7-C0D6-49F4-A026-87D9826119B0}" destId="{2F549C0A-DBE6-414F-9500-B0EFACE129A4}" srcOrd="2" destOrd="0" presId="urn:microsoft.com/office/officeart/2008/layout/LinedList"/>
    <dgm:cxn modelId="{B51A18C0-60BB-4ED2-AF2D-859F2E81238A}" type="presParOf" srcId="{0C0D87E7-C0D6-49F4-A026-87D9826119B0}" destId="{E91D9F21-0AE1-4CF4-B700-F3B4F76EB63F}" srcOrd="3" destOrd="0" presId="urn:microsoft.com/office/officeart/2008/layout/LinedList"/>
    <dgm:cxn modelId="{BB8FF323-6439-4268-AEDE-7587C1B5B3E5}" type="presParOf" srcId="{E91D9F21-0AE1-4CF4-B700-F3B4F76EB63F}" destId="{9A4B1134-204B-40EA-B407-7D3A758598E5}" srcOrd="0" destOrd="0" presId="urn:microsoft.com/office/officeart/2008/layout/LinedList"/>
    <dgm:cxn modelId="{012A320F-6C32-4ABA-A57D-86F02580DA63}" type="presParOf" srcId="{E91D9F21-0AE1-4CF4-B700-F3B4F76EB63F}" destId="{ED9C49BE-03BF-4CB0-AAB2-9F17255ABCF9}" srcOrd="1" destOrd="0" presId="urn:microsoft.com/office/officeart/2008/layout/LinedList"/>
    <dgm:cxn modelId="{9B598B20-48B7-47E3-A24E-7CEBB259CBDF}" type="presParOf" srcId="{0C0D87E7-C0D6-49F4-A026-87D9826119B0}" destId="{200C6685-B63B-47C3-ACD8-179821DA2D19}" srcOrd="4" destOrd="0" presId="urn:microsoft.com/office/officeart/2008/layout/LinedList"/>
    <dgm:cxn modelId="{7C36FDE8-6E8D-49E0-8147-8875A56E022D}" type="presParOf" srcId="{0C0D87E7-C0D6-49F4-A026-87D9826119B0}" destId="{3F06A3C3-A45A-4152-B20E-9D9C904B8540}" srcOrd="5" destOrd="0" presId="urn:microsoft.com/office/officeart/2008/layout/LinedList"/>
    <dgm:cxn modelId="{F9F6821D-7923-47F9-8A8A-F95145B14A93}" type="presParOf" srcId="{3F06A3C3-A45A-4152-B20E-9D9C904B8540}" destId="{1E239A10-8798-46AA-8092-5BF289A2098A}" srcOrd="0" destOrd="0" presId="urn:microsoft.com/office/officeart/2008/layout/LinedList"/>
    <dgm:cxn modelId="{CA0A26E6-1D33-4B5F-A885-067EB3DA06F9}" type="presParOf" srcId="{3F06A3C3-A45A-4152-B20E-9D9C904B8540}" destId="{4BD02264-E6F3-4A2A-A91C-3AAC899CD2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787BB8-B223-4A50-83EF-A9AC9A1136A7}"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088520D1-A04B-454D-9F4E-690ACFEDD31D}">
      <dgm:prSet phldrT="[Texto]" custT="1"/>
      <dgm:spPr/>
      <dgm:t>
        <a:bodyPr/>
        <a:lstStyle/>
        <a:p>
          <a:r>
            <a:rPr lang="es-PE" sz="2200" b="0" dirty="0">
              <a:cs typeface="Arial" panose="020B0604020202020204" pitchFamily="34" charset="0"/>
            </a:rPr>
            <a:t>Capítulo II, Título IV (Actividad administrativa de fiscalización) del TUO de la LPAG.</a:t>
          </a:r>
          <a:endParaRPr lang="es-ES" sz="2200" dirty="0"/>
        </a:p>
      </dgm:t>
    </dgm:pt>
    <dgm:pt modelId="{EA5D8906-2135-49EE-9343-670E7F546AB9}" type="parTrans" cxnId="{CAA862A2-013E-4C8C-85F3-B006AEA63BEF}">
      <dgm:prSet/>
      <dgm:spPr/>
      <dgm:t>
        <a:bodyPr/>
        <a:lstStyle/>
        <a:p>
          <a:endParaRPr lang="es-ES"/>
        </a:p>
      </dgm:t>
    </dgm:pt>
    <dgm:pt modelId="{D6BA78E8-AFE3-461F-ACFF-802860C32E0C}" type="sibTrans" cxnId="{CAA862A2-013E-4C8C-85F3-B006AEA63BEF}">
      <dgm:prSet/>
      <dgm:spPr/>
      <dgm:t>
        <a:bodyPr/>
        <a:lstStyle/>
        <a:p>
          <a:endParaRPr lang="es-ES"/>
        </a:p>
      </dgm:t>
    </dgm:pt>
    <dgm:pt modelId="{4F01B696-483F-4684-B2C0-571DE9F0AA8C}">
      <dgm:prSet phldrT="[Texto]" custT="1"/>
      <dgm:spPr/>
      <dgm:t>
        <a:bodyPr/>
        <a:lstStyle/>
        <a:p>
          <a:pPr algn="just"/>
          <a:r>
            <a:rPr lang="es-PE" sz="2200" b="0" dirty="0">
              <a:cs typeface="Arial" panose="020B0604020202020204" pitchFamily="34" charset="0"/>
            </a:rPr>
            <a:t>Ley </a:t>
          </a:r>
          <a:r>
            <a:rPr lang="es-PE" sz="2200" b="0" dirty="0" err="1">
              <a:cs typeface="Arial" panose="020B0604020202020204" pitchFamily="34" charset="0"/>
            </a:rPr>
            <a:t>N.°</a:t>
          </a:r>
          <a:r>
            <a:rPr lang="es-PE" sz="2200" b="0" dirty="0">
              <a:cs typeface="Arial" panose="020B0604020202020204" pitchFamily="34" charset="0"/>
            </a:rPr>
            <a:t> 28806, Ley General de Inspección del Trabajo.</a:t>
          </a:r>
          <a:r>
            <a:rPr lang="es-ES" sz="2200" dirty="0"/>
            <a:t>  </a:t>
          </a:r>
        </a:p>
      </dgm:t>
    </dgm:pt>
    <dgm:pt modelId="{3EA94C9A-4807-4FEE-B99E-882B7495DE34}" type="parTrans" cxnId="{993AFEEF-70B0-489C-A4DC-6F84B33D086B}">
      <dgm:prSet/>
      <dgm:spPr/>
      <dgm:t>
        <a:bodyPr/>
        <a:lstStyle/>
        <a:p>
          <a:endParaRPr lang="es-ES"/>
        </a:p>
      </dgm:t>
    </dgm:pt>
    <dgm:pt modelId="{1DCE4075-949A-4A24-8727-E9B5923EFDF5}" type="sibTrans" cxnId="{993AFEEF-70B0-489C-A4DC-6F84B33D086B}">
      <dgm:prSet/>
      <dgm:spPr/>
      <dgm:t>
        <a:bodyPr/>
        <a:lstStyle/>
        <a:p>
          <a:endParaRPr lang="es-ES"/>
        </a:p>
      </dgm:t>
    </dgm:pt>
    <dgm:pt modelId="{ACA2B52E-1993-4E4D-A64A-A5FEC5FF392F}">
      <dgm:prSet custT="1"/>
      <dgm:spPr/>
      <dgm:t>
        <a:bodyPr/>
        <a:lstStyle/>
        <a:p>
          <a:pPr algn="just"/>
          <a:r>
            <a:rPr lang="es-PE" sz="2200" b="0" dirty="0">
              <a:cs typeface="Arial" panose="020B0604020202020204" pitchFamily="34" charset="0"/>
            </a:rPr>
            <a:t>Decreto Supremo </a:t>
          </a:r>
          <a:r>
            <a:rPr lang="es-PE" sz="2200" b="0" dirty="0" err="1">
              <a:cs typeface="Arial" panose="020B0604020202020204" pitchFamily="34" charset="0"/>
            </a:rPr>
            <a:t>N.°</a:t>
          </a:r>
          <a:r>
            <a:rPr lang="es-PE" sz="2200" b="0" dirty="0">
              <a:cs typeface="Arial" panose="020B0604020202020204" pitchFamily="34" charset="0"/>
            </a:rPr>
            <a:t> 019-2006-TR, Reglamento de la Ley General de Inspección del Trabajo.</a:t>
          </a:r>
        </a:p>
      </dgm:t>
    </dgm:pt>
    <dgm:pt modelId="{202CB725-D16D-4D13-A0BB-50D2B368BAD6}" type="parTrans" cxnId="{4BA6B90C-4DCD-4300-B08B-8A11C5F5099A}">
      <dgm:prSet/>
      <dgm:spPr/>
      <dgm:t>
        <a:bodyPr/>
        <a:lstStyle/>
        <a:p>
          <a:endParaRPr lang="es-PE"/>
        </a:p>
      </dgm:t>
    </dgm:pt>
    <dgm:pt modelId="{967C1429-C260-488C-9900-6482EF0CABA1}" type="sibTrans" cxnId="{4BA6B90C-4DCD-4300-B08B-8A11C5F5099A}">
      <dgm:prSet/>
      <dgm:spPr/>
      <dgm:t>
        <a:bodyPr/>
        <a:lstStyle/>
        <a:p>
          <a:endParaRPr lang="es-PE"/>
        </a:p>
      </dgm:t>
    </dgm:pt>
    <dgm:pt modelId="{0B8F3B54-980C-450F-9687-0E0F618A900A}" type="pres">
      <dgm:prSet presAssocID="{34787BB8-B223-4A50-83EF-A9AC9A1136A7}" presName="Name0" presStyleCnt="0">
        <dgm:presLayoutVars>
          <dgm:chMax val="7"/>
          <dgm:chPref val="7"/>
          <dgm:dir/>
        </dgm:presLayoutVars>
      </dgm:prSet>
      <dgm:spPr/>
    </dgm:pt>
    <dgm:pt modelId="{40171CBC-761C-4FCE-83B5-B653087EFD66}" type="pres">
      <dgm:prSet presAssocID="{34787BB8-B223-4A50-83EF-A9AC9A1136A7}" presName="Name1" presStyleCnt="0"/>
      <dgm:spPr/>
    </dgm:pt>
    <dgm:pt modelId="{C8623A12-967F-4E60-88A8-26228B488DD7}" type="pres">
      <dgm:prSet presAssocID="{34787BB8-B223-4A50-83EF-A9AC9A1136A7}" presName="cycle" presStyleCnt="0"/>
      <dgm:spPr/>
    </dgm:pt>
    <dgm:pt modelId="{904A0156-AAF9-454D-B72F-F8FDDBAFF843}" type="pres">
      <dgm:prSet presAssocID="{34787BB8-B223-4A50-83EF-A9AC9A1136A7}" presName="srcNode" presStyleLbl="node1" presStyleIdx="0" presStyleCnt="3"/>
      <dgm:spPr/>
    </dgm:pt>
    <dgm:pt modelId="{58389694-758F-45DD-904E-50586C5B7B6F}" type="pres">
      <dgm:prSet presAssocID="{34787BB8-B223-4A50-83EF-A9AC9A1136A7}" presName="conn" presStyleLbl="parChTrans1D2" presStyleIdx="0" presStyleCnt="1"/>
      <dgm:spPr/>
    </dgm:pt>
    <dgm:pt modelId="{2019F3A0-12DB-45F6-B7BE-D8742928DFE1}" type="pres">
      <dgm:prSet presAssocID="{34787BB8-B223-4A50-83EF-A9AC9A1136A7}" presName="extraNode" presStyleLbl="node1" presStyleIdx="0" presStyleCnt="3"/>
      <dgm:spPr/>
    </dgm:pt>
    <dgm:pt modelId="{56785EB8-601F-4570-AC69-15A0AF8C6B35}" type="pres">
      <dgm:prSet presAssocID="{34787BB8-B223-4A50-83EF-A9AC9A1136A7}" presName="dstNode" presStyleLbl="node1" presStyleIdx="0" presStyleCnt="3"/>
      <dgm:spPr/>
    </dgm:pt>
    <dgm:pt modelId="{FE30589D-C288-4319-89B7-B775606A4FBF}" type="pres">
      <dgm:prSet presAssocID="{088520D1-A04B-454D-9F4E-690ACFEDD31D}" presName="text_1" presStyleLbl="node1" presStyleIdx="0" presStyleCnt="3">
        <dgm:presLayoutVars>
          <dgm:bulletEnabled val="1"/>
        </dgm:presLayoutVars>
      </dgm:prSet>
      <dgm:spPr/>
    </dgm:pt>
    <dgm:pt modelId="{7EADDBFD-F4D2-4B3B-8AE2-42A9C5C5C494}" type="pres">
      <dgm:prSet presAssocID="{088520D1-A04B-454D-9F4E-690ACFEDD31D}" presName="accent_1" presStyleCnt="0"/>
      <dgm:spPr/>
    </dgm:pt>
    <dgm:pt modelId="{99BE2051-DAB8-4B98-AA64-581C31D70834}" type="pres">
      <dgm:prSet presAssocID="{088520D1-A04B-454D-9F4E-690ACFEDD31D}" presName="accentRepeatNode" presStyleLbl="solidFgAcc1" presStyleIdx="0" presStyleCnt="3"/>
      <dgm:spPr/>
    </dgm:pt>
    <dgm:pt modelId="{60B03346-1EE0-41B3-8B75-6E8285792E8F}" type="pres">
      <dgm:prSet presAssocID="{4F01B696-483F-4684-B2C0-571DE9F0AA8C}" presName="text_2" presStyleLbl="node1" presStyleIdx="1" presStyleCnt="3">
        <dgm:presLayoutVars>
          <dgm:bulletEnabled val="1"/>
        </dgm:presLayoutVars>
      </dgm:prSet>
      <dgm:spPr/>
    </dgm:pt>
    <dgm:pt modelId="{272B84AD-7C7E-4AA7-AE73-3B4C6C9A221A}" type="pres">
      <dgm:prSet presAssocID="{4F01B696-483F-4684-B2C0-571DE9F0AA8C}" presName="accent_2" presStyleCnt="0"/>
      <dgm:spPr/>
    </dgm:pt>
    <dgm:pt modelId="{FBD2D746-F64C-4180-8D29-65B87978F0FB}" type="pres">
      <dgm:prSet presAssocID="{4F01B696-483F-4684-B2C0-571DE9F0AA8C}" presName="accentRepeatNode" presStyleLbl="solidFgAcc1" presStyleIdx="1" presStyleCnt="3"/>
      <dgm:spPr/>
    </dgm:pt>
    <dgm:pt modelId="{FAA01B36-F84C-4699-882D-56E1D679D20B}" type="pres">
      <dgm:prSet presAssocID="{ACA2B52E-1993-4E4D-A64A-A5FEC5FF392F}" presName="text_3" presStyleLbl="node1" presStyleIdx="2" presStyleCnt="3">
        <dgm:presLayoutVars>
          <dgm:bulletEnabled val="1"/>
        </dgm:presLayoutVars>
      </dgm:prSet>
      <dgm:spPr/>
    </dgm:pt>
    <dgm:pt modelId="{6B02BFA5-BE17-4DD1-B9AA-A86ED5246E0C}" type="pres">
      <dgm:prSet presAssocID="{ACA2B52E-1993-4E4D-A64A-A5FEC5FF392F}" presName="accent_3" presStyleCnt="0"/>
      <dgm:spPr/>
    </dgm:pt>
    <dgm:pt modelId="{05A8DBBE-6087-48C9-AE53-2D0B139EFE63}" type="pres">
      <dgm:prSet presAssocID="{ACA2B52E-1993-4E4D-A64A-A5FEC5FF392F}" presName="accentRepeatNode" presStyleLbl="solidFgAcc1" presStyleIdx="2" presStyleCnt="3"/>
      <dgm:spPr/>
    </dgm:pt>
  </dgm:ptLst>
  <dgm:cxnLst>
    <dgm:cxn modelId="{4BA6B90C-4DCD-4300-B08B-8A11C5F5099A}" srcId="{34787BB8-B223-4A50-83EF-A9AC9A1136A7}" destId="{ACA2B52E-1993-4E4D-A64A-A5FEC5FF392F}" srcOrd="2" destOrd="0" parTransId="{202CB725-D16D-4D13-A0BB-50D2B368BAD6}" sibTransId="{967C1429-C260-488C-9900-6482EF0CABA1}"/>
    <dgm:cxn modelId="{3478DF7A-69BC-421E-B6F5-EF2738F9F5B6}" type="presOf" srcId="{088520D1-A04B-454D-9F4E-690ACFEDD31D}" destId="{FE30589D-C288-4319-89B7-B775606A4FBF}" srcOrd="0" destOrd="0" presId="urn:microsoft.com/office/officeart/2008/layout/VerticalCurvedList"/>
    <dgm:cxn modelId="{07997F7B-135E-48C6-8018-9333D6C69BD8}" type="presOf" srcId="{D6BA78E8-AFE3-461F-ACFF-802860C32E0C}" destId="{58389694-758F-45DD-904E-50586C5B7B6F}" srcOrd="0" destOrd="0" presId="urn:microsoft.com/office/officeart/2008/layout/VerticalCurvedList"/>
    <dgm:cxn modelId="{CAA862A2-013E-4C8C-85F3-B006AEA63BEF}" srcId="{34787BB8-B223-4A50-83EF-A9AC9A1136A7}" destId="{088520D1-A04B-454D-9F4E-690ACFEDD31D}" srcOrd="0" destOrd="0" parTransId="{EA5D8906-2135-49EE-9343-670E7F546AB9}" sibTransId="{D6BA78E8-AFE3-461F-ACFF-802860C32E0C}"/>
    <dgm:cxn modelId="{BC0D05AB-B852-43CA-8B57-119E56DC8D60}" type="presOf" srcId="{34787BB8-B223-4A50-83EF-A9AC9A1136A7}" destId="{0B8F3B54-980C-450F-9687-0E0F618A900A}" srcOrd="0" destOrd="0" presId="urn:microsoft.com/office/officeart/2008/layout/VerticalCurvedList"/>
    <dgm:cxn modelId="{4CA41BD9-848D-400C-9277-E73DD41A19BB}" type="presOf" srcId="{4F01B696-483F-4684-B2C0-571DE9F0AA8C}" destId="{60B03346-1EE0-41B3-8B75-6E8285792E8F}" srcOrd="0" destOrd="0" presId="urn:microsoft.com/office/officeart/2008/layout/VerticalCurvedList"/>
    <dgm:cxn modelId="{D521A8EC-6F16-4B96-B1A8-471A37838A69}" type="presOf" srcId="{ACA2B52E-1993-4E4D-A64A-A5FEC5FF392F}" destId="{FAA01B36-F84C-4699-882D-56E1D679D20B}" srcOrd="0" destOrd="0" presId="urn:microsoft.com/office/officeart/2008/layout/VerticalCurvedList"/>
    <dgm:cxn modelId="{993AFEEF-70B0-489C-A4DC-6F84B33D086B}" srcId="{34787BB8-B223-4A50-83EF-A9AC9A1136A7}" destId="{4F01B696-483F-4684-B2C0-571DE9F0AA8C}" srcOrd="1" destOrd="0" parTransId="{3EA94C9A-4807-4FEE-B99E-882B7495DE34}" sibTransId="{1DCE4075-949A-4A24-8727-E9B5923EFDF5}"/>
    <dgm:cxn modelId="{F7CDA7F8-6BC5-4069-9724-70ADF0E085CF}" type="presParOf" srcId="{0B8F3B54-980C-450F-9687-0E0F618A900A}" destId="{40171CBC-761C-4FCE-83B5-B653087EFD66}" srcOrd="0" destOrd="0" presId="urn:microsoft.com/office/officeart/2008/layout/VerticalCurvedList"/>
    <dgm:cxn modelId="{F444B815-6FA6-4EEA-A8B0-1C4ABF401CDB}" type="presParOf" srcId="{40171CBC-761C-4FCE-83B5-B653087EFD66}" destId="{C8623A12-967F-4E60-88A8-26228B488DD7}" srcOrd="0" destOrd="0" presId="urn:microsoft.com/office/officeart/2008/layout/VerticalCurvedList"/>
    <dgm:cxn modelId="{6DAF9BA0-020A-4A61-96E3-13550369F153}" type="presParOf" srcId="{C8623A12-967F-4E60-88A8-26228B488DD7}" destId="{904A0156-AAF9-454D-B72F-F8FDDBAFF843}" srcOrd="0" destOrd="0" presId="urn:microsoft.com/office/officeart/2008/layout/VerticalCurvedList"/>
    <dgm:cxn modelId="{2391DD8C-DBF1-49E3-9B46-DA372D53C48A}" type="presParOf" srcId="{C8623A12-967F-4E60-88A8-26228B488DD7}" destId="{58389694-758F-45DD-904E-50586C5B7B6F}" srcOrd="1" destOrd="0" presId="urn:microsoft.com/office/officeart/2008/layout/VerticalCurvedList"/>
    <dgm:cxn modelId="{D5DCF373-313B-4F93-9A4B-1700C70E5887}" type="presParOf" srcId="{C8623A12-967F-4E60-88A8-26228B488DD7}" destId="{2019F3A0-12DB-45F6-B7BE-D8742928DFE1}" srcOrd="2" destOrd="0" presId="urn:microsoft.com/office/officeart/2008/layout/VerticalCurvedList"/>
    <dgm:cxn modelId="{563E241F-2BAF-480A-B29C-3B0B5FD83F89}" type="presParOf" srcId="{C8623A12-967F-4E60-88A8-26228B488DD7}" destId="{56785EB8-601F-4570-AC69-15A0AF8C6B35}" srcOrd="3" destOrd="0" presId="urn:microsoft.com/office/officeart/2008/layout/VerticalCurvedList"/>
    <dgm:cxn modelId="{F7E92192-39C6-4C71-9B39-1131BD0F7BC4}" type="presParOf" srcId="{40171CBC-761C-4FCE-83B5-B653087EFD66}" destId="{FE30589D-C288-4319-89B7-B775606A4FBF}" srcOrd="1" destOrd="0" presId="urn:microsoft.com/office/officeart/2008/layout/VerticalCurvedList"/>
    <dgm:cxn modelId="{A4384B55-52F7-424D-B383-FC36E3214BCB}" type="presParOf" srcId="{40171CBC-761C-4FCE-83B5-B653087EFD66}" destId="{7EADDBFD-F4D2-4B3B-8AE2-42A9C5C5C494}" srcOrd="2" destOrd="0" presId="urn:microsoft.com/office/officeart/2008/layout/VerticalCurvedList"/>
    <dgm:cxn modelId="{18C32B2D-E0E9-4DA9-9C2E-3FCA10C004F3}" type="presParOf" srcId="{7EADDBFD-F4D2-4B3B-8AE2-42A9C5C5C494}" destId="{99BE2051-DAB8-4B98-AA64-581C31D70834}" srcOrd="0" destOrd="0" presId="urn:microsoft.com/office/officeart/2008/layout/VerticalCurvedList"/>
    <dgm:cxn modelId="{D5D74050-AA57-4160-90D2-B0DC2FC4A835}" type="presParOf" srcId="{40171CBC-761C-4FCE-83B5-B653087EFD66}" destId="{60B03346-1EE0-41B3-8B75-6E8285792E8F}" srcOrd="3" destOrd="0" presId="urn:microsoft.com/office/officeart/2008/layout/VerticalCurvedList"/>
    <dgm:cxn modelId="{FB2E2EAB-0EB4-43D8-8A99-10539E358AEF}" type="presParOf" srcId="{40171CBC-761C-4FCE-83B5-B653087EFD66}" destId="{272B84AD-7C7E-4AA7-AE73-3B4C6C9A221A}" srcOrd="4" destOrd="0" presId="urn:microsoft.com/office/officeart/2008/layout/VerticalCurvedList"/>
    <dgm:cxn modelId="{E5D4597D-1895-496A-9A5B-A7ED0C5186B8}" type="presParOf" srcId="{272B84AD-7C7E-4AA7-AE73-3B4C6C9A221A}" destId="{FBD2D746-F64C-4180-8D29-65B87978F0FB}" srcOrd="0" destOrd="0" presId="urn:microsoft.com/office/officeart/2008/layout/VerticalCurvedList"/>
    <dgm:cxn modelId="{850E955D-652F-4283-B04D-49EF42819245}" type="presParOf" srcId="{40171CBC-761C-4FCE-83B5-B653087EFD66}" destId="{FAA01B36-F84C-4699-882D-56E1D679D20B}" srcOrd="5" destOrd="0" presId="urn:microsoft.com/office/officeart/2008/layout/VerticalCurvedList"/>
    <dgm:cxn modelId="{D42BA795-5266-474E-A866-93F3701AC34B}" type="presParOf" srcId="{40171CBC-761C-4FCE-83B5-B653087EFD66}" destId="{6B02BFA5-BE17-4DD1-B9AA-A86ED5246E0C}" srcOrd="6" destOrd="0" presId="urn:microsoft.com/office/officeart/2008/layout/VerticalCurvedList"/>
    <dgm:cxn modelId="{301D7996-863F-4691-9032-8058004CCF63}" type="presParOf" srcId="{6B02BFA5-BE17-4DD1-B9AA-A86ED5246E0C}" destId="{05A8DBBE-6087-48C9-AE53-2D0B139EFE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5CD2C3-B59B-4C48-9171-B4725F16381A}"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es-PE"/>
        </a:p>
      </dgm:t>
    </dgm:pt>
    <dgm:pt modelId="{0898BAE7-3F2E-4F25-A2BC-9B486DD42703}">
      <dgm:prSet phldrT="[Texto]"/>
      <dgm:spPr/>
      <dgm:t>
        <a:bodyPr/>
        <a:lstStyle/>
        <a:p>
          <a:r>
            <a:rPr lang="es-MX" b="1" dirty="0">
              <a:solidFill>
                <a:schemeClr val="tx1"/>
              </a:solidFill>
            </a:rPr>
            <a:t>LEGALIDAD</a:t>
          </a:r>
          <a:endParaRPr lang="es-PE" b="1" dirty="0">
            <a:solidFill>
              <a:schemeClr val="tx1"/>
            </a:solidFill>
          </a:endParaRPr>
        </a:p>
      </dgm:t>
    </dgm:pt>
    <dgm:pt modelId="{C53C9114-FDE0-4770-977C-6990A6592AF6}" type="parTrans" cxnId="{FD2440C8-3B8B-43FF-9C84-27E7FEA28115}">
      <dgm:prSet/>
      <dgm:spPr/>
      <dgm:t>
        <a:bodyPr/>
        <a:lstStyle/>
        <a:p>
          <a:endParaRPr lang="es-PE"/>
        </a:p>
      </dgm:t>
    </dgm:pt>
    <dgm:pt modelId="{CBCD1BBC-817B-4DFA-9BB8-AAEB92E457AA}" type="sibTrans" cxnId="{FD2440C8-3B8B-43FF-9C84-27E7FEA28115}">
      <dgm:prSet/>
      <dgm:spPr/>
      <dgm:t>
        <a:bodyPr/>
        <a:lstStyle/>
        <a:p>
          <a:endParaRPr lang="es-PE"/>
        </a:p>
      </dgm:t>
    </dgm:pt>
    <dgm:pt modelId="{F970C9E3-353B-4C0A-9A83-311B5B54CB48}">
      <dgm:prSet phldrT="[Texto]"/>
      <dgm:spPr/>
      <dgm:t>
        <a:bodyPr/>
        <a:lstStyle/>
        <a:p>
          <a:r>
            <a:rPr lang="es-MX" b="1" dirty="0">
              <a:solidFill>
                <a:schemeClr val="tx1"/>
              </a:solidFill>
            </a:rPr>
            <a:t>PRIMICIA DE LA REALIDAD</a:t>
          </a:r>
          <a:endParaRPr lang="es-PE" b="1" dirty="0">
            <a:solidFill>
              <a:schemeClr val="tx1"/>
            </a:solidFill>
          </a:endParaRPr>
        </a:p>
      </dgm:t>
    </dgm:pt>
    <dgm:pt modelId="{DB7C3FFC-8C7C-4112-A54C-0760A150FE7E}" type="parTrans" cxnId="{447308B3-D994-432F-94E5-9C9AA39148B2}">
      <dgm:prSet/>
      <dgm:spPr/>
      <dgm:t>
        <a:bodyPr/>
        <a:lstStyle/>
        <a:p>
          <a:endParaRPr lang="es-PE"/>
        </a:p>
      </dgm:t>
    </dgm:pt>
    <dgm:pt modelId="{12D256C8-5CF3-4C0C-8A00-46B5A90487DA}" type="sibTrans" cxnId="{447308B3-D994-432F-94E5-9C9AA39148B2}">
      <dgm:prSet/>
      <dgm:spPr/>
      <dgm:t>
        <a:bodyPr/>
        <a:lstStyle/>
        <a:p>
          <a:endParaRPr lang="es-PE"/>
        </a:p>
      </dgm:t>
    </dgm:pt>
    <dgm:pt modelId="{3E53F2CB-D487-4D68-9B48-7C098313E25C}">
      <dgm:prSet phldrT="[Texto]"/>
      <dgm:spPr/>
      <dgm:t>
        <a:bodyPr/>
        <a:lstStyle/>
        <a:p>
          <a:r>
            <a:rPr lang="es-MX" b="1" dirty="0">
              <a:solidFill>
                <a:schemeClr val="tx1"/>
              </a:solidFill>
            </a:rPr>
            <a:t>IMPARCIALIDAD Y OBJETIVIDAD</a:t>
          </a:r>
          <a:endParaRPr lang="es-PE" b="1" dirty="0">
            <a:solidFill>
              <a:schemeClr val="tx1"/>
            </a:solidFill>
          </a:endParaRPr>
        </a:p>
      </dgm:t>
    </dgm:pt>
    <dgm:pt modelId="{60EBAD64-5B2C-4D89-A130-25A0A2A1B126}" type="parTrans" cxnId="{12D70412-58C1-4C37-8B60-9811CA883891}">
      <dgm:prSet/>
      <dgm:spPr/>
      <dgm:t>
        <a:bodyPr/>
        <a:lstStyle/>
        <a:p>
          <a:endParaRPr lang="es-PE"/>
        </a:p>
      </dgm:t>
    </dgm:pt>
    <dgm:pt modelId="{CC126681-1A03-4CFC-99E2-7590B67A91EE}" type="sibTrans" cxnId="{12D70412-58C1-4C37-8B60-9811CA883891}">
      <dgm:prSet/>
      <dgm:spPr/>
      <dgm:t>
        <a:bodyPr/>
        <a:lstStyle/>
        <a:p>
          <a:endParaRPr lang="es-PE"/>
        </a:p>
      </dgm:t>
    </dgm:pt>
    <dgm:pt modelId="{146F5DF5-9B0E-4CC6-918D-F99F9E010223}">
      <dgm:prSet phldrT="[Texto]"/>
      <dgm:spPr/>
      <dgm:t>
        <a:bodyPr/>
        <a:lstStyle/>
        <a:p>
          <a:r>
            <a:rPr lang="es-MX" b="1" dirty="0">
              <a:solidFill>
                <a:schemeClr val="tx1"/>
              </a:solidFill>
            </a:rPr>
            <a:t>AUTONOMIA TÉCNICA Y FUNCIONAL</a:t>
          </a:r>
          <a:endParaRPr lang="es-PE" b="1" dirty="0">
            <a:solidFill>
              <a:schemeClr val="tx1"/>
            </a:solidFill>
          </a:endParaRPr>
        </a:p>
      </dgm:t>
    </dgm:pt>
    <dgm:pt modelId="{0A30AA7F-56B2-4984-B53F-8DD30F6C38D2}" type="parTrans" cxnId="{3C718034-79EE-4343-95A3-C06212577691}">
      <dgm:prSet/>
      <dgm:spPr/>
      <dgm:t>
        <a:bodyPr/>
        <a:lstStyle/>
        <a:p>
          <a:endParaRPr lang="es-PE"/>
        </a:p>
      </dgm:t>
    </dgm:pt>
    <dgm:pt modelId="{6245B11A-D991-46F3-87A3-735C7E6EBF31}" type="sibTrans" cxnId="{3C718034-79EE-4343-95A3-C06212577691}">
      <dgm:prSet/>
      <dgm:spPr/>
      <dgm:t>
        <a:bodyPr/>
        <a:lstStyle/>
        <a:p>
          <a:endParaRPr lang="es-PE"/>
        </a:p>
      </dgm:t>
    </dgm:pt>
    <dgm:pt modelId="{C442C6A2-7C01-4D5E-B1E2-6087614A1088}">
      <dgm:prSet phldrT="[Texto]"/>
      <dgm:spPr/>
      <dgm:t>
        <a:bodyPr/>
        <a:lstStyle/>
        <a:p>
          <a:r>
            <a:rPr lang="es-MX" b="1" dirty="0">
              <a:solidFill>
                <a:schemeClr val="tx1"/>
              </a:solidFill>
            </a:rPr>
            <a:t>EFICACIA </a:t>
          </a:r>
          <a:endParaRPr lang="es-PE" b="1" dirty="0">
            <a:solidFill>
              <a:schemeClr val="tx1"/>
            </a:solidFill>
          </a:endParaRPr>
        </a:p>
      </dgm:t>
    </dgm:pt>
    <dgm:pt modelId="{48EE70C4-E93E-4096-9203-FC403A4EBED1}" type="parTrans" cxnId="{CF740276-B376-4560-AC36-1C01FDB4DB63}">
      <dgm:prSet/>
      <dgm:spPr/>
      <dgm:t>
        <a:bodyPr/>
        <a:lstStyle/>
        <a:p>
          <a:endParaRPr lang="es-PE"/>
        </a:p>
      </dgm:t>
    </dgm:pt>
    <dgm:pt modelId="{C96ABF28-BB1D-43E1-B4B1-96080F5C7556}" type="sibTrans" cxnId="{CF740276-B376-4560-AC36-1C01FDB4DB63}">
      <dgm:prSet/>
      <dgm:spPr/>
      <dgm:t>
        <a:bodyPr/>
        <a:lstStyle/>
        <a:p>
          <a:endParaRPr lang="es-PE"/>
        </a:p>
      </dgm:t>
    </dgm:pt>
    <dgm:pt modelId="{8F57A6F5-D419-4564-AAF4-8AA8034D4FDD}">
      <dgm:prSet phldrT="[Texto]"/>
      <dgm:spPr/>
      <dgm:t>
        <a:bodyPr/>
        <a:lstStyle/>
        <a:p>
          <a:r>
            <a:rPr lang="es-MX" b="1" dirty="0">
              <a:solidFill>
                <a:schemeClr val="tx1"/>
              </a:solidFill>
            </a:rPr>
            <a:t>UNIDAD DE FUNCIÓN Y ACTUACIÓN</a:t>
          </a:r>
          <a:endParaRPr lang="es-PE" b="1" dirty="0">
            <a:solidFill>
              <a:schemeClr val="tx1"/>
            </a:solidFill>
          </a:endParaRPr>
        </a:p>
      </dgm:t>
    </dgm:pt>
    <dgm:pt modelId="{1D861C45-39D3-46E3-B0AA-271070C8DC45}" type="parTrans" cxnId="{BD799494-8F84-4326-B9E1-AB2C7AD4720C}">
      <dgm:prSet/>
      <dgm:spPr/>
      <dgm:t>
        <a:bodyPr/>
        <a:lstStyle/>
        <a:p>
          <a:endParaRPr lang="es-PE"/>
        </a:p>
      </dgm:t>
    </dgm:pt>
    <dgm:pt modelId="{64377BCB-2769-4DB8-A28A-B7E5BECA41E8}" type="sibTrans" cxnId="{BD799494-8F84-4326-B9E1-AB2C7AD4720C}">
      <dgm:prSet/>
      <dgm:spPr/>
      <dgm:t>
        <a:bodyPr/>
        <a:lstStyle/>
        <a:p>
          <a:endParaRPr lang="es-PE"/>
        </a:p>
      </dgm:t>
    </dgm:pt>
    <dgm:pt modelId="{7B5138FF-CD89-44A5-9E39-C2F13246D7A5}">
      <dgm:prSet phldrT="[Texto]"/>
      <dgm:spPr/>
      <dgm:t>
        <a:bodyPr/>
        <a:lstStyle/>
        <a:p>
          <a:r>
            <a:rPr lang="es-MX" b="1" dirty="0">
              <a:solidFill>
                <a:schemeClr val="tx1"/>
              </a:solidFill>
            </a:rPr>
            <a:t>CONFIDENCIAL </a:t>
          </a:r>
          <a:endParaRPr lang="es-PE" b="1" dirty="0">
            <a:solidFill>
              <a:schemeClr val="tx1"/>
            </a:solidFill>
          </a:endParaRPr>
        </a:p>
      </dgm:t>
    </dgm:pt>
    <dgm:pt modelId="{F9220FBB-D954-4937-AC25-BF2F94D76729}" type="parTrans" cxnId="{AB307B44-D8E4-4D69-93AD-31AAD4523F5D}">
      <dgm:prSet/>
      <dgm:spPr/>
      <dgm:t>
        <a:bodyPr/>
        <a:lstStyle/>
        <a:p>
          <a:endParaRPr lang="es-PE"/>
        </a:p>
      </dgm:t>
    </dgm:pt>
    <dgm:pt modelId="{FF410415-83A7-4FDA-B58B-4C08A8DDF0A6}" type="sibTrans" cxnId="{AB307B44-D8E4-4D69-93AD-31AAD4523F5D}">
      <dgm:prSet/>
      <dgm:spPr/>
      <dgm:t>
        <a:bodyPr/>
        <a:lstStyle/>
        <a:p>
          <a:endParaRPr lang="es-PE"/>
        </a:p>
      </dgm:t>
    </dgm:pt>
    <dgm:pt modelId="{E66E33F6-5101-4763-9658-BC264A908149}">
      <dgm:prSet phldrT="[Texto]"/>
      <dgm:spPr/>
      <dgm:t>
        <a:bodyPr/>
        <a:lstStyle/>
        <a:p>
          <a:r>
            <a:rPr lang="es-MX" b="1" dirty="0">
              <a:solidFill>
                <a:schemeClr val="tx1"/>
              </a:solidFill>
            </a:rPr>
            <a:t>JERARQUIA </a:t>
          </a:r>
          <a:endParaRPr lang="es-PE" b="1" dirty="0">
            <a:solidFill>
              <a:schemeClr val="tx1"/>
            </a:solidFill>
          </a:endParaRPr>
        </a:p>
      </dgm:t>
    </dgm:pt>
    <dgm:pt modelId="{DFE16274-23A3-4939-A26E-B1961D645DEB}" type="parTrans" cxnId="{E8392520-31AE-44BE-AF0B-8D1CE53F0B5E}">
      <dgm:prSet/>
      <dgm:spPr/>
      <dgm:t>
        <a:bodyPr/>
        <a:lstStyle/>
        <a:p>
          <a:endParaRPr lang="es-PE"/>
        </a:p>
      </dgm:t>
    </dgm:pt>
    <dgm:pt modelId="{9508EDAB-F0F2-4010-A014-6CDE0E9D901A}" type="sibTrans" cxnId="{E8392520-31AE-44BE-AF0B-8D1CE53F0B5E}">
      <dgm:prSet/>
      <dgm:spPr/>
      <dgm:t>
        <a:bodyPr/>
        <a:lstStyle/>
        <a:p>
          <a:endParaRPr lang="es-PE"/>
        </a:p>
      </dgm:t>
    </dgm:pt>
    <dgm:pt modelId="{DD21193A-1DE3-4019-8D0A-298F493654DC}">
      <dgm:prSet phldrT="[Texto]"/>
      <dgm:spPr/>
      <dgm:t>
        <a:bodyPr/>
        <a:lstStyle/>
        <a:p>
          <a:r>
            <a:rPr lang="es-MX" b="1" dirty="0">
              <a:solidFill>
                <a:schemeClr val="tx1"/>
              </a:solidFill>
            </a:rPr>
            <a:t>LEALTAD</a:t>
          </a:r>
          <a:endParaRPr lang="es-PE" b="1" dirty="0">
            <a:solidFill>
              <a:schemeClr val="tx1"/>
            </a:solidFill>
          </a:endParaRPr>
        </a:p>
      </dgm:t>
    </dgm:pt>
    <dgm:pt modelId="{369130EE-8617-4FF0-AA96-F7944BB89944}" type="parTrans" cxnId="{5AED69FD-2B59-4F03-A14A-EC34D892225F}">
      <dgm:prSet/>
      <dgm:spPr/>
      <dgm:t>
        <a:bodyPr/>
        <a:lstStyle/>
        <a:p>
          <a:endParaRPr lang="es-PE"/>
        </a:p>
      </dgm:t>
    </dgm:pt>
    <dgm:pt modelId="{FC417FBF-C357-4331-AADC-1C453B68FFED}" type="sibTrans" cxnId="{5AED69FD-2B59-4F03-A14A-EC34D892225F}">
      <dgm:prSet/>
      <dgm:spPr/>
      <dgm:t>
        <a:bodyPr/>
        <a:lstStyle/>
        <a:p>
          <a:endParaRPr lang="es-PE"/>
        </a:p>
      </dgm:t>
    </dgm:pt>
    <dgm:pt modelId="{0F8C8497-DDC2-437E-BDEA-D13F7607F700}">
      <dgm:prSet phldrT="[Texto]"/>
      <dgm:spPr/>
      <dgm:t>
        <a:bodyPr/>
        <a:lstStyle/>
        <a:p>
          <a:r>
            <a:rPr lang="es-MX" b="1" dirty="0">
              <a:solidFill>
                <a:schemeClr val="tx1"/>
              </a:solidFill>
            </a:rPr>
            <a:t>SIGILO PROFESIONAL</a:t>
          </a:r>
          <a:endParaRPr lang="es-PE" b="1" dirty="0">
            <a:solidFill>
              <a:schemeClr val="tx1"/>
            </a:solidFill>
          </a:endParaRPr>
        </a:p>
      </dgm:t>
    </dgm:pt>
    <dgm:pt modelId="{E4B7CF79-0390-4D84-8BAD-2D4F63C35DFB}" type="parTrans" cxnId="{17A67741-24E4-4FED-8613-E5711443E211}">
      <dgm:prSet/>
      <dgm:spPr/>
      <dgm:t>
        <a:bodyPr/>
        <a:lstStyle/>
        <a:p>
          <a:endParaRPr lang="es-PE"/>
        </a:p>
      </dgm:t>
    </dgm:pt>
    <dgm:pt modelId="{7470CB1A-1950-4C58-AD82-E3BCA2CA6109}" type="sibTrans" cxnId="{17A67741-24E4-4FED-8613-E5711443E211}">
      <dgm:prSet/>
      <dgm:spPr/>
      <dgm:t>
        <a:bodyPr/>
        <a:lstStyle/>
        <a:p>
          <a:endParaRPr lang="es-PE"/>
        </a:p>
      </dgm:t>
    </dgm:pt>
    <dgm:pt modelId="{7975B851-E686-4A61-A90D-A02996AFD4B4}">
      <dgm:prSet phldrT="[Texto]"/>
      <dgm:spPr/>
      <dgm:t>
        <a:bodyPr/>
        <a:lstStyle/>
        <a:p>
          <a:r>
            <a:rPr lang="es-MX" b="1" dirty="0">
              <a:solidFill>
                <a:schemeClr val="tx1"/>
              </a:solidFill>
            </a:rPr>
            <a:t>HONESTIDAD</a:t>
          </a:r>
          <a:endParaRPr lang="es-PE" b="1" dirty="0">
            <a:solidFill>
              <a:schemeClr val="tx1"/>
            </a:solidFill>
          </a:endParaRPr>
        </a:p>
      </dgm:t>
    </dgm:pt>
    <dgm:pt modelId="{83DFE467-30F7-4483-9F4E-4E5500B26477}" type="parTrans" cxnId="{409BEEDF-ACCD-4BA4-8371-C5B1A9C5B2BE}">
      <dgm:prSet/>
      <dgm:spPr/>
      <dgm:t>
        <a:bodyPr/>
        <a:lstStyle/>
        <a:p>
          <a:endParaRPr lang="es-PE"/>
        </a:p>
      </dgm:t>
    </dgm:pt>
    <dgm:pt modelId="{45270594-3762-4FDE-A2CC-E3BB8180B700}" type="sibTrans" cxnId="{409BEEDF-ACCD-4BA4-8371-C5B1A9C5B2BE}">
      <dgm:prSet/>
      <dgm:spPr/>
      <dgm:t>
        <a:bodyPr/>
        <a:lstStyle/>
        <a:p>
          <a:endParaRPr lang="es-PE"/>
        </a:p>
      </dgm:t>
    </dgm:pt>
    <dgm:pt modelId="{5F1B0568-69B0-489A-A50E-74AE0CB6B26D}">
      <dgm:prSet phldrT="[Texto]"/>
      <dgm:spPr/>
      <dgm:t>
        <a:bodyPr/>
        <a:lstStyle/>
        <a:p>
          <a:r>
            <a:rPr lang="es-MX" b="1" dirty="0">
              <a:solidFill>
                <a:schemeClr val="tx1"/>
              </a:solidFill>
            </a:rPr>
            <a:t>CELERIDAD</a:t>
          </a:r>
          <a:endParaRPr lang="es-PE" b="1" dirty="0">
            <a:solidFill>
              <a:schemeClr val="tx1"/>
            </a:solidFill>
          </a:endParaRPr>
        </a:p>
      </dgm:t>
    </dgm:pt>
    <dgm:pt modelId="{8122A993-FF09-492F-9F8B-13B0ECA29549}" type="parTrans" cxnId="{A46A8D5A-ABE5-47C1-B6D4-E3C4F6C5D738}">
      <dgm:prSet/>
      <dgm:spPr/>
    </dgm:pt>
    <dgm:pt modelId="{4FE03CEB-7B2D-4C51-A6D6-B937230E93CC}" type="sibTrans" cxnId="{A46A8D5A-ABE5-47C1-B6D4-E3C4F6C5D738}">
      <dgm:prSet/>
      <dgm:spPr/>
      <dgm:t>
        <a:bodyPr/>
        <a:lstStyle/>
        <a:p>
          <a:endParaRPr lang="es-PE"/>
        </a:p>
      </dgm:t>
    </dgm:pt>
    <dgm:pt modelId="{DECA7492-71FA-44F6-A134-127685FA61DE}">
      <dgm:prSet phldrT="[Texto]"/>
      <dgm:spPr/>
      <dgm:t>
        <a:bodyPr/>
        <a:lstStyle/>
        <a:p>
          <a:r>
            <a:rPr lang="es-MX" b="1" dirty="0">
              <a:solidFill>
                <a:schemeClr val="tx1"/>
              </a:solidFill>
            </a:rPr>
            <a:t>CÁRACTER PERMANENTE</a:t>
          </a:r>
          <a:endParaRPr lang="es-PE" b="1" dirty="0">
            <a:solidFill>
              <a:schemeClr val="tx1"/>
            </a:solidFill>
          </a:endParaRPr>
        </a:p>
      </dgm:t>
    </dgm:pt>
    <dgm:pt modelId="{B73B0337-91E7-478A-8909-E78C728A0D7B}" type="parTrans" cxnId="{08E46731-B19A-42B6-B205-9BA9F2124115}">
      <dgm:prSet/>
      <dgm:spPr/>
    </dgm:pt>
    <dgm:pt modelId="{71AA4C18-B847-42C7-9769-49ADF17F6813}" type="sibTrans" cxnId="{08E46731-B19A-42B6-B205-9BA9F2124115}">
      <dgm:prSet/>
      <dgm:spPr/>
      <dgm:t>
        <a:bodyPr/>
        <a:lstStyle/>
        <a:p>
          <a:endParaRPr lang="es-PE"/>
        </a:p>
      </dgm:t>
    </dgm:pt>
    <dgm:pt modelId="{4401B77C-BA87-4C51-A6BE-870E23388BBE}">
      <dgm:prSet phldrT="[Texto]"/>
      <dgm:spPr/>
      <dgm:t>
        <a:bodyPr/>
        <a:lstStyle/>
        <a:p>
          <a:r>
            <a:rPr lang="es-MX" b="1" dirty="0">
              <a:solidFill>
                <a:schemeClr val="tx1"/>
              </a:solidFill>
            </a:rPr>
            <a:t>OBJETIVIDAD</a:t>
          </a:r>
          <a:endParaRPr lang="es-PE" b="1" dirty="0">
            <a:solidFill>
              <a:schemeClr val="tx1"/>
            </a:solidFill>
          </a:endParaRPr>
        </a:p>
      </dgm:t>
    </dgm:pt>
    <dgm:pt modelId="{1F3DD700-D2AB-479F-AD71-283EAC1B8441}" type="parTrans" cxnId="{7B5D3246-D0EC-426B-B4B3-B32860FF4471}">
      <dgm:prSet/>
      <dgm:spPr/>
    </dgm:pt>
    <dgm:pt modelId="{0A941544-EA63-45E4-A370-0C6C20E37A3B}" type="sibTrans" cxnId="{7B5D3246-D0EC-426B-B4B3-B32860FF4471}">
      <dgm:prSet/>
      <dgm:spPr/>
      <dgm:t>
        <a:bodyPr/>
        <a:lstStyle/>
        <a:p>
          <a:endParaRPr lang="es-PE"/>
        </a:p>
      </dgm:t>
    </dgm:pt>
    <dgm:pt modelId="{4F56A1BE-1948-4007-9695-98274C06DD86}">
      <dgm:prSet phldrT="[Texto]"/>
      <dgm:spPr/>
      <dgm:t>
        <a:bodyPr/>
        <a:lstStyle/>
        <a:p>
          <a:r>
            <a:rPr lang="es-MX" b="1" dirty="0">
              <a:solidFill>
                <a:schemeClr val="tx1"/>
              </a:solidFill>
            </a:rPr>
            <a:t>PUBLICIDAD</a:t>
          </a:r>
          <a:endParaRPr lang="es-PE" b="1" dirty="0">
            <a:solidFill>
              <a:schemeClr val="tx1"/>
            </a:solidFill>
          </a:endParaRPr>
        </a:p>
      </dgm:t>
    </dgm:pt>
    <dgm:pt modelId="{EBE216C5-39AC-4920-922A-3D1748933BB0}" type="parTrans" cxnId="{68550ECE-FAB5-4E02-B207-151801F9BD31}">
      <dgm:prSet/>
      <dgm:spPr/>
    </dgm:pt>
    <dgm:pt modelId="{FCC2F6F0-C061-4733-8E66-31F0E50F94D9}" type="sibTrans" cxnId="{68550ECE-FAB5-4E02-B207-151801F9BD31}">
      <dgm:prSet/>
      <dgm:spPr/>
    </dgm:pt>
    <dgm:pt modelId="{FF69278A-6CFD-44FB-BEFC-E96030BC27DA}" type="pres">
      <dgm:prSet presAssocID="{555CD2C3-B59B-4C48-9171-B4725F16381A}" presName="diagram" presStyleCnt="0">
        <dgm:presLayoutVars>
          <dgm:dir/>
          <dgm:resizeHandles val="exact"/>
        </dgm:presLayoutVars>
      </dgm:prSet>
      <dgm:spPr/>
    </dgm:pt>
    <dgm:pt modelId="{85964637-1E95-44C8-8665-486F3EE3464F}" type="pres">
      <dgm:prSet presAssocID="{0898BAE7-3F2E-4F25-A2BC-9B486DD42703}" presName="node" presStyleLbl="node1" presStyleIdx="0" presStyleCnt="15">
        <dgm:presLayoutVars>
          <dgm:bulletEnabled val="1"/>
        </dgm:presLayoutVars>
      </dgm:prSet>
      <dgm:spPr/>
    </dgm:pt>
    <dgm:pt modelId="{D4D53478-3FD8-4FAB-BF86-6A33F8431040}" type="pres">
      <dgm:prSet presAssocID="{CBCD1BBC-817B-4DFA-9BB8-AAEB92E457AA}" presName="sibTrans" presStyleLbl="sibTrans2D1" presStyleIdx="0" presStyleCnt="14"/>
      <dgm:spPr/>
    </dgm:pt>
    <dgm:pt modelId="{7AFD4924-A808-4B8F-9FDC-159D493C9F41}" type="pres">
      <dgm:prSet presAssocID="{CBCD1BBC-817B-4DFA-9BB8-AAEB92E457AA}" presName="connectorText" presStyleLbl="sibTrans2D1" presStyleIdx="0" presStyleCnt="14"/>
      <dgm:spPr/>
    </dgm:pt>
    <dgm:pt modelId="{D0372789-0594-4492-B1CA-2357933574E9}" type="pres">
      <dgm:prSet presAssocID="{F970C9E3-353B-4C0A-9A83-311B5B54CB48}" presName="node" presStyleLbl="node1" presStyleIdx="1" presStyleCnt="15">
        <dgm:presLayoutVars>
          <dgm:bulletEnabled val="1"/>
        </dgm:presLayoutVars>
      </dgm:prSet>
      <dgm:spPr/>
    </dgm:pt>
    <dgm:pt modelId="{CB809875-D90D-427D-BFD1-31498B9753B2}" type="pres">
      <dgm:prSet presAssocID="{12D256C8-5CF3-4C0C-8A00-46B5A90487DA}" presName="sibTrans" presStyleLbl="sibTrans2D1" presStyleIdx="1" presStyleCnt="14"/>
      <dgm:spPr/>
    </dgm:pt>
    <dgm:pt modelId="{6B7C1042-373F-46AD-B29A-986F497AA889}" type="pres">
      <dgm:prSet presAssocID="{12D256C8-5CF3-4C0C-8A00-46B5A90487DA}" presName="connectorText" presStyleLbl="sibTrans2D1" presStyleIdx="1" presStyleCnt="14"/>
      <dgm:spPr/>
    </dgm:pt>
    <dgm:pt modelId="{50DF40D1-CAD8-4752-9A79-0AF56663B78E}" type="pres">
      <dgm:prSet presAssocID="{3E53F2CB-D487-4D68-9B48-7C098313E25C}" presName="node" presStyleLbl="node1" presStyleIdx="2" presStyleCnt="15">
        <dgm:presLayoutVars>
          <dgm:bulletEnabled val="1"/>
        </dgm:presLayoutVars>
      </dgm:prSet>
      <dgm:spPr/>
    </dgm:pt>
    <dgm:pt modelId="{0E8570CC-A31C-4AB4-8765-69346C38AB3A}" type="pres">
      <dgm:prSet presAssocID="{CC126681-1A03-4CFC-99E2-7590B67A91EE}" presName="sibTrans" presStyleLbl="sibTrans2D1" presStyleIdx="2" presStyleCnt="14"/>
      <dgm:spPr/>
    </dgm:pt>
    <dgm:pt modelId="{817DF44D-E5E3-4BD7-A166-CA8BEF2AF5D7}" type="pres">
      <dgm:prSet presAssocID="{CC126681-1A03-4CFC-99E2-7590B67A91EE}" presName="connectorText" presStyleLbl="sibTrans2D1" presStyleIdx="2" presStyleCnt="14"/>
      <dgm:spPr/>
    </dgm:pt>
    <dgm:pt modelId="{17C1F08D-B984-4F29-AE0F-8E4A3BB1A924}" type="pres">
      <dgm:prSet presAssocID="{146F5DF5-9B0E-4CC6-918D-F99F9E010223}" presName="node" presStyleLbl="node1" presStyleIdx="3" presStyleCnt="15">
        <dgm:presLayoutVars>
          <dgm:bulletEnabled val="1"/>
        </dgm:presLayoutVars>
      </dgm:prSet>
      <dgm:spPr/>
    </dgm:pt>
    <dgm:pt modelId="{A46AA98B-B6D9-4D26-B8F0-9BE13A95D803}" type="pres">
      <dgm:prSet presAssocID="{6245B11A-D991-46F3-87A3-735C7E6EBF31}" presName="sibTrans" presStyleLbl="sibTrans2D1" presStyleIdx="3" presStyleCnt="14"/>
      <dgm:spPr/>
    </dgm:pt>
    <dgm:pt modelId="{0F6249BC-F212-407D-AA30-ED6392CAE5D1}" type="pres">
      <dgm:prSet presAssocID="{6245B11A-D991-46F3-87A3-735C7E6EBF31}" presName="connectorText" presStyleLbl="sibTrans2D1" presStyleIdx="3" presStyleCnt="14"/>
      <dgm:spPr/>
    </dgm:pt>
    <dgm:pt modelId="{1F5F658A-C5DE-4287-B123-8AC3607E768E}" type="pres">
      <dgm:prSet presAssocID="{E66E33F6-5101-4763-9658-BC264A908149}" presName="node" presStyleLbl="node1" presStyleIdx="4" presStyleCnt="15">
        <dgm:presLayoutVars>
          <dgm:bulletEnabled val="1"/>
        </dgm:presLayoutVars>
      </dgm:prSet>
      <dgm:spPr/>
    </dgm:pt>
    <dgm:pt modelId="{B7935263-0BA9-47A6-A40C-831BA01FAFFC}" type="pres">
      <dgm:prSet presAssocID="{9508EDAB-F0F2-4010-A014-6CDE0E9D901A}" presName="sibTrans" presStyleLbl="sibTrans2D1" presStyleIdx="4" presStyleCnt="14"/>
      <dgm:spPr/>
    </dgm:pt>
    <dgm:pt modelId="{BDDFE12C-1FDE-4E70-9E21-D88D917EC2EF}" type="pres">
      <dgm:prSet presAssocID="{9508EDAB-F0F2-4010-A014-6CDE0E9D901A}" presName="connectorText" presStyleLbl="sibTrans2D1" presStyleIdx="4" presStyleCnt="14"/>
      <dgm:spPr/>
    </dgm:pt>
    <dgm:pt modelId="{5202BB3F-5CF3-44B8-92BD-367EC4DB6B5D}" type="pres">
      <dgm:prSet presAssocID="{C442C6A2-7C01-4D5E-B1E2-6087614A1088}" presName="node" presStyleLbl="node1" presStyleIdx="5" presStyleCnt="15">
        <dgm:presLayoutVars>
          <dgm:bulletEnabled val="1"/>
        </dgm:presLayoutVars>
      </dgm:prSet>
      <dgm:spPr/>
    </dgm:pt>
    <dgm:pt modelId="{9DA06397-0EAA-412F-A7EE-B731D49645F2}" type="pres">
      <dgm:prSet presAssocID="{C96ABF28-BB1D-43E1-B4B1-96080F5C7556}" presName="sibTrans" presStyleLbl="sibTrans2D1" presStyleIdx="5" presStyleCnt="14"/>
      <dgm:spPr/>
    </dgm:pt>
    <dgm:pt modelId="{E333C1CA-DC35-4C23-9512-FFA0E6735116}" type="pres">
      <dgm:prSet presAssocID="{C96ABF28-BB1D-43E1-B4B1-96080F5C7556}" presName="connectorText" presStyleLbl="sibTrans2D1" presStyleIdx="5" presStyleCnt="14"/>
      <dgm:spPr/>
    </dgm:pt>
    <dgm:pt modelId="{45B4B0C1-9E44-4326-AB69-023E32C24B37}" type="pres">
      <dgm:prSet presAssocID="{8F57A6F5-D419-4564-AAF4-8AA8034D4FDD}" presName="node" presStyleLbl="node1" presStyleIdx="6" presStyleCnt="15">
        <dgm:presLayoutVars>
          <dgm:bulletEnabled val="1"/>
        </dgm:presLayoutVars>
      </dgm:prSet>
      <dgm:spPr/>
    </dgm:pt>
    <dgm:pt modelId="{BE4D4F84-B00F-4F8E-8D23-5A2057890BC6}" type="pres">
      <dgm:prSet presAssocID="{64377BCB-2769-4DB8-A28A-B7E5BECA41E8}" presName="sibTrans" presStyleLbl="sibTrans2D1" presStyleIdx="6" presStyleCnt="14"/>
      <dgm:spPr/>
    </dgm:pt>
    <dgm:pt modelId="{22C94794-D4DA-4022-B0B9-95E38EB6F66F}" type="pres">
      <dgm:prSet presAssocID="{64377BCB-2769-4DB8-A28A-B7E5BECA41E8}" presName="connectorText" presStyleLbl="sibTrans2D1" presStyleIdx="6" presStyleCnt="14"/>
      <dgm:spPr/>
    </dgm:pt>
    <dgm:pt modelId="{864070FD-C19D-497C-91DC-33D005F4455F}" type="pres">
      <dgm:prSet presAssocID="{7B5138FF-CD89-44A5-9E39-C2F13246D7A5}" presName="node" presStyleLbl="node1" presStyleIdx="7" presStyleCnt="15">
        <dgm:presLayoutVars>
          <dgm:bulletEnabled val="1"/>
        </dgm:presLayoutVars>
      </dgm:prSet>
      <dgm:spPr/>
    </dgm:pt>
    <dgm:pt modelId="{9AE05229-C672-494C-9A62-C11E64501CE6}" type="pres">
      <dgm:prSet presAssocID="{FF410415-83A7-4FDA-B58B-4C08A8DDF0A6}" presName="sibTrans" presStyleLbl="sibTrans2D1" presStyleIdx="7" presStyleCnt="14"/>
      <dgm:spPr/>
    </dgm:pt>
    <dgm:pt modelId="{AED8E15C-B833-499F-BDDA-80E145A08144}" type="pres">
      <dgm:prSet presAssocID="{FF410415-83A7-4FDA-B58B-4C08A8DDF0A6}" presName="connectorText" presStyleLbl="sibTrans2D1" presStyleIdx="7" presStyleCnt="14"/>
      <dgm:spPr/>
    </dgm:pt>
    <dgm:pt modelId="{90EAC554-3717-44BC-93C1-F4D55CC8D08E}" type="pres">
      <dgm:prSet presAssocID="{DD21193A-1DE3-4019-8D0A-298F493654DC}" presName="node" presStyleLbl="node1" presStyleIdx="8" presStyleCnt="15">
        <dgm:presLayoutVars>
          <dgm:bulletEnabled val="1"/>
        </dgm:presLayoutVars>
      </dgm:prSet>
      <dgm:spPr/>
    </dgm:pt>
    <dgm:pt modelId="{70668828-EEBE-4A9A-94D6-65C040167451}" type="pres">
      <dgm:prSet presAssocID="{FC417FBF-C357-4331-AADC-1C453B68FFED}" presName="sibTrans" presStyleLbl="sibTrans2D1" presStyleIdx="8" presStyleCnt="14"/>
      <dgm:spPr/>
    </dgm:pt>
    <dgm:pt modelId="{4891D84B-B91B-44C9-8479-7A892AA2FCBE}" type="pres">
      <dgm:prSet presAssocID="{FC417FBF-C357-4331-AADC-1C453B68FFED}" presName="connectorText" presStyleLbl="sibTrans2D1" presStyleIdx="8" presStyleCnt="14"/>
      <dgm:spPr/>
    </dgm:pt>
    <dgm:pt modelId="{C0749E9E-D465-4545-8EF9-1E6837D52FDE}" type="pres">
      <dgm:prSet presAssocID="{0F8C8497-DDC2-437E-BDEA-D13F7607F700}" presName="node" presStyleLbl="node1" presStyleIdx="9" presStyleCnt="15">
        <dgm:presLayoutVars>
          <dgm:bulletEnabled val="1"/>
        </dgm:presLayoutVars>
      </dgm:prSet>
      <dgm:spPr/>
    </dgm:pt>
    <dgm:pt modelId="{F099620A-C588-4D86-8258-8FD20F891941}" type="pres">
      <dgm:prSet presAssocID="{7470CB1A-1950-4C58-AD82-E3BCA2CA6109}" presName="sibTrans" presStyleLbl="sibTrans2D1" presStyleIdx="9" presStyleCnt="14"/>
      <dgm:spPr/>
    </dgm:pt>
    <dgm:pt modelId="{F23B3AF5-57B1-4D5E-8498-0B28C543DC99}" type="pres">
      <dgm:prSet presAssocID="{7470CB1A-1950-4C58-AD82-E3BCA2CA6109}" presName="connectorText" presStyleLbl="sibTrans2D1" presStyleIdx="9" presStyleCnt="14"/>
      <dgm:spPr/>
    </dgm:pt>
    <dgm:pt modelId="{B224DD16-A128-4844-A9BA-7B5CE23DC106}" type="pres">
      <dgm:prSet presAssocID="{7975B851-E686-4A61-A90D-A02996AFD4B4}" presName="node" presStyleLbl="node1" presStyleIdx="10" presStyleCnt="15">
        <dgm:presLayoutVars>
          <dgm:bulletEnabled val="1"/>
        </dgm:presLayoutVars>
      </dgm:prSet>
      <dgm:spPr/>
    </dgm:pt>
    <dgm:pt modelId="{AD82A340-92DB-4744-9E02-A7D0B4B580DA}" type="pres">
      <dgm:prSet presAssocID="{45270594-3762-4FDE-A2CC-E3BB8180B700}" presName="sibTrans" presStyleLbl="sibTrans2D1" presStyleIdx="10" presStyleCnt="14"/>
      <dgm:spPr/>
    </dgm:pt>
    <dgm:pt modelId="{7F82496D-E5D5-42D0-913B-17BFD3B31018}" type="pres">
      <dgm:prSet presAssocID="{45270594-3762-4FDE-A2CC-E3BB8180B700}" presName="connectorText" presStyleLbl="sibTrans2D1" presStyleIdx="10" presStyleCnt="14"/>
      <dgm:spPr/>
    </dgm:pt>
    <dgm:pt modelId="{81D5A9E6-74EC-4ED7-9CF7-57FF25BBB462}" type="pres">
      <dgm:prSet presAssocID="{5F1B0568-69B0-489A-A50E-74AE0CB6B26D}" presName="node" presStyleLbl="node1" presStyleIdx="11" presStyleCnt="15">
        <dgm:presLayoutVars>
          <dgm:bulletEnabled val="1"/>
        </dgm:presLayoutVars>
      </dgm:prSet>
      <dgm:spPr/>
    </dgm:pt>
    <dgm:pt modelId="{30B97CB6-F4C5-4795-B684-B70E9136043B}" type="pres">
      <dgm:prSet presAssocID="{4FE03CEB-7B2D-4C51-A6D6-B937230E93CC}" presName="sibTrans" presStyleLbl="sibTrans2D1" presStyleIdx="11" presStyleCnt="14"/>
      <dgm:spPr/>
    </dgm:pt>
    <dgm:pt modelId="{A5CDDD2F-D063-42B3-9DF5-255A059BE073}" type="pres">
      <dgm:prSet presAssocID="{4FE03CEB-7B2D-4C51-A6D6-B937230E93CC}" presName="connectorText" presStyleLbl="sibTrans2D1" presStyleIdx="11" presStyleCnt="14"/>
      <dgm:spPr/>
    </dgm:pt>
    <dgm:pt modelId="{1ADFDCDE-B286-4C47-9E37-CF3A75FFFC8A}" type="pres">
      <dgm:prSet presAssocID="{DECA7492-71FA-44F6-A134-127685FA61DE}" presName="node" presStyleLbl="node1" presStyleIdx="12" presStyleCnt="15">
        <dgm:presLayoutVars>
          <dgm:bulletEnabled val="1"/>
        </dgm:presLayoutVars>
      </dgm:prSet>
      <dgm:spPr/>
    </dgm:pt>
    <dgm:pt modelId="{25BF6693-01D2-4249-BE34-2C1A169DCC0A}" type="pres">
      <dgm:prSet presAssocID="{71AA4C18-B847-42C7-9769-49ADF17F6813}" presName="sibTrans" presStyleLbl="sibTrans2D1" presStyleIdx="12" presStyleCnt="14"/>
      <dgm:spPr/>
    </dgm:pt>
    <dgm:pt modelId="{3ECF034B-6314-4047-988F-10A1AF2FCE41}" type="pres">
      <dgm:prSet presAssocID="{71AA4C18-B847-42C7-9769-49ADF17F6813}" presName="connectorText" presStyleLbl="sibTrans2D1" presStyleIdx="12" presStyleCnt="14"/>
      <dgm:spPr/>
    </dgm:pt>
    <dgm:pt modelId="{DBCEED80-9A1B-46EA-AC45-FEB41FC0F8E7}" type="pres">
      <dgm:prSet presAssocID="{4401B77C-BA87-4C51-A6BE-870E23388BBE}" presName="node" presStyleLbl="node1" presStyleIdx="13" presStyleCnt="15">
        <dgm:presLayoutVars>
          <dgm:bulletEnabled val="1"/>
        </dgm:presLayoutVars>
      </dgm:prSet>
      <dgm:spPr/>
    </dgm:pt>
    <dgm:pt modelId="{A8839D98-B6B0-4722-864B-7E61A16173E8}" type="pres">
      <dgm:prSet presAssocID="{0A941544-EA63-45E4-A370-0C6C20E37A3B}" presName="sibTrans" presStyleLbl="sibTrans2D1" presStyleIdx="13" presStyleCnt="14"/>
      <dgm:spPr/>
    </dgm:pt>
    <dgm:pt modelId="{FC9310E9-E30B-40CC-AF83-F227CA7340C6}" type="pres">
      <dgm:prSet presAssocID="{0A941544-EA63-45E4-A370-0C6C20E37A3B}" presName="connectorText" presStyleLbl="sibTrans2D1" presStyleIdx="13" presStyleCnt="14"/>
      <dgm:spPr/>
    </dgm:pt>
    <dgm:pt modelId="{7E8A2B8F-D352-4898-A6D5-3E197DDF040A}" type="pres">
      <dgm:prSet presAssocID="{4F56A1BE-1948-4007-9695-98274C06DD86}" presName="node" presStyleLbl="node1" presStyleIdx="14" presStyleCnt="15">
        <dgm:presLayoutVars>
          <dgm:bulletEnabled val="1"/>
        </dgm:presLayoutVars>
      </dgm:prSet>
      <dgm:spPr/>
    </dgm:pt>
  </dgm:ptLst>
  <dgm:cxnLst>
    <dgm:cxn modelId="{74649B05-E595-4792-BABC-B51CD66B729A}" type="presOf" srcId="{64377BCB-2769-4DB8-A28A-B7E5BECA41E8}" destId="{22C94794-D4DA-4022-B0B9-95E38EB6F66F}" srcOrd="1" destOrd="0" presId="urn:microsoft.com/office/officeart/2005/8/layout/process5"/>
    <dgm:cxn modelId="{4C91A105-6262-4AE3-ABAF-E09D764DDA98}" type="presOf" srcId="{9508EDAB-F0F2-4010-A014-6CDE0E9D901A}" destId="{B7935263-0BA9-47A6-A40C-831BA01FAFFC}" srcOrd="0" destOrd="0" presId="urn:microsoft.com/office/officeart/2005/8/layout/process5"/>
    <dgm:cxn modelId="{E1084C09-8441-4C15-A8C7-15A308B92247}" type="presOf" srcId="{7B5138FF-CD89-44A5-9E39-C2F13246D7A5}" destId="{864070FD-C19D-497C-91DC-33D005F4455F}" srcOrd="0" destOrd="0" presId="urn:microsoft.com/office/officeart/2005/8/layout/process5"/>
    <dgm:cxn modelId="{A20AEC09-1281-443D-AB46-CD1D55221831}" type="presOf" srcId="{F970C9E3-353B-4C0A-9A83-311B5B54CB48}" destId="{D0372789-0594-4492-B1CA-2357933574E9}" srcOrd="0" destOrd="0" presId="urn:microsoft.com/office/officeart/2005/8/layout/process5"/>
    <dgm:cxn modelId="{C35AB110-C578-4026-8E6C-8972BB5877AB}" type="presOf" srcId="{FF410415-83A7-4FDA-B58B-4C08A8DDF0A6}" destId="{9AE05229-C672-494C-9A62-C11E64501CE6}" srcOrd="0" destOrd="0" presId="urn:microsoft.com/office/officeart/2005/8/layout/process5"/>
    <dgm:cxn modelId="{12D70412-58C1-4C37-8B60-9811CA883891}" srcId="{555CD2C3-B59B-4C48-9171-B4725F16381A}" destId="{3E53F2CB-D487-4D68-9B48-7C098313E25C}" srcOrd="2" destOrd="0" parTransId="{60EBAD64-5B2C-4D89-A130-25A0A2A1B126}" sibTransId="{CC126681-1A03-4CFC-99E2-7590B67A91EE}"/>
    <dgm:cxn modelId="{9947E313-CFC4-469A-8F38-3116BA094F03}" type="presOf" srcId="{CBCD1BBC-817B-4DFA-9BB8-AAEB92E457AA}" destId="{7AFD4924-A808-4B8F-9FDC-159D493C9F41}" srcOrd="1" destOrd="0" presId="urn:microsoft.com/office/officeart/2005/8/layout/process5"/>
    <dgm:cxn modelId="{09C6FE17-FE3E-444D-9657-075D581A345C}" type="presOf" srcId="{12D256C8-5CF3-4C0C-8A00-46B5A90487DA}" destId="{CB809875-D90D-427D-BFD1-31498B9753B2}" srcOrd="0" destOrd="0" presId="urn:microsoft.com/office/officeart/2005/8/layout/process5"/>
    <dgm:cxn modelId="{E8392520-31AE-44BE-AF0B-8D1CE53F0B5E}" srcId="{555CD2C3-B59B-4C48-9171-B4725F16381A}" destId="{E66E33F6-5101-4763-9658-BC264A908149}" srcOrd="4" destOrd="0" parTransId="{DFE16274-23A3-4939-A26E-B1961D645DEB}" sibTransId="{9508EDAB-F0F2-4010-A014-6CDE0E9D901A}"/>
    <dgm:cxn modelId="{48D27721-A7D2-4603-847C-FA4300C23241}" type="presOf" srcId="{FF410415-83A7-4FDA-B58B-4C08A8DDF0A6}" destId="{AED8E15C-B833-499F-BDDA-80E145A08144}" srcOrd="1" destOrd="0" presId="urn:microsoft.com/office/officeart/2005/8/layout/process5"/>
    <dgm:cxn modelId="{8D06CD22-D7BC-4FEF-8D29-FC14AD9707B4}" type="presOf" srcId="{CC126681-1A03-4CFC-99E2-7590B67A91EE}" destId="{817DF44D-E5E3-4BD7-A166-CA8BEF2AF5D7}" srcOrd="1" destOrd="0" presId="urn:microsoft.com/office/officeart/2005/8/layout/process5"/>
    <dgm:cxn modelId="{427E3C23-7687-4464-ACE1-0AD23975B03C}" type="presOf" srcId="{FC417FBF-C357-4331-AADC-1C453B68FFED}" destId="{70668828-EEBE-4A9A-94D6-65C040167451}" srcOrd="0" destOrd="0" presId="urn:microsoft.com/office/officeart/2005/8/layout/process5"/>
    <dgm:cxn modelId="{792DF223-531F-4512-BB84-8330F0BD96C2}" type="presOf" srcId="{5F1B0568-69B0-489A-A50E-74AE0CB6B26D}" destId="{81D5A9E6-74EC-4ED7-9CF7-57FF25BBB462}" srcOrd="0" destOrd="0" presId="urn:microsoft.com/office/officeart/2005/8/layout/process5"/>
    <dgm:cxn modelId="{90695E2E-413F-4D9A-B72A-49FE6CD97D87}" type="presOf" srcId="{4FE03CEB-7B2D-4C51-A6D6-B937230E93CC}" destId="{30B97CB6-F4C5-4795-B684-B70E9136043B}" srcOrd="0" destOrd="0" presId="urn:microsoft.com/office/officeart/2005/8/layout/process5"/>
    <dgm:cxn modelId="{08E46731-B19A-42B6-B205-9BA9F2124115}" srcId="{555CD2C3-B59B-4C48-9171-B4725F16381A}" destId="{DECA7492-71FA-44F6-A134-127685FA61DE}" srcOrd="12" destOrd="0" parTransId="{B73B0337-91E7-478A-8909-E78C728A0D7B}" sibTransId="{71AA4C18-B847-42C7-9769-49ADF17F6813}"/>
    <dgm:cxn modelId="{3C718034-79EE-4343-95A3-C06212577691}" srcId="{555CD2C3-B59B-4C48-9171-B4725F16381A}" destId="{146F5DF5-9B0E-4CC6-918D-F99F9E010223}" srcOrd="3" destOrd="0" parTransId="{0A30AA7F-56B2-4984-B53F-8DD30F6C38D2}" sibTransId="{6245B11A-D991-46F3-87A3-735C7E6EBF31}"/>
    <dgm:cxn modelId="{EF4A1E35-CA2A-4EBA-9DF5-F6726CD42E9D}" type="presOf" srcId="{45270594-3762-4FDE-A2CC-E3BB8180B700}" destId="{AD82A340-92DB-4744-9E02-A7D0B4B580DA}" srcOrd="0" destOrd="0" presId="urn:microsoft.com/office/officeart/2005/8/layout/process5"/>
    <dgm:cxn modelId="{9B7E3B38-A419-4332-ACC7-2C1DE266994F}" type="presOf" srcId="{64377BCB-2769-4DB8-A28A-B7E5BECA41E8}" destId="{BE4D4F84-B00F-4F8E-8D23-5A2057890BC6}" srcOrd="0" destOrd="0" presId="urn:microsoft.com/office/officeart/2005/8/layout/process5"/>
    <dgm:cxn modelId="{5EE95D40-EAB4-4087-8DB8-C39338F6C325}" type="presOf" srcId="{0898BAE7-3F2E-4F25-A2BC-9B486DD42703}" destId="{85964637-1E95-44C8-8665-486F3EE3464F}" srcOrd="0" destOrd="0" presId="urn:microsoft.com/office/officeart/2005/8/layout/process5"/>
    <dgm:cxn modelId="{BE39825E-58E7-4AAB-BC4F-C6D8F741F5D8}" type="presOf" srcId="{3E53F2CB-D487-4D68-9B48-7C098313E25C}" destId="{50DF40D1-CAD8-4752-9A79-0AF56663B78E}" srcOrd="0" destOrd="0" presId="urn:microsoft.com/office/officeart/2005/8/layout/process5"/>
    <dgm:cxn modelId="{17A67741-24E4-4FED-8613-E5711443E211}" srcId="{555CD2C3-B59B-4C48-9171-B4725F16381A}" destId="{0F8C8497-DDC2-437E-BDEA-D13F7607F700}" srcOrd="9" destOrd="0" parTransId="{E4B7CF79-0390-4D84-8BAD-2D4F63C35DFB}" sibTransId="{7470CB1A-1950-4C58-AD82-E3BCA2CA6109}"/>
    <dgm:cxn modelId="{6B695B42-8776-4C4C-A35F-5B329D184459}" type="presOf" srcId="{0F8C8497-DDC2-437E-BDEA-D13F7607F700}" destId="{C0749E9E-D465-4545-8EF9-1E6837D52FDE}" srcOrd="0" destOrd="0" presId="urn:microsoft.com/office/officeart/2005/8/layout/process5"/>
    <dgm:cxn modelId="{AB307B44-D8E4-4D69-93AD-31AAD4523F5D}" srcId="{555CD2C3-B59B-4C48-9171-B4725F16381A}" destId="{7B5138FF-CD89-44A5-9E39-C2F13246D7A5}" srcOrd="7" destOrd="0" parTransId="{F9220FBB-D954-4937-AC25-BF2F94D76729}" sibTransId="{FF410415-83A7-4FDA-B58B-4C08A8DDF0A6}"/>
    <dgm:cxn modelId="{164AB445-27C6-4BAB-BD74-3987F14079E7}" type="presOf" srcId="{12D256C8-5CF3-4C0C-8A00-46B5A90487DA}" destId="{6B7C1042-373F-46AD-B29A-986F497AA889}" srcOrd="1" destOrd="0" presId="urn:microsoft.com/office/officeart/2005/8/layout/process5"/>
    <dgm:cxn modelId="{7B5D3246-D0EC-426B-B4B3-B32860FF4471}" srcId="{555CD2C3-B59B-4C48-9171-B4725F16381A}" destId="{4401B77C-BA87-4C51-A6BE-870E23388BBE}" srcOrd="13" destOrd="0" parTransId="{1F3DD700-D2AB-479F-AD71-283EAC1B8441}" sibTransId="{0A941544-EA63-45E4-A370-0C6C20E37A3B}"/>
    <dgm:cxn modelId="{F6369369-F409-484F-ADE5-D3DB56D94952}" type="presOf" srcId="{6245B11A-D991-46F3-87A3-735C7E6EBF31}" destId="{0F6249BC-F212-407D-AA30-ED6392CAE5D1}" srcOrd="1" destOrd="0" presId="urn:microsoft.com/office/officeart/2005/8/layout/process5"/>
    <dgm:cxn modelId="{B5A36D6A-7420-4492-A317-33F4A6A720C5}" type="presOf" srcId="{CC126681-1A03-4CFC-99E2-7590B67A91EE}" destId="{0E8570CC-A31C-4AB4-8765-69346C38AB3A}" srcOrd="0" destOrd="0" presId="urn:microsoft.com/office/officeart/2005/8/layout/process5"/>
    <dgm:cxn modelId="{3D84626F-A058-48EC-A59B-8D8A86E61E9F}" type="presOf" srcId="{FC417FBF-C357-4331-AADC-1C453B68FFED}" destId="{4891D84B-B91B-44C9-8479-7A892AA2FCBE}" srcOrd="1" destOrd="0" presId="urn:microsoft.com/office/officeart/2005/8/layout/process5"/>
    <dgm:cxn modelId="{7616CD4F-4F51-45B9-A379-88F50BCE7FF3}" type="presOf" srcId="{6245B11A-D991-46F3-87A3-735C7E6EBF31}" destId="{A46AA98B-B6D9-4D26-B8F0-9BE13A95D803}" srcOrd="0" destOrd="0" presId="urn:microsoft.com/office/officeart/2005/8/layout/process5"/>
    <dgm:cxn modelId="{FBF60852-9184-4E16-BA41-288F7CFC94EC}" type="presOf" srcId="{555CD2C3-B59B-4C48-9171-B4725F16381A}" destId="{FF69278A-6CFD-44FB-BEFC-E96030BC27DA}" srcOrd="0" destOrd="0" presId="urn:microsoft.com/office/officeart/2005/8/layout/process5"/>
    <dgm:cxn modelId="{D82A0854-3BAB-4C36-8DF0-02935BE8E5D7}" type="presOf" srcId="{C442C6A2-7C01-4D5E-B1E2-6087614A1088}" destId="{5202BB3F-5CF3-44B8-92BD-367EC4DB6B5D}" srcOrd="0" destOrd="0" presId="urn:microsoft.com/office/officeart/2005/8/layout/process5"/>
    <dgm:cxn modelId="{6907E754-27CF-45C0-83F3-7AC7AE3ABB80}" type="presOf" srcId="{45270594-3762-4FDE-A2CC-E3BB8180B700}" destId="{7F82496D-E5D5-42D0-913B-17BFD3B31018}" srcOrd="1" destOrd="0" presId="urn:microsoft.com/office/officeart/2005/8/layout/process5"/>
    <dgm:cxn modelId="{CF740276-B376-4560-AC36-1C01FDB4DB63}" srcId="{555CD2C3-B59B-4C48-9171-B4725F16381A}" destId="{C442C6A2-7C01-4D5E-B1E2-6087614A1088}" srcOrd="5" destOrd="0" parTransId="{48EE70C4-E93E-4096-9203-FC403A4EBED1}" sibTransId="{C96ABF28-BB1D-43E1-B4B1-96080F5C7556}"/>
    <dgm:cxn modelId="{A46A8D5A-ABE5-47C1-B6D4-E3C4F6C5D738}" srcId="{555CD2C3-B59B-4C48-9171-B4725F16381A}" destId="{5F1B0568-69B0-489A-A50E-74AE0CB6B26D}" srcOrd="11" destOrd="0" parTransId="{8122A993-FF09-492F-9F8B-13B0ECA29549}" sibTransId="{4FE03CEB-7B2D-4C51-A6D6-B937230E93CC}"/>
    <dgm:cxn modelId="{D463377B-07B6-4882-9941-20360633991E}" type="presOf" srcId="{C96ABF28-BB1D-43E1-B4B1-96080F5C7556}" destId="{9DA06397-0EAA-412F-A7EE-B731D49645F2}" srcOrd="0" destOrd="0" presId="urn:microsoft.com/office/officeart/2005/8/layout/process5"/>
    <dgm:cxn modelId="{6B2BEC81-90FE-488F-B940-A27E4A11F3C7}" type="presOf" srcId="{71AA4C18-B847-42C7-9769-49ADF17F6813}" destId="{25BF6693-01D2-4249-BE34-2C1A169DCC0A}" srcOrd="0" destOrd="0" presId="urn:microsoft.com/office/officeart/2005/8/layout/process5"/>
    <dgm:cxn modelId="{88A2348D-F29C-4EFC-89A4-C2FABD9E951C}" type="presOf" srcId="{7470CB1A-1950-4C58-AD82-E3BCA2CA6109}" destId="{F23B3AF5-57B1-4D5E-8498-0B28C543DC99}" srcOrd="1" destOrd="0" presId="urn:microsoft.com/office/officeart/2005/8/layout/process5"/>
    <dgm:cxn modelId="{42F0AA8D-0B1B-4ECC-A889-C6AF93008B90}" type="presOf" srcId="{0A941544-EA63-45E4-A370-0C6C20E37A3B}" destId="{A8839D98-B6B0-4722-864B-7E61A16173E8}" srcOrd="0" destOrd="0" presId="urn:microsoft.com/office/officeart/2005/8/layout/process5"/>
    <dgm:cxn modelId="{D7365F8F-C606-470F-8EE6-26923378D7FC}" type="presOf" srcId="{7470CB1A-1950-4C58-AD82-E3BCA2CA6109}" destId="{F099620A-C588-4D86-8258-8FD20F891941}" srcOrd="0" destOrd="0" presId="urn:microsoft.com/office/officeart/2005/8/layout/process5"/>
    <dgm:cxn modelId="{BD799494-8F84-4326-B9E1-AB2C7AD4720C}" srcId="{555CD2C3-B59B-4C48-9171-B4725F16381A}" destId="{8F57A6F5-D419-4564-AAF4-8AA8034D4FDD}" srcOrd="6" destOrd="0" parTransId="{1D861C45-39D3-46E3-B0AA-271070C8DC45}" sibTransId="{64377BCB-2769-4DB8-A28A-B7E5BECA41E8}"/>
    <dgm:cxn modelId="{C9CC61AD-75B9-48F9-A1FC-F8C2C7969442}" type="presOf" srcId="{7975B851-E686-4A61-A90D-A02996AFD4B4}" destId="{B224DD16-A128-4844-A9BA-7B5CE23DC106}" srcOrd="0" destOrd="0" presId="urn:microsoft.com/office/officeart/2005/8/layout/process5"/>
    <dgm:cxn modelId="{9E16CCAD-8DB1-4C52-8803-63556EA362F5}" type="presOf" srcId="{4FE03CEB-7B2D-4C51-A6D6-B937230E93CC}" destId="{A5CDDD2F-D063-42B3-9DF5-255A059BE073}" srcOrd="1" destOrd="0" presId="urn:microsoft.com/office/officeart/2005/8/layout/process5"/>
    <dgm:cxn modelId="{B86CE4AE-DE65-4D0B-80DC-E7829F883E0D}" type="presOf" srcId="{E66E33F6-5101-4763-9658-BC264A908149}" destId="{1F5F658A-C5DE-4287-B123-8AC3607E768E}" srcOrd="0" destOrd="0" presId="urn:microsoft.com/office/officeart/2005/8/layout/process5"/>
    <dgm:cxn modelId="{447308B3-D994-432F-94E5-9C9AA39148B2}" srcId="{555CD2C3-B59B-4C48-9171-B4725F16381A}" destId="{F970C9E3-353B-4C0A-9A83-311B5B54CB48}" srcOrd="1" destOrd="0" parTransId="{DB7C3FFC-8C7C-4112-A54C-0760A150FE7E}" sibTransId="{12D256C8-5CF3-4C0C-8A00-46B5A90487DA}"/>
    <dgm:cxn modelId="{9F08FBB3-AEBB-4CBF-ACF0-7C1B9FAFD4E7}" type="presOf" srcId="{9508EDAB-F0F2-4010-A014-6CDE0E9D901A}" destId="{BDDFE12C-1FDE-4E70-9E21-D88D917EC2EF}" srcOrd="1" destOrd="0" presId="urn:microsoft.com/office/officeart/2005/8/layout/process5"/>
    <dgm:cxn modelId="{23589BB4-C6E8-464B-8E72-EF348BAFDBA4}" type="presOf" srcId="{71AA4C18-B847-42C7-9769-49ADF17F6813}" destId="{3ECF034B-6314-4047-988F-10A1AF2FCE41}" srcOrd="1" destOrd="0" presId="urn:microsoft.com/office/officeart/2005/8/layout/process5"/>
    <dgm:cxn modelId="{EEDA96B8-AAAF-4BED-9581-1014591109FC}" type="presOf" srcId="{4401B77C-BA87-4C51-A6BE-870E23388BBE}" destId="{DBCEED80-9A1B-46EA-AC45-FEB41FC0F8E7}" srcOrd="0" destOrd="0" presId="urn:microsoft.com/office/officeart/2005/8/layout/process5"/>
    <dgm:cxn modelId="{754307BB-AA80-4DAB-82E9-D59326DE8252}" type="presOf" srcId="{CBCD1BBC-817B-4DFA-9BB8-AAEB92E457AA}" destId="{D4D53478-3FD8-4FAB-BF86-6A33F8431040}" srcOrd="0" destOrd="0" presId="urn:microsoft.com/office/officeart/2005/8/layout/process5"/>
    <dgm:cxn modelId="{BCB7CCBB-8385-4BB2-9F2A-5F59F81AADF7}" type="presOf" srcId="{4F56A1BE-1948-4007-9695-98274C06DD86}" destId="{7E8A2B8F-D352-4898-A6D5-3E197DDF040A}" srcOrd="0" destOrd="0" presId="urn:microsoft.com/office/officeart/2005/8/layout/process5"/>
    <dgm:cxn modelId="{FD2440C8-3B8B-43FF-9C84-27E7FEA28115}" srcId="{555CD2C3-B59B-4C48-9171-B4725F16381A}" destId="{0898BAE7-3F2E-4F25-A2BC-9B486DD42703}" srcOrd="0" destOrd="0" parTransId="{C53C9114-FDE0-4770-977C-6990A6592AF6}" sibTransId="{CBCD1BBC-817B-4DFA-9BB8-AAEB92E457AA}"/>
    <dgm:cxn modelId="{68550ECE-FAB5-4E02-B207-151801F9BD31}" srcId="{555CD2C3-B59B-4C48-9171-B4725F16381A}" destId="{4F56A1BE-1948-4007-9695-98274C06DD86}" srcOrd="14" destOrd="0" parTransId="{EBE216C5-39AC-4920-922A-3D1748933BB0}" sibTransId="{FCC2F6F0-C061-4733-8E66-31F0E50F94D9}"/>
    <dgm:cxn modelId="{660DF6D5-FCD7-4838-B860-C976C6C8100B}" type="presOf" srcId="{DD21193A-1DE3-4019-8D0A-298F493654DC}" destId="{90EAC554-3717-44BC-93C1-F4D55CC8D08E}" srcOrd="0" destOrd="0" presId="urn:microsoft.com/office/officeart/2005/8/layout/process5"/>
    <dgm:cxn modelId="{9A5913DD-994E-4A63-ABFC-BC03462CBC6A}" type="presOf" srcId="{146F5DF5-9B0E-4CC6-918D-F99F9E010223}" destId="{17C1F08D-B984-4F29-AE0F-8E4A3BB1A924}" srcOrd="0" destOrd="0" presId="urn:microsoft.com/office/officeart/2005/8/layout/process5"/>
    <dgm:cxn modelId="{409BEEDF-ACCD-4BA4-8371-C5B1A9C5B2BE}" srcId="{555CD2C3-B59B-4C48-9171-B4725F16381A}" destId="{7975B851-E686-4A61-A90D-A02996AFD4B4}" srcOrd="10" destOrd="0" parTransId="{83DFE467-30F7-4483-9F4E-4E5500B26477}" sibTransId="{45270594-3762-4FDE-A2CC-E3BB8180B700}"/>
    <dgm:cxn modelId="{DF5EC9E2-0BD9-4304-8F2D-0C3096FF07BD}" type="presOf" srcId="{0A941544-EA63-45E4-A370-0C6C20E37A3B}" destId="{FC9310E9-E30B-40CC-AF83-F227CA7340C6}" srcOrd="1" destOrd="0" presId="urn:microsoft.com/office/officeart/2005/8/layout/process5"/>
    <dgm:cxn modelId="{9579FDF4-BCAC-4E84-A962-19EB8361D993}" type="presOf" srcId="{8F57A6F5-D419-4564-AAF4-8AA8034D4FDD}" destId="{45B4B0C1-9E44-4326-AB69-023E32C24B37}" srcOrd="0" destOrd="0" presId="urn:microsoft.com/office/officeart/2005/8/layout/process5"/>
    <dgm:cxn modelId="{108042FA-68C6-4F47-93F9-57D3BC6B4450}" type="presOf" srcId="{C96ABF28-BB1D-43E1-B4B1-96080F5C7556}" destId="{E333C1CA-DC35-4C23-9512-FFA0E6735116}" srcOrd="1" destOrd="0" presId="urn:microsoft.com/office/officeart/2005/8/layout/process5"/>
    <dgm:cxn modelId="{F5F78EFC-3284-4AF1-9D84-0672842FC686}" type="presOf" srcId="{DECA7492-71FA-44F6-A134-127685FA61DE}" destId="{1ADFDCDE-B286-4C47-9E37-CF3A75FFFC8A}" srcOrd="0" destOrd="0" presId="urn:microsoft.com/office/officeart/2005/8/layout/process5"/>
    <dgm:cxn modelId="{5AED69FD-2B59-4F03-A14A-EC34D892225F}" srcId="{555CD2C3-B59B-4C48-9171-B4725F16381A}" destId="{DD21193A-1DE3-4019-8D0A-298F493654DC}" srcOrd="8" destOrd="0" parTransId="{369130EE-8617-4FF0-AA96-F7944BB89944}" sibTransId="{FC417FBF-C357-4331-AADC-1C453B68FFED}"/>
    <dgm:cxn modelId="{B50BDE0E-8F3C-463D-9EB2-57E029B5AB85}" type="presParOf" srcId="{FF69278A-6CFD-44FB-BEFC-E96030BC27DA}" destId="{85964637-1E95-44C8-8665-486F3EE3464F}" srcOrd="0" destOrd="0" presId="urn:microsoft.com/office/officeart/2005/8/layout/process5"/>
    <dgm:cxn modelId="{F3332504-A426-4868-84D9-51B3AC01DE2E}" type="presParOf" srcId="{FF69278A-6CFD-44FB-BEFC-E96030BC27DA}" destId="{D4D53478-3FD8-4FAB-BF86-6A33F8431040}" srcOrd="1" destOrd="0" presId="urn:microsoft.com/office/officeart/2005/8/layout/process5"/>
    <dgm:cxn modelId="{B027E57A-B56D-4279-8CF1-52D561127B7A}" type="presParOf" srcId="{D4D53478-3FD8-4FAB-BF86-6A33F8431040}" destId="{7AFD4924-A808-4B8F-9FDC-159D493C9F41}" srcOrd="0" destOrd="0" presId="urn:microsoft.com/office/officeart/2005/8/layout/process5"/>
    <dgm:cxn modelId="{2153F846-EA26-4152-A0A7-0021861370A8}" type="presParOf" srcId="{FF69278A-6CFD-44FB-BEFC-E96030BC27DA}" destId="{D0372789-0594-4492-B1CA-2357933574E9}" srcOrd="2" destOrd="0" presId="urn:microsoft.com/office/officeart/2005/8/layout/process5"/>
    <dgm:cxn modelId="{679BF12F-654C-48BC-8BE0-CF7538D4E800}" type="presParOf" srcId="{FF69278A-6CFD-44FB-BEFC-E96030BC27DA}" destId="{CB809875-D90D-427D-BFD1-31498B9753B2}" srcOrd="3" destOrd="0" presId="urn:microsoft.com/office/officeart/2005/8/layout/process5"/>
    <dgm:cxn modelId="{EEFD7D93-01A7-4938-89E3-D6B39808A2A9}" type="presParOf" srcId="{CB809875-D90D-427D-BFD1-31498B9753B2}" destId="{6B7C1042-373F-46AD-B29A-986F497AA889}" srcOrd="0" destOrd="0" presId="urn:microsoft.com/office/officeart/2005/8/layout/process5"/>
    <dgm:cxn modelId="{C0E7C40D-3258-49A5-A495-D5EDD918BCD4}" type="presParOf" srcId="{FF69278A-6CFD-44FB-BEFC-E96030BC27DA}" destId="{50DF40D1-CAD8-4752-9A79-0AF56663B78E}" srcOrd="4" destOrd="0" presId="urn:microsoft.com/office/officeart/2005/8/layout/process5"/>
    <dgm:cxn modelId="{B6614ECD-715E-4393-B748-0DC3B156E5CD}" type="presParOf" srcId="{FF69278A-6CFD-44FB-BEFC-E96030BC27DA}" destId="{0E8570CC-A31C-4AB4-8765-69346C38AB3A}" srcOrd="5" destOrd="0" presId="urn:microsoft.com/office/officeart/2005/8/layout/process5"/>
    <dgm:cxn modelId="{B737EAB5-D84D-4BD8-91F0-B565465FC944}" type="presParOf" srcId="{0E8570CC-A31C-4AB4-8765-69346C38AB3A}" destId="{817DF44D-E5E3-4BD7-A166-CA8BEF2AF5D7}" srcOrd="0" destOrd="0" presId="urn:microsoft.com/office/officeart/2005/8/layout/process5"/>
    <dgm:cxn modelId="{34F65C14-60E3-4F48-A434-1D30647C3570}" type="presParOf" srcId="{FF69278A-6CFD-44FB-BEFC-E96030BC27DA}" destId="{17C1F08D-B984-4F29-AE0F-8E4A3BB1A924}" srcOrd="6" destOrd="0" presId="urn:microsoft.com/office/officeart/2005/8/layout/process5"/>
    <dgm:cxn modelId="{855715A4-FBB1-458B-8AD5-2F7C8405BBE0}" type="presParOf" srcId="{FF69278A-6CFD-44FB-BEFC-E96030BC27DA}" destId="{A46AA98B-B6D9-4D26-B8F0-9BE13A95D803}" srcOrd="7" destOrd="0" presId="urn:microsoft.com/office/officeart/2005/8/layout/process5"/>
    <dgm:cxn modelId="{A71009CC-DF2D-4458-B383-D6137EDD4673}" type="presParOf" srcId="{A46AA98B-B6D9-4D26-B8F0-9BE13A95D803}" destId="{0F6249BC-F212-407D-AA30-ED6392CAE5D1}" srcOrd="0" destOrd="0" presId="urn:microsoft.com/office/officeart/2005/8/layout/process5"/>
    <dgm:cxn modelId="{1267260F-65E6-4628-B513-0936F69999C5}" type="presParOf" srcId="{FF69278A-6CFD-44FB-BEFC-E96030BC27DA}" destId="{1F5F658A-C5DE-4287-B123-8AC3607E768E}" srcOrd="8" destOrd="0" presId="urn:microsoft.com/office/officeart/2005/8/layout/process5"/>
    <dgm:cxn modelId="{3763F40F-158D-4930-8798-83C5B13ED3E5}" type="presParOf" srcId="{FF69278A-6CFD-44FB-BEFC-E96030BC27DA}" destId="{B7935263-0BA9-47A6-A40C-831BA01FAFFC}" srcOrd="9" destOrd="0" presId="urn:microsoft.com/office/officeart/2005/8/layout/process5"/>
    <dgm:cxn modelId="{584B0094-C8C6-4ED8-A0D7-4EC1BD03A58B}" type="presParOf" srcId="{B7935263-0BA9-47A6-A40C-831BA01FAFFC}" destId="{BDDFE12C-1FDE-4E70-9E21-D88D917EC2EF}" srcOrd="0" destOrd="0" presId="urn:microsoft.com/office/officeart/2005/8/layout/process5"/>
    <dgm:cxn modelId="{62741E62-45C3-46AA-94C7-C223F488DBF2}" type="presParOf" srcId="{FF69278A-6CFD-44FB-BEFC-E96030BC27DA}" destId="{5202BB3F-5CF3-44B8-92BD-367EC4DB6B5D}" srcOrd="10" destOrd="0" presId="urn:microsoft.com/office/officeart/2005/8/layout/process5"/>
    <dgm:cxn modelId="{0112CA25-4DA0-4AF8-8854-2A0F3C04C49F}" type="presParOf" srcId="{FF69278A-6CFD-44FB-BEFC-E96030BC27DA}" destId="{9DA06397-0EAA-412F-A7EE-B731D49645F2}" srcOrd="11" destOrd="0" presId="urn:microsoft.com/office/officeart/2005/8/layout/process5"/>
    <dgm:cxn modelId="{2A2B0E7B-C13C-4CBF-A5D9-9FF3BDB817DD}" type="presParOf" srcId="{9DA06397-0EAA-412F-A7EE-B731D49645F2}" destId="{E333C1CA-DC35-4C23-9512-FFA0E6735116}" srcOrd="0" destOrd="0" presId="urn:microsoft.com/office/officeart/2005/8/layout/process5"/>
    <dgm:cxn modelId="{DBDAD9A7-5E4E-43A9-B84F-4AE8BC2CDF92}" type="presParOf" srcId="{FF69278A-6CFD-44FB-BEFC-E96030BC27DA}" destId="{45B4B0C1-9E44-4326-AB69-023E32C24B37}" srcOrd="12" destOrd="0" presId="urn:microsoft.com/office/officeart/2005/8/layout/process5"/>
    <dgm:cxn modelId="{846ADACF-0D63-4610-8D2F-68F0C2726A6F}" type="presParOf" srcId="{FF69278A-6CFD-44FB-BEFC-E96030BC27DA}" destId="{BE4D4F84-B00F-4F8E-8D23-5A2057890BC6}" srcOrd="13" destOrd="0" presId="urn:microsoft.com/office/officeart/2005/8/layout/process5"/>
    <dgm:cxn modelId="{7DD3ED45-0D22-4EA9-B07B-56BCCBC14E52}" type="presParOf" srcId="{BE4D4F84-B00F-4F8E-8D23-5A2057890BC6}" destId="{22C94794-D4DA-4022-B0B9-95E38EB6F66F}" srcOrd="0" destOrd="0" presId="urn:microsoft.com/office/officeart/2005/8/layout/process5"/>
    <dgm:cxn modelId="{2241D43E-74AC-495F-86A2-12354E45EC16}" type="presParOf" srcId="{FF69278A-6CFD-44FB-BEFC-E96030BC27DA}" destId="{864070FD-C19D-497C-91DC-33D005F4455F}" srcOrd="14" destOrd="0" presId="urn:microsoft.com/office/officeart/2005/8/layout/process5"/>
    <dgm:cxn modelId="{19B444F3-2435-499F-AC9C-E79989BB6229}" type="presParOf" srcId="{FF69278A-6CFD-44FB-BEFC-E96030BC27DA}" destId="{9AE05229-C672-494C-9A62-C11E64501CE6}" srcOrd="15" destOrd="0" presId="urn:microsoft.com/office/officeart/2005/8/layout/process5"/>
    <dgm:cxn modelId="{670A28A6-01A1-4963-BBD1-06B95D9E8C2A}" type="presParOf" srcId="{9AE05229-C672-494C-9A62-C11E64501CE6}" destId="{AED8E15C-B833-499F-BDDA-80E145A08144}" srcOrd="0" destOrd="0" presId="urn:microsoft.com/office/officeart/2005/8/layout/process5"/>
    <dgm:cxn modelId="{522F03F2-37EF-4183-AD48-7604727BFD61}" type="presParOf" srcId="{FF69278A-6CFD-44FB-BEFC-E96030BC27DA}" destId="{90EAC554-3717-44BC-93C1-F4D55CC8D08E}" srcOrd="16" destOrd="0" presId="urn:microsoft.com/office/officeart/2005/8/layout/process5"/>
    <dgm:cxn modelId="{E7D0AA1F-2F3F-4BB4-8100-84DB3FD30CFB}" type="presParOf" srcId="{FF69278A-6CFD-44FB-BEFC-E96030BC27DA}" destId="{70668828-EEBE-4A9A-94D6-65C040167451}" srcOrd="17" destOrd="0" presId="urn:microsoft.com/office/officeart/2005/8/layout/process5"/>
    <dgm:cxn modelId="{0D2192FF-A761-4422-BEF1-5569AA4E9634}" type="presParOf" srcId="{70668828-EEBE-4A9A-94D6-65C040167451}" destId="{4891D84B-B91B-44C9-8479-7A892AA2FCBE}" srcOrd="0" destOrd="0" presId="urn:microsoft.com/office/officeart/2005/8/layout/process5"/>
    <dgm:cxn modelId="{A0B732E3-154B-4C9F-B87F-C4170DC41583}" type="presParOf" srcId="{FF69278A-6CFD-44FB-BEFC-E96030BC27DA}" destId="{C0749E9E-D465-4545-8EF9-1E6837D52FDE}" srcOrd="18" destOrd="0" presId="urn:microsoft.com/office/officeart/2005/8/layout/process5"/>
    <dgm:cxn modelId="{F8E69A4C-CFE1-4F4A-8401-4DCD24AE2F12}" type="presParOf" srcId="{FF69278A-6CFD-44FB-BEFC-E96030BC27DA}" destId="{F099620A-C588-4D86-8258-8FD20F891941}" srcOrd="19" destOrd="0" presId="urn:microsoft.com/office/officeart/2005/8/layout/process5"/>
    <dgm:cxn modelId="{AA9EA92D-6934-42D0-BA96-FC4F8FCF090E}" type="presParOf" srcId="{F099620A-C588-4D86-8258-8FD20F891941}" destId="{F23B3AF5-57B1-4D5E-8498-0B28C543DC99}" srcOrd="0" destOrd="0" presId="urn:microsoft.com/office/officeart/2005/8/layout/process5"/>
    <dgm:cxn modelId="{CE726AF1-E2D1-414A-B95C-8DB90834EF78}" type="presParOf" srcId="{FF69278A-6CFD-44FB-BEFC-E96030BC27DA}" destId="{B224DD16-A128-4844-A9BA-7B5CE23DC106}" srcOrd="20" destOrd="0" presId="urn:microsoft.com/office/officeart/2005/8/layout/process5"/>
    <dgm:cxn modelId="{800CAB1C-A6E6-4E21-8F1A-9D62036AA537}" type="presParOf" srcId="{FF69278A-6CFD-44FB-BEFC-E96030BC27DA}" destId="{AD82A340-92DB-4744-9E02-A7D0B4B580DA}" srcOrd="21" destOrd="0" presId="urn:microsoft.com/office/officeart/2005/8/layout/process5"/>
    <dgm:cxn modelId="{C9CA9C06-8920-4141-90F9-574B1246E4F2}" type="presParOf" srcId="{AD82A340-92DB-4744-9E02-A7D0B4B580DA}" destId="{7F82496D-E5D5-42D0-913B-17BFD3B31018}" srcOrd="0" destOrd="0" presId="urn:microsoft.com/office/officeart/2005/8/layout/process5"/>
    <dgm:cxn modelId="{59D1F7AA-DB9D-4279-B312-5B842D039607}" type="presParOf" srcId="{FF69278A-6CFD-44FB-BEFC-E96030BC27DA}" destId="{81D5A9E6-74EC-4ED7-9CF7-57FF25BBB462}" srcOrd="22" destOrd="0" presId="urn:microsoft.com/office/officeart/2005/8/layout/process5"/>
    <dgm:cxn modelId="{E7EEB297-8061-42A4-AC42-29303049BDB2}" type="presParOf" srcId="{FF69278A-6CFD-44FB-BEFC-E96030BC27DA}" destId="{30B97CB6-F4C5-4795-B684-B70E9136043B}" srcOrd="23" destOrd="0" presId="urn:microsoft.com/office/officeart/2005/8/layout/process5"/>
    <dgm:cxn modelId="{119C4904-EA96-4E1B-A826-8BE049E89564}" type="presParOf" srcId="{30B97CB6-F4C5-4795-B684-B70E9136043B}" destId="{A5CDDD2F-D063-42B3-9DF5-255A059BE073}" srcOrd="0" destOrd="0" presId="urn:microsoft.com/office/officeart/2005/8/layout/process5"/>
    <dgm:cxn modelId="{56EFD29B-D32C-419D-8BAD-512DBE5D1474}" type="presParOf" srcId="{FF69278A-6CFD-44FB-BEFC-E96030BC27DA}" destId="{1ADFDCDE-B286-4C47-9E37-CF3A75FFFC8A}" srcOrd="24" destOrd="0" presId="urn:microsoft.com/office/officeart/2005/8/layout/process5"/>
    <dgm:cxn modelId="{F75DD496-45F5-4F0E-8616-51C30C9A28DE}" type="presParOf" srcId="{FF69278A-6CFD-44FB-BEFC-E96030BC27DA}" destId="{25BF6693-01D2-4249-BE34-2C1A169DCC0A}" srcOrd="25" destOrd="0" presId="urn:microsoft.com/office/officeart/2005/8/layout/process5"/>
    <dgm:cxn modelId="{05B545D0-773D-4D4D-8E44-274ECE927EE5}" type="presParOf" srcId="{25BF6693-01D2-4249-BE34-2C1A169DCC0A}" destId="{3ECF034B-6314-4047-988F-10A1AF2FCE41}" srcOrd="0" destOrd="0" presId="urn:microsoft.com/office/officeart/2005/8/layout/process5"/>
    <dgm:cxn modelId="{5E14B183-23EB-4B00-AFCF-E2E2E3B04CB6}" type="presParOf" srcId="{FF69278A-6CFD-44FB-BEFC-E96030BC27DA}" destId="{DBCEED80-9A1B-46EA-AC45-FEB41FC0F8E7}" srcOrd="26" destOrd="0" presId="urn:microsoft.com/office/officeart/2005/8/layout/process5"/>
    <dgm:cxn modelId="{BA3E1A5E-DE83-4D5E-BABD-28E0E9B5C1BF}" type="presParOf" srcId="{FF69278A-6CFD-44FB-BEFC-E96030BC27DA}" destId="{A8839D98-B6B0-4722-864B-7E61A16173E8}" srcOrd="27" destOrd="0" presId="urn:microsoft.com/office/officeart/2005/8/layout/process5"/>
    <dgm:cxn modelId="{CD3F5A0B-1E29-4A3B-B0E1-98EAF703A6BD}" type="presParOf" srcId="{A8839D98-B6B0-4722-864B-7E61A16173E8}" destId="{FC9310E9-E30B-40CC-AF83-F227CA7340C6}" srcOrd="0" destOrd="0" presId="urn:microsoft.com/office/officeart/2005/8/layout/process5"/>
    <dgm:cxn modelId="{BC91782C-EF6D-4CCE-A921-316BF41D98EC}" type="presParOf" srcId="{FF69278A-6CFD-44FB-BEFC-E96030BC27DA}" destId="{7E8A2B8F-D352-4898-A6D5-3E197DDF040A}" srcOrd="2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E54C54-41D2-4964-8D8F-3035B004A5D3}"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s-PE"/>
        </a:p>
      </dgm:t>
    </dgm:pt>
    <dgm:pt modelId="{DE167724-00E5-4638-8432-C02546DB3AB1}">
      <dgm:prSet custT="1"/>
      <dgm:spPr/>
      <dgm:t>
        <a:bodyPr/>
        <a:lstStyle/>
        <a:p>
          <a:pPr algn="ctr" rtl="0"/>
          <a:r>
            <a:rPr lang="es-ES" sz="1200" b="0" dirty="0">
              <a:latin typeface="+mn-lt"/>
            </a:rPr>
            <a:t>Orden de inspección</a:t>
          </a:r>
          <a:endParaRPr lang="es-PE" sz="1200" b="0" dirty="0">
            <a:latin typeface="+mn-lt"/>
          </a:endParaRPr>
        </a:p>
      </dgm:t>
    </dgm:pt>
    <dgm:pt modelId="{6F97D46B-C941-4375-A26C-BE1B521E27DA}" type="parTrans" cxnId="{F8550587-19FD-4B81-BADC-AAC051214439}">
      <dgm:prSet/>
      <dgm:spPr/>
      <dgm:t>
        <a:bodyPr/>
        <a:lstStyle/>
        <a:p>
          <a:endParaRPr lang="es-PE"/>
        </a:p>
      </dgm:t>
    </dgm:pt>
    <dgm:pt modelId="{BEDF4207-C0D1-41FA-BA5B-B15B152CF84C}" type="sibTrans" cxnId="{F8550587-19FD-4B81-BADC-AAC051214439}">
      <dgm:prSet/>
      <dgm:spPr/>
      <dgm:t>
        <a:bodyPr/>
        <a:lstStyle/>
        <a:p>
          <a:endParaRPr lang="es-PE"/>
        </a:p>
      </dgm:t>
    </dgm:pt>
    <dgm:pt modelId="{CF6CD77A-24F0-4B90-A85C-434220E3AAE8}">
      <dgm:prSet custT="1"/>
      <dgm:spPr/>
      <dgm:t>
        <a:bodyPr/>
        <a:lstStyle/>
        <a:p>
          <a:pPr marL="182563" indent="-182563" algn="ctr" rtl="0">
            <a:tabLst/>
          </a:pPr>
          <a:r>
            <a:rPr lang="es-ES" sz="1200" b="0" dirty="0">
              <a:latin typeface="+mn-lt"/>
            </a:rPr>
            <a:t>Concreta</a:t>
          </a:r>
          <a:endParaRPr lang="es-PE" sz="1200" b="0" dirty="0">
            <a:latin typeface="+mn-lt"/>
          </a:endParaRPr>
        </a:p>
      </dgm:t>
    </dgm:pt>
    <dgm:pt modelId="{85FF011B-F861-47AE-89C4-5203A6E8381C}" type="parTrans" cxnId="{6905785B-8944-410D-80C8-24D361767383}">
      <dgm:prSet/>
      <dgm:spPr/>
      <dgm:t>
        <a:bodyPr/>
        <a:lstStyle/>
        <a:p>
          <a:endParaRPr lang="es-PE"/>
        </a:p>
      </dgm:t>
    </dgm:pt>
    <dgm:pt modelId="{2AEA47C7-D783-4831-9370-B2DBE80B5BAC}" type="sibTrans" cxnId="{6905785B-8944-410D-80C8-24D361767383}">
      <dgm:prSet/>
      <dgm:spPr/>
      <dgm:t>
        <a:bodyPr/>
        <a:lstStyle/>
        <a:p>
          <a:endParaRPr lang="es-PE"/>
        </a:p>
      </dgm:t>
    </dgm:pt>
    <dgm:pt modelId="{0A493A88-300C-4F49-854C-1A86E8190E5A}">
      <dgm:prSet custT="1"/>
      <dgm:spPr/>
      <dgm:t>
        <a:bodyPr/>
        <a:lstStyle/>
        <a:p>
          <a:pPr marL="182563" indent="-182563" algn="ctr" rtl="0">
            <a:tabLst/>
          </a:pPr>
          <a:r>
            <a:rPr lang="es-ES" sz="1200" b="0" dirty="0">
              <a:latin typeface="+mn-lt"/>
            </a:rPr>
            <a:t>Genérica</a:t>
          </a:r>
          <a:endParaRPr lang="es-PE" sz="1200" b="0" dirty="0">
            <a:latin typeface="+mn-lt"/>
          </a:endParaRPr>
        </a:p>
      </dgm:t>
    </dgm:pt>
    <dgm:pt modelId="{17665D0D-5D0F-464B-87D0-606FB7614408}" type="parTrans" cxnId="{2FAB0013-B7E4-4C01-8223-CACC87F21B7A}">
      <dgm:prSet/>
      <dgm:spPr/>
      <dgm:t>
        <a:bodyPr/>
        <a:lstStyle/>
        <a:p>
          <a:endParaRPr lang="es-PE"/>
        </a:p>
      </dgm:t>
    </dgm:pt>
    <dgm:pt modelId="{473E0F73-C254-4DA7-92D9-2FD88A81D526}" type="sibTrans" cxnId="{2FAB0013-B7E4-4C01-8223-CACC87F21B7A}">
      <dgm:prSet/>
      <dgm:spPr/>
      <dgm:t>
        <a:bodyPr/>
        <a:lstStyle/>
        <a:p>
          <a:endParaRPr lang="es-PE"/>
        </a:p>
      </dgm:t>
    </dgm:pt>
    <dgm:pt modelId="{DD26F8CB-DFF7-4387-9D98-D216366E6C66}">
      <dgm:prSet custT="1"/>
      <dgm:spPr/>
      <dgm:t>
        <a:bodyPr/>
        <a:lstStyle/>
        <a:p>
          <a:pPr algn="ctr" rtl="0"/>
          <a:r>
            <a:rPr lang="es-ES" sz="1200" b="0" dirty="0">
              <a:latin typeface="+mn-lt"/>
            </a:rPr>
            <a:t>Asignación a Inspector (es)</a:t>
          </a:r>
          <a:endParaRPr lang="es-PE" sz="1200" b="0" dirty="0">
            <a:latin typeface="+mn-lt"/>
          </a:endParaRPr>
        </a:p>
      </dgm:t>
    </dgm:pt>
    <dgm:pt modelId="{86DE8392-B190-4A3E-856F-F085FB8C9F4B}" type="parTrans" cxnId="{D8250887-A567-42A6-8805-523CAEF3AD97}">
      <dgm:prSet/>
      <dgm:spPr/>
      <dgm:t>
        <a:bodyPr/>
        <a:lstStyle/>
        <a:p>
          <a:endParaRPr lang="es-PE"/>
        </a:p>
      </dgm:t>
    </dgm:pt>
    <dgm:pt modelId="{FB35D886-561B-4912-8111-E798A07ACC15}" type="sibTrans" cxnId="{D8250887-A567-42A6-8805-523CAEF3AD97}">
      <dgm:prSet/>
      <dgm:spPr/>
      <dgm:t>
        <a:bodyPr/>
        <a:lstStyle/>
        <a:p>
          <a:endParaRPr lang="es-PE"/>
        </a:p>
      </dgm:t>
    </dgm:pt>
    <dgm:pt modelId="{DD6C5CEF-B6D8-47DF-A73E-6EF25729EE5C}">
      <dgm:prSet custT="1"/>
      <dgm:spPr/>
      <dgm:t>
        <a:bodyPr/>
        <a:lstStyle/>
        <a:p>
          <a:pPr algn="ctr" rtl="0"/>
          <a:r>
            <a:rPr lang="es-ES" sz="1200" b="0" dirty="0">
              <a:latin typeface="+mn-lt"/>
            </a:rPr>
            <a:t>Actuaciones </a:t>
          </a:r>
          <a:r>
            <a:rPr lang="es-ES" sz="1200" b="0" dirty="0" err="1">
              <a:latin typeface="+mn-lt"/>
            </a:rPr>
            <a:t>inspectivas</a:t>
          </a:r>
          <a:r>
            <a:rPr lang="es-ES" sz="1200" b="0" dirty="0">
              <a:latin typeface="+mn-lt"/>
            </a:rPr>
            <a:t>:</a:t>
          </a:r>
        </a:p>
      </dgm:t>
    </dgm:pt>
    <dgm:pt modelId="{DBC19EE8-7A0B-45D7-8AB4-41FEC56A699A}" type="parTrans" cxnId="{7C30BA6D-9F6D-462F-B37A-996FD8508820}">
      <dgm:prSet/>
      <dgm:spPr/>
      <dgm:t>
        <a:bodyPr/>
        <a:lstStyle/>
        <a:p>
          <a:endParaRPr lang="es-PE"/>
        </a:p>
      </dgm:t>
    </dgm:pt>
    <dgm:pt modelId="{4A80644C-4AC1-41B1-BDDD-0332A7788C71}" type="sibTrans" cxnId="{7C30BA6D-9F6D-462F-B37A-996FD8508820}">
      <dgm:prSet/>
      <dgm:spPr/>
      <dgm:t>
        <a:bodyPr/>
        <a:lstStyle/>
        <a:p>
          <a:endParaRPr lang="es-PE"/>
        </a:p>
      </dgm:t>
    </dgm:pt>
    <dgm:pt modelId="{26094169-BC2A-4772-87FF-336A60095A39}">
      <dgm:prSet custT="1"/>
      <dgm:spPr/>
      <dgm:t>
        <a:bodyPr/>
        <a:lstStyle/>
        <a:p>
          <a:pPr algn="ctr" rtl="0">
            <a:spcAft>
              <a:spcPts val="0"/>
            </a:spcAft>
          </a:pPr>
          <a:r>
            <a:rPr lang="es-ES" sz="1200" b="0" dirty="0">
              <a:latin typeface="+mn-lt"/>
            </a:rPr>
            <a:t>Informe de Inspección </a:t>
          </a:r>
        </a:p>
        <a:p>
          <a:pPr algn="ctr" rtl="0">
            <a:spcAft>
              <a:spcPts val="0"/>
            </a:spcAft>
          </a:pPr>
          <a:r>
            <a:rPr lang="es-ES" sz="1200" b="0" dirty="0">
              <a:latin typeface="+mn-lt"/>
            </a:rPr>
            <a:t>o </a:t>
          </a:r>
        </a:p>
        <a:p>
          <a:pPr algn="ctr" rtl="0">
            <a:spcAft>
              <a:spcPts val="0"/>
            </a:spcAft>
          </a:pPr>
          <a:r>
            <a:rPr lang="es-ES" sz="1200" b="0" dirty="0">
              <a:latin typeface="+mn-lt"/>
            </a:rPr>
            <a:t>Acta de Infracción</a:t>
          </a:r>
          <a:endParaRPr lang="es-PE" sz="1200" b="0" dirty="0">
            <a:latin typeface="+mn-lt"/>
          </a:endParaRPr>
        </a:p>
      </dgm:t>
    </dgm:pt>
    <dgm:pt modelId="{07AA3DDE-0938-4792-AA78-0AF8AA7FD711}" type="parTrans" cxnId="{E2CA9F2B-5470-44AB-98E9-14BF6FAFE224}">
      <dgm:prSet/>
      <dgm:spPr/>
      <dgm:t>
        <a:bodyPr/>
        <a:lstStyle/>
        <a:p>
          <a:endParaRPr lang="es-PE"/>
        </a:p>
      </dgm:t>
    </dgm:pt>
    <dgm:pt modelId="{20F7FC10-6A6A-44D4-8A48-226994628850}" type="sibTrans" cxnId="{E2CA9F2B-5470-44AB-98E9-14BF6FAFE224}">
      <dgm:prSet/>
      <dgm:spPr/>
      <dgm:t>
        <a:bodyPr/>
        <a:lstStyle/>
        <a:p>
          <a:endParaRPr lang="es-PE"/>
        </a:p>
      </dgm:t>
    </dgm:pt>
    <dgm:pt modelId="{4245B546-D09B-4387-AD59-D07FE1A3A603}">
      <dgm:prSet custT="1"/>
      <dgm:spPr/>
      <dgm:t>
        <a:bodyPr/>
        <a:lstStyle/>
        <a:p>
          <a:pPr algn="ctr"/>
          <a:r>
            <a:rPr lang="es-ES" sz="1200" b="0" dirty="0">
              <a:latin typeface="+mn-lt"/>
            </a:rPr>
            <a:t>Medidas </a:t>
          </a:r>
          <a:r>
            <a:rPr lang="es-ES" sz="1200" b="0" dirty="0" err="1">
              <a:latin typeface="+mn-lt"/>
            </a:rPr>
            <a:t>inspectivas</a:t>
          </a:r>
          <a:r>
            <a:rPr lang="es-ES" sz="1200" b="0" dirty="0">
              <a:latin typeface="+mn-lt"/>
            </a:rPr>
            <a:t>: </a:t>
          </a:r>
          <a:endParaRPr lang="es-PE" sz="1200" b="0" dirty="0">
            <a:latin typeface="+mn-lt"/>
          </a:endParaRPr>
        </a:p>
      </dgm:t>
    </dgm:pt>
    <dgm:pt modelId="{349F3E79-EF3F-480A-BE3B-5CCBBAFDAAEB}" type="parTrans" cxnId="{71A46D51-D034-4F58-84DB-58652D3EF3E7}">
      <dgm:prSet/>
      <dgm:spPr/>
      <dgm:t>
        <a:bodyPr/>
        <a:lstStyle/>
        <a:p>
          <a:endParaRPr lang="es-PE"/>
        </a:p>
      </dgm:t>
    </dgm:pt>
    <dgm:pt modelId="{D0E65CED-42FF-48B8-AFA1-0F893723CDE7}" type="sibTrans" cxnId="{71A46D51-D034-4F58-84DB-58652D3EF3E7}">
      <dgm:prSet/>
      <dgm:spPr/>
      <dgm:t>
        <a:bodyPr/>
        <a:lstStyle/>
        <a:p>
          <a:endParaRPr lang="es-PE"/>
        </a:p>
      </dgm:t>
    </dgm:pt>
    <dgm:pt modelId="{CA770ECA-9F0F-4F29-A490-BCAB4700A29C}" type="pres">
      <dgm:prSet presAssocID="{DEE54C54-41D2-4964-8D8F-3035B004A5D3}" presName="CompostProcess" presStyleCnt="0">
        <dgm:presLayoutVars>
          <dgm:dir/>
          <dgm:resizeHandles val="exact"/>
        </dgm:presLayoutVars>
      </dgm:prSet>
      <dgm:spPr/>
    </dgm:pt>
    <dgm:pt modelId="{7D1A5C5A-71D9-4914-83EF-C061A4236FD9}" type="pres">
      <dgm:prSet presAssocID="{DEE54C54-41D2-4964-8D8F-3035B004A5D3}" presName="arrow" presStyleLbl="bgShp" presStyleIdx="0" presStyleCnt="1" custLinFactNeighborX="2441" custLinFactNeighborY="2218"/>
      <dgm:spPr/>
    </dgm:pt>
    <dgm:pt modelId="{F3EF5AD9-2AC6-4AF3-804A-F6E09772C72D}" type="pres">
      <dgm:prSet presAssocID="{DEE54C54-41D2-4964-8D8F-3035B004A5D3}" presName="linearProcess" presStyleCnt="0"/>
      <dgm:spPr/>
    </dgm:pt>
    <dgm:pt modelId="{F85FC603-ECFE-4F4B-83C8-81D33A212849}" type="pres">
      <dgm:prSet presAssocID="{DE167724-00E5-4638-8432-C02546DB3AB1}" presName="textNode" presStyleLbl="node1" presStyleIdx="0" presStyleCnt="5" custScaleX="111640">
        <dgm:presLayoutVars>
          <dgm:bulletEnabled val="1"/>
        </dgm:presLayoutVars>
      </dgm:prSet>
      <dgm:spPr/>
    </dgm:pt>
    <dgm:pt modelId="{5FED0FAD-8CC4-45D5-8F85-CF37F676AC8F}" type="pres">
      <dgm:prSet presAssocID="{BEDF4207-C0D1-41FA-BA5B-B15B152CF84C}" presName="sibTrans" presStyleCnt="0"/>
      <dgm:spPr/>
    </dgm:pt>
    <dgm:pt modelId="{8AB19260-64D8-4D6E-B9CA-5D3C119FC45D}" type="pres">
      <dgm:prSet presAssocID="{DD26F8CB-DFF7-4387-9D98-D216366E6C66}" presName="textNode" presStyleLbl="node1" presStyleIdx="1" presStyleCnt="5" custScaleX="130871" custLinFactNeighborX="-26083" custLinFactNeighborY="-2267">
        <dgm:presLayoutVars>
          <dgm:bulletEnabled val="1"/>
        </dgm:presLayoutVars>
      </dgm:prSet>
      <dgm:spPr/>
    </dgm:pt>
    <dgm:pt modelId="{C2F93B73-D7CB-47A5-87CD-50A005968A27}" type="pres">
      <dgm:prSet presAssocID="{FB35D886-561B-4912-8111-E798A07ACC15}" presName="sibTrans" presStyleCnt="0"/>
      <dgm:spPr/>
    </dgm:pt>
    <dgm:pt modelId="{0202F6A0-989E-4C4C-9441-819E9135EDD2}" type="pres">
      <dgm:prSet presAssocID="{DD6C5CEF-B6D8-47DF-A73E-6EF25729EE5C}" presName="textNode" presStyleLbl="node1" presStyleIdx="2" presStyleCnt="5" custScaleX="182121" custLinFactNeighborX="-34570" custLinFactNeighborY="799">
        <dgm:presLayoutVars>
          <dgm:bulletEnabled val="1"/>
        </dgm:presLayoutVars>
      </dgm:prSet>
      <dgm:spPr/>
    </dgm:pt>
    <dgm:pt modelId="{B82EB9F5-C0E6-46A6-87B7-D5C9FEA48121}" type="pres">
      <dgm:prSet presAssocID="{4A80644C-4AC1-41B1-BDDD-0332A7788C71}" presName="sibTrans" presStyleCnt="0"/>
      <dgm:spPr/>
    </dgm:pt>
    <dgm:pt modelId="{393372EB-9463-4756-989C-461BF3D1414A}" type="pres">
      <dgm:prSet presAssocID="{4245B546-D09B-4387-AD59-D07FE1A3A603}" presName="textNode" presStyleLbl="node1" presStyleIdx="3" presStyleCnt="5" custScaleX="152707" custLinFactNeighborX="-10898">
        <dgm:presLayoutVars>
          <dgm:bulletEnabled val="1"/>
        </dgm:presLayoutVars>
      </dgm:prSet>
      <dgm:spPr/>
    </dgm:pt>
    <dgm:pt modelId="{67991BE4-DF0B-4899-9593-9FC995FDB071}" type="pres">
      <dgm:prSet presAssocID="{D0E65CED-42FF-48B8-AFA1-0F893723CDE7}" presName="sibTrans" presStyleCnt="0"/>
      <dgm:spPr/>
    </dgm:pt>
    <dgm:pt modelId="{6F368CAB-5372-4046-AA9F-3071327B68E7}" type="pres">
      <dgm:prSet presAssocID="{26094169-BC2A-4772-87FF-336A60095A39}" presName="textNode" presStyleLbl="node1" presStyleIdx="4" presStyleCnt="5" custScaleX="119032">
        <dgm:presLayoutVars>
          <dgm:bulletEnabled val="1"/>
        </dgm:presLayoutVars>
      </dgm:prSet>
      <dgm:spPr/>
    </dgm:pt>
  </dgm:ptLst>
  <dgm:cxnLst>
    <dgm:cxn modelId="{44638E06-EACC-4CEB-901F-25078E277BBC}" type="presOf" srcId="{DD6C5CEF-B6D8-47DF-A73E-6EF25729EE5C}" destId="{0202F6A0-989E-4C4C-9441-819E9135EDD2}" srcOrd="0" destOrd="0" presId="urn:microsoft.com/office/officeart/2005/8/layout/hProcess9"/>
    <dgm:cxn modelId="{F6255311-8DB8-46AC-B118-7740509654DD}" type="presOf" srcId="{0A493A88-300C-4F49-854C-1A86E8190E5A}" destId="{F85FC603-ECFE-4F4B-83C8-81D33A212849}" srcOrd="0" destOrd="2" presId="urn:microsoft.com/office/officeart/2005/8/layout/hProcess9"/>
    <dgm:cxn modelId="{2FAB0013-B7E4-4C01-8223-CACC87F21B7A}" srcId="{DE167724-00E5-4638-8432-C02546DB3AB1}" destId="{0A493A88-300C-4F49-854C-1A86E8190E5A}" srcOrd="1" destOrd="0" parTransId="{17665D0D-5D0F-464B-87D0-606FB7614408}" sibTransId="{473E0F73-C254-4DA7-92D9-2FD88A81D526}"/>
    <dgm:cxn modelId="{C8E3C81A-DF1F-4CD9-BA33-2944CC91D2F2}" type="presOf" srcId="{4245B546-D09B-4387-AD59-D07FE1A3A603}" destId="{393372EB-9463-4756-989C-461BF3D1414A}" srcOrd="0" destOrd="0" presId="urn:microsoft.com/office/officeart/2005/8/layout/hProcess9"/>
    <dgm:cxn modelId="{E2CA9F2B-5470-44AB-98E9-14BF6FAFE224}" srcId="{DEE54C54-41D2-4964-8D8F-3035B004A5D3}" destId="{26094169-BC2A-4772-87FF-336A60095A39}" srcOrd="4" destOrd="0" parTransId="{07AA3DDE-0938-4792-AA78-0AF8AA7FD711}" sibTransId="{20F7FC10-6A6A-44D4-8A48-226994628850}"/>
    <dgm:cxn modelId="{6905785B-8944-410D-80C8-24D361767383}" srcId="{DE167724-00E5-4638-8432-C02546DB3AB1}" destId="{CF6CD77A-24F0-4B90-A85C-434220E3AAE8}" srcOrd="0" destOrd="0" parTransId="{85FF011B-F861-47AE-89C4-5203A6E8381C}" sibTransId="{2AEA47C7-D783-4831-9370-B2DBE80B5BAC}"/>
    <dgm:cxn modelId="{6D1A4742-7C47-4545-86BF-5A2B7288B610}" type="presOf" srcId="{DE167724-00E5-4638-8432-C02546DB3AB1}" destId="{F85FC603-ECFE-4F4B-83C8-81D33A212849}" srcOrd="0" destOrd="0" presId="urn:microsoft.com/office/officeart/2005/8/layout/hProcess9"/>
    <dgm:cxn modelId="{64383845-13DA-49B7-A447-B34F7EA637B9}" type="presOf" srcId="{CF6CD77A-24F0-4B90-A85C-434220E3AAE8}" destId="{F85FC603-ECFE-4F4B-83C8-81D33A212849}" srcOrd="0" destOrd="1" presId="urn:microsoft.com/office/officeart/2005/8/layout/hProcess9"/>
    <dgm:cxn modelId="{7C30BA6D-9F6D-462F-B37A-996FD8508820}" srcId="{DEE54C54-41D2-4964-8D8F-3035B004A5D3}" destId="{DD6C5CEF-B6D8-47DF-A73E-6EF25729EE5C}" srcOrd="2" destOrd="0" parTransId="{DBC19EE8-7A0B-45D7-8AB4-41FEC56A699A}" sibTransId="{4A80644C-4AC1-41B1-BDDD-0332A7788C71}"/>
    <dgm:cxn modelId="{71A46D51-D034-4F58-84DB-58652D3EF3E7}" srcId="{DEE54C54-41D2-4964-8D8F-3035B004A5D3}" destId="{4245B546-D09B-4387-AD59-D07FE1A3A603}" srcOrd="3" destOrd="0" parTransId="{349F3E79-EF3F-480A-BE3B-5CCBBAFDAAEB}" sibTransId="{D0E65CED-42FF-48B8-AFA1-0F893723CDE7}"/>
    <dgm:cxn modelId="{F8550587-19FD-4B81-BADC-AAC051214439}" srcId="{DEE54C54-41D2-4964-8D8F-3035B004A5D3}" destId="{DE167724-00E5-4638-8432-C02546DB3AB1}" srcOrd="0" destOrd="0" parTransId="{6F97D46B-C941-4375-A26C-BE1B521E27DA}" sibTransId="{BEDF4207-C0D1-41FA-BA5B-B15B152CF84C}"/>
    <dgm:cxn modelId="{D8250887-A567-42A6-8805-523CAEF3AD97}" srcId="{DEE54C54-41D2-4964-8D8F-3035B004A5D3}" destId="{DD26F8CB-DFF7-4387-9D98-D216366E6C66}" srcOrd="1" destOrd="0" parTransId="{86DE8392-B190-4A3E-856F-F085FB8C9F4B}" sibTransId="{FB35D886-561B-4912-8111-E798A07ACC15}"/>
    <dgm:cxn modelId="{AE1131A4-FFE0-4102-B7C5-08EF188BCA11}" type="presOf" srcId="{DD26F8CB-DFF7-4387-9D98-D216366E6C66}" destId="{8AB19260-64D8-4D6E-B9CA-5D3C119FC45D}" srcOrd="0" destOrd="0" presId="urn:microsoft.com/office/officeart/2005/8/layout/hProcess9"/>
    <dgm:cxn modelId="{D72A60C9-3801-40EE-B0B2-92E77F069580}" type="presOf" srcId="{26094169-BC2A-4772-87FF-336A60095A39}" destId="{6F368CAB-5372-4046-AA9F-3071327B68E7}" srcOrd="0" destOrd="0" presId="urn:microsoft.com/office/officeart/2005/8/layout/hProcess9"/>
    <dgm:cxn modelId="{45C913F6-8F73-4EA4-B9D6-D27BD9F28101}" type="presOf" srcId="{DEE54C54-41D2-4964-8D8F-3035B004A5D3}" destId="{CA770ECA-9F0F-4F29-A490-BCAB4700A29C}" srcOrd="0" destOrd="0" presId="urn:microsoft.com/office/officeart/2005/8/layout/hProcess9"/>
    <dgm:cxn modelId="{99DC7804-6A57-419A-9E13-E13F24163160}" type="presParOf" srcId="{CA770ECA-9F0F-4F29-A490-BCAB4700A29C}" destId="{7D1A5C5A-71D9-4914-83EF-C061A4236FD9}" srcOrd="0" destOrd="0" presId="urn:microsoft.com/office/officeart/2005/8/layout/hProcess9"/>
    <dgm:cxn modelId="{77AC4D2D-AFC2-47E1-990A-41C1D8A3D528}" type="presParOf" srcId="{CA770ECA-9F0F-4F29-A490-BCAB4700A29C}" destId="{F3EF5AD9-2AC6-4AF3-804A-F6E09772C72D}" srcOrd="1" destOrd="0" presId="urn:microsoft.com/office/officeart/2005/8/layout/hProcess9"/>
    <dgm:cxn modelId="{FA48E325-61EC-4456-BA4A-CDF2C4004BD7}" type="presParOf" srcId="{F3EF5AD9-2AC6-4AF3-804A-F6E09772C72D}" destId="{F85FC603-ECFE-4F4B-83C8-81D33A212849}" srcOrd="0" destOrd="0" presId="urn:microsoft.com/office/officeart/2005/8/layout/hProcess9"/>
    <dgm:cxn modelId="{514846A2-833D-4BA2-A983-0A8A50BA44C0}" type="presParOf" srcId="{F3EF5AD9-2AC6-4AF3-804A-F6E09772C72D}" destId="{5FED0FAD-8CC4-45D5-8F85-CF37F676AC8F}" srcOrd="1" destOrd="0" presId="urn:microsoft.com/office/officeart/2005/8/layout/hProcess9"/>
    <dgm:cxn modelId="{490B4936-01FD-4398-A032-0F93636AA007}" type="presParOf" srcId="{F3EF5AD9-2AC6-4AF3-804A-F6E09772C72D}" destId="{8AB19260-64D8-4D6E-B9CA-5D3C119FC45D}" srcOrd="2" destOrd="0" presId="urn:microsoft.com/office/officeart/2005/8/layout/hProcess9"/>
    <dgm:cxn modelId="{A74B10EC-2F72-4BA9-A28B-EC58C132CF59}" type="presParOf" srcId="{F3EF5AD9-2AC6-4AF3-804A-F6E09772C72D}" destId="{C2F93B73-D7CB-47A5-87CD-50A005968A27}" srcOrd="3" destOrd="0" presId="urn:microsoft.com/office/officeart/2005/8/layout/hProcess9"/>
    <dgm:cxn modelId="{9972434F-FC5F-4376-BE22-9CBB60A06999}" type="presParOf" srcId="{F3EF5AD9-2AC6-4AF3-804A-F6E09772C72D}" destId="{0202F6A0-989E-4C4C-9441-819E9135EDD2}" srcOrd="4" destOrd="0" presId="urn:microsoft.com/office/officeart/2005/8/layout/hProcess9"/>
    <dgm:cxn modelId="{5C375C6D-4D1B-435E-8EE0-DF9E5257B7F1}" type="presParOf" srcId="{F3EF5AD9-2AC6-4AF3-804A-F6E09772C72D}" destId="{B82EB9F5-C0E6-46A6-87B7-D5C9FEA48121}" srcOrd="5" destOrd="0" presId="urn:microsoft.com/office/officeart/2005/8/layout/hProcess9"/>
    <dgm:cxn modelId="{79CCBBE1-B77A-47E0-81AE-90868A0F1A40}" type="presParOf" srcId="{F3EF5AD9-2AC6-4AF3-804A-F6E09772C72D}" destId="{393372EB-9463-4756-989C-461BF3D1414A}" srcOrd="6" destOrd="0" presId="urn:microsoft.com/office/officeart/2005/8/layout/hProcess9"/>
    <dgm:cxn modelId="{80AA587B-73ED-4763-A990-526D893B229E}" type="presParOf" srcId="{F3EF5AD9-2AC6-4AF3-804A-F6E09772C72D}" destId="{67991BE4-DF0B-4899-9593-9FC995FDB071}" srcOrd="7" destOrd="0" presId="urn:microsoft.com/office/officeart/2005/8/layout/hProcess9"/>
    <dgm:cxn modelId="{09817D5B-7ABE-48FE-8992-00FC6A4234F9}" type="presParOf" srcId="{F3EF5AD9-2AC6-4AF3-804A-F6E09772C72D}" destId="{6F368CAB-5372-4046-AA9F-3071327B68E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8A1DE-9522-414F-8A39-660905FC199B}"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ES"/>
        </a:p>
      </dgm:t>
    </dgm:pt>
    <dgm:pt modelId="{66BA322D-3E0B-40F3-97E8-23F3C28B76D8}">
      <dgm:prSet phldrT="[Texto]" custT="1"/>
      <dgm:spPr/>
      <dgm:t>
        <a:bodyPr/>
        <a:lstStyle/>
        <a:p>
          <a:r>
            <a:rPr lang="es-ES" sz="2400" b="1" dirty="0"/>
            <a:t>OBJETIVO</a:t>
          </a:r>
        </a:p>
      </dgm:t>
    </dgm:pt>
    <dgm:pt modelId="{0A06CBA2-FEB1-450E-89EF-8600797F067C}" type="parTrans" cxnId="{ACCE8363-70E4-4108-A414-3241B2A06E35}">
      <dgm:prSet/>
      <dgm:spPr/>
      <dgm:t>
        <a:bodyPr/>
        <a:lstStyle/>
        <a:p>
          <a:endParaRPr lang="es-ES"/>
        </a:p>
      </dgm:t>
    </dgm:pt>
    <dgm:pt modelId="{7DF96893-F04A-4826-A570-510BA30C2765}" type="sibTrans" cxnId="{ACCE8363-70E4-4108-A414-3241B2A06E35}">
      <dgm:prSet/>
      <dgm:spPr/>
      <dgm:t>
        <a:bodyPr/>
        <a:lstStyle/>
        <a:p>
          <a:endParaRPr lang="es-ES"/>
        </a:p>
      </dgm:t>
    </dgm:pt>
    <dgm:pt modelId="{8372C67A-E707-4273-B25A-396CD6C3E49F}">
      <dgm:prSet phldrT="[Texto]" custT="1"/>
      <dgm:spPr/>
      <dgm:t>
        <a:bodyPr/>
        <a:lstStyle/>
        <a:p>
          <a:pPr algn="just"/>
          <a:r>
            <a:rPr lang="es-ES" sz="1400" b="0" dirty="0"/>
            <a:t>De vigilancia y exigencia del cumplimiento de las normas legales, reglamentarias, convencionales y condiciones contractuales (</a:t>
          </a:r>
          <a:r>
            <a:rPr lang="es-ES" sz="1400" b="0" dirty="0" err="1"/>
            <a:t>sociolaboral</a:t>
          </a:r>
          <a:r>
            <a:rPr lang="es-ES" sz="1400" b="0" dirty="0"/>
            <a:t>, seguridad y salud y seguridad social) y otras que se encomiende </a:t>
          </a:r>
          <a:r>
            <a:rPr lang="es-ES" sz="1400" b="0" dirty="0">
              <a:solidFill>
                <a:srgbClr val="FF0000"/>
              </a:solidFill>
            </a:rPr>
            <a:t>¿Qué sucede con la costumbre jurídica?</a:t>
          </a:r>
          <a:r>
            <a:rPr lang="es-ES" sz="1400" b="0" dirty="0"/>
            <a:t> </a:t>
          </a:r>
          <a:r>
            <a:rPr lang="es-ES" sz="1400" b="1" dirty="0"/>
            <a:t>Art. 3 LGIT</a:t>
          </a:r>
          <a:endParaRPr lang="es-ES" sz="1600" b="1" dirty="0"/>
        </a:p>
      </dgm:t>
    </dgm:pt>
    <dgm:pt modelId="{0D03A111-F6C3-4B85-9171-7A04C08817F7}" type="parTrans" cxnId="{C282132F-0A20-4E58-89A8-01A9D787147C}">
      <dgm:prSet/>
      <dgm:spPr/>
      <dgm:t>
        <a:bodyPr/>
        <a:lstStyle/>
        <a:p>
          <a:endParaRPr lang="es-ES"/>
        </a:p>
      </dgm:t>
    </dgm:pt>
    <dgm:pt modelId="{3F257D34-2FC5-4FCC-BE77-25DFC2F98C61}" type="sibTrans" cxnId="{C282132F-0A20-4E58-89A8-01A9D787147C}">
      <dgm:prSet/>
      <dgm:spPr/>
      <dgm:t>
        <a:bodyPr/>
        <a:lstStyle/>
        <a:p>
          <a:endParaRPr lang="es-ES"/>
        </a:p>
      </dgm:t>
    </dgm:pt>
    <dgm:pt modelId="{4E084050-53DE-482D-AAC2-C6B2B7013709}">
      <dgm:prSet phldrT="[Texto]" custT="1"/>
      <dgm:spPr/>
      <dgm:t>
        <a:bodyPr/>
        <a:lstStyle/>
        <a:p>
          <a:r>
            <a:rPr lang="es-ES" sz="2400" b="1" dirty="0"/>
            <a:t>SUBJETIVO</a:t>
          </a:r>
        </a:p>
      </dgm:t>
    </dgm:pt>
    <dgm:pt modelId="{16538ACB-138A-4669-AF57-62B3CB89799C}" type="parTrans" cxnId="{9AE52446-2AC1-4465-9299-4A0AD2D2050B}">
      <dgm:prSet/>
      <dgm:spPr/>
      <dgm:t>
        <a:bodyPr/>
        <a:lstStyle/>
        <a:p>
          <a:endParaRPr lang="es-ES"/>
        </a:p>
      </dgm:t>
    </dgm:pt>
    <dgm:pt modelId="{D8E1307E-6700-4C5D-8142-5D59F8E2B29A}" type="sibTrans" cxnId="{9AE52446-2AC1-4465-9299-4A0AD2D2050B}">
      <dgm:prSet/>
      <dgm:spPr/>
      <dgm:t>
        <a:bodyPr/>
        <a:lstStyle/>
        <a:p>
          <a:endParaRPr lang="es-ES"/>
        </a:p>
      </dgm:t>
    </dgm:pt>
    <dgm:pt modelId="{301A5607-7FC7-45E1-B8D0-DCB2E15E9A77}">
      <dgm:prSet phldrT="[Texto]" custT="1"/>
      <dgm:spPr/>
      <dgm:t>
        <a:bodyPr/>
        <a:lstStyle/>
        <a:p>
          <a:pPr algn="just"/>
          <a:r>
            <a:rPr lang="es-ES" sz="1400" b="0" dirty="0"/>
            <a:t>Empleador del régimen de la actividad privada (persona natural, jurídica u otra forma de patrimonio autónomo), excluidos los empleadores de los régimen público.  </a:t>
          </a:r>
          <a:r>
            <a:rPr lang="es-ES" sz="1400" b="1" dirty="0"/>
            <a:t>Art. 4 y 32 LGIT (</a:t>
          </a:r>
          <a:r>
            <a:rPr lang="es-ES" sz="1400" b="0" dirty="0">
              <a:solidFill>
                <a:srgbClr val="FF0000"/>
              </a:solidFill>
            </a:rPr>
            <a:t>Ampliar el ámbito subjetivo</a:t>
          </a:r>
          <a:r>
            <a:rPr lang="es-ES" sz="1400" b="1" dirty="0"/>
            <a:t>)</a:t>
          </a:r>
          <a:endParaRPr lang="es-ES" sz="1600" b="1" dirty="0"/>
        </a:p>
      </dgm:t>
    </dgm:pt>
    <dgm:pt modelId="{0DC37AFE-019A-4258-BC0C-758024829F8F}" type="parTrans" cxnId="{03E63321-6623-4C3E-9102-A1F926B1AAD0}">
      <dgm:prSet/>
      <dgm:spPr/>
      <dgm:t>
        <a:bodyPr/>
        <a:lstStyle/>
        <a:p>
          <a:endParaRPr lang="es-ES"/>
        </a:p>
      </dgm:t>
    </dgm:pt>
    <dgm:pt modelId="{A702084F-5A6C-4DC8-81F1-63D450436227}" type="sibTrans" cxnId="{03E63321-6623-4C3E-9102-A1F926B1AAD0}">
      <dgm:prSet/>
      <dgm:spPr/>
      <dgm:t>
        <a:bodyPr/>
        <a:lstStyle/>
        <a:p>
          <a:endParaRPr lang="es-ES"/>
        </a:p>
      </dgm:t>
    </dgm:pt>
    <dgm:pt modelId="{EEFBC301-ECB0-4518-8263-83FFB8AACEAE}">
      <dgm:prSet phldrT="[Texto]" custT="1"/>
      <dgm:spPr/>
      <dgm:t>
        <a:bodyPr/>
        <a:lstStyle/>
        <a:p>
          <a:r>
            <a:rPr lang="es-ES" sz="2400" b="1" dirty="0">
              <a:solidFill>
                <a:srgbClr val="FF0000"/>
              </a:solidFill>
            </a:rPr>
            <a:t>TERRITORIAL</a:t>
          </a:r>
          <a:endParaRPr lang="es-ES" sz="3200" b="1" dirty="0">
            <a:solidFill>
              <a:srgbClr val="FF0000"/>
            </a:solidFill>
          </a:endParaRPr>
        </a:p>
      </dgm:t>
    </dgm:pt>
    <dgm:pt modelId="{31F54B16-554C-44DD-A1EB-0656E2516426}" type="parTrans" cxnId="{A212FC5A-E6C5-4656-9ED1-331D8ADB7329}">
      <dgm:prSet/>
      <dgm:spPr/>
      <dgm:t>
        <a:bodyPr/>
        <a:lstStyle/>
        <a:p>
          <a:endParaRPr lang="es-ES"/>
        </a:p>
      </dgm:t>
    </dgm:pt>
    <dgm:pt modelId="{579E2AD7-3E7A-4545-B89D-5AC05FFF7543}" type="sibTrans" cxnId="{A212FC5A-E6C5-4656-9ED1-331D8ADB7329}">
      <dgm:prSet/>
      <dgm:spPr/>
      <dgm:t>
        <a:bodyPr/>
        <a:lstStyle/>
        <a:p>
          <a:endParaRPr lang="es-ES"/>
        </a:p>
      </dgm:t>
    </dgm:pt>
    <dgm:pt modelId="{E7BB867A-B76F-4C81-B29A-A0EA01CD09A4}">
      <dgm:prSet phldrT="[Texto]" custT="1"/>
      <dgm:spPr/>
      <dgm:t>
        <a:bodyPr/>
        <a:lstStyle/>
        <a:p>
          <a:pPr algn="just"/>
          <a:r>
            <a:rPr lang="es-ES" sz="1400" dirty="0"/>
            <a:t>Los inspectores ejercerán sus funciones en el ámbito territorial al que extiendan su competencia el órgano territorial de su destino. La Autoridad Central podrá disponer la realización de actuaciones fuera de los límites territoriales (agregación temporal o asignación) </a:t>
          </a:r>
          <a:r>
            <a:rPr lang="es-ES" sz="1400" b="1" dirty="0"/>
            <a:t>Art. 22 de la LGIT. (Teletrabajo en el extranjero)</a:t>
          </a:r>
        </a:p>
      </dgm:t>
    </dgm:pt>
    <dgm:pt modelId="{09D47FC2-E0B9-4363-9B6E-8C64C306750D}" type="parTrans" cxnId="{7DDB59F8-A583-4E4B-A47E-1D19012A0A3D}">
      <dgm:prSet/>
      <dgm:spPr/>
      <dgm:t>
        <a:bodyPr/>
        <a:lstStyle/>
        <a:p>
          <a:endParaRPr lang="es-ES"/>
        </a:p>
      </dgm:t>
    </dgm:pt>
    <dgm:pt modelId="{D81986D3-D7DA-4777-8215-F68F3A41FFEC}" type="sibTrans" cxnId="{7DDB59F8-A583-4E4B-A47E-1D19012A0A3D}">
      <dgm:prSet/>
      <dgm:spPr/>
      <dgm:t>
        <a:bodyPr/>
        <a:lstStyle/>
        <a:p>
          <a:endParaRPr lang="es-ES"/>
        </a:p>
      </dgm:t>
    </dgm:pt>
    <dgm:pt modelId="{070ACC8F-BF0A-41E9-9481-5BAC24D7B1E9}" type="pres">
      <dgm:prSet presAssocID="{F9F8A1DE-9522-414F-8A39-660905FC199B}" presName="Name0" presStyleCnt="0">
        <dgm:presLayoutVars>
          <dgm:dir/>
          <dgm:animLvl val="lvl"/>
          <dgm:resizeHandles val="exact"/>
        </dgm:presLayoutVars>
      </dgm:prSet>
      <dgm:spPr/>
    </dgm:pt>
    <dgm:pt modelId="{01012AF5-06C3-4EDF-BE1E-DD8BA1D9212F}" type="pres">
      <dgm:prSet presAssocID="{66BA322D-3E0B-40F3-97E8-23F3C28B76D8}" presName="linNode" presStyleCnt="0"/>
      <dgm:spPr/>
    </dgm:pt>
    <dgm:pt modelId="{4B322A75-7C48-42B2-A988-A1EE8657970C}" type="pres">
      <dgm:prSet presAssocID="{66BA322D-3E0B-40F3-97E8-23F3C28B76D8}" presName="parentText" presStyleLbl="node1" presStyleIdx="0" presStyleCnt="3">
        <dgm:presLayoutVars>
          <dgm:chMax val="1"/>
          <dgm:bulletEnabled val="1"/>
        </dgm:presLayoutVars>
      </dgm:prSet>
      <dgm:spPr/>
    </dgm:pt>
    <dgm:pt modelId="{4901E317-72A0-4E36-BE46-2BE978F360F3}" type="pres">
      <dgm:prSet presAssocID="{66BA322D-3E0B-40F3-97E8-23F3C28B76D8}" presName="descendantText" presStyleLbl="alignAccFollowNode1" presStyleIdx="0" presStyleCnt="3">
        <dgm:presLayoutVars>
          <dgm:bulletEnabled val="1"/>
        </dgm:presLayoutVars>
      </dgm:prSet>
      <dgm:spPr/>
    </dgm:pt>
    <dgm:pt modelId="{8839B606-87A6-4064-A63B-11082473E545}" type="pres">
      <dgm:prSet presAssocID="{7DF96893-F04A-4826-A570-510BA30C2765}" presName="sp" presStyleCnt="0"/>
      <dgm:spPr/>
    </dgm:pt>
    <dgm:pt modelId="{B09CA381-940E-43EB-A3CC-C60D164B0C6D}" type="pres">
      <dgm:prSet presAssocID="{4E084050-53DE-482D-AAC2-C6B2B7013709}" presName="linNode" presStyleCnt="0"/>
      <dgm:spPr/>
    </dgm:pt>
    <dgm:pt modelId="{010F5C12-5D15-4007-9DBF-018368C8268E}" type="pres">
      <dgm:prSet presAssocID="{4E084050-53DE-482D-AAC2-C6B2B7013709}" presName="parentText" presStyleLbl="node1" presStyleIdx="1" presStyleCnt="3">
        <dgm:presLayoutVars>
          <dgm:chMax val="1"/>
          <dgm:bulletEnabled val="1"/>
        </dgm:presLayoutVars>
      </dgm:prSet>
      <dgm:spPr/>
    </dgm:pt>
    <dgm:pt modelId="{C4BE8734-DB8E-4839-98DC-B29F2BBAE30E}" type="pres">
      <dgm:prSet presAssocID="{4E084050-53DE-482D-AAC2-C6B2B7013709}" presName="descendantText" presStyleLbl="alignAccFollowNode1" presStyleIdx="1" presStyleCnt="3">
        <dgm:presLayoutVars>
          <dgm:bulletEnabled val="1"/>
        </dgm:presLayoutVars>
      </dgm:prSet>
      <dgm:spPr/>
    </dgm:pt>
    <dgm:pt modelId="{1867141C-AFAE-4027-B28D-E964B45B1675}" type="pres">
      <dgm:prSet presAssocID="{D8E1307E-6700-4C5D-8142-5D59F8E2B29A}" presName="sp" presStyleCnt="0"/>
      <dgm:spPr/>
    </dgm:pt>
    <dgm:pt modelId="{317A4250-6BAA-4D7F-9896-05B1B7E5F988}" type="pres">
      <dgm:prSet presAssocID="{EEFBC301-ECB0-4518-8263-83FFB8AACEAE}" presName="linNode" presStyleCnt="0"/>
      <dgm:spPr/>
    </dgm:pt>
    <dgm:pt modelId="{F18FB459-0010-40C9-B6A9-880D04CC7DE4}" type="pres">
      <dgm:prSet presAssocID="{EEFBC301-ECB0-4518-8263-83FFB8AACEAE}" presName="parentText" presStyleLbl="node1" presStyleIdx="2" presStyleCnt="3">
        <dgm:presLayoutVars>
          <dgm:chMax val="1"/>
          <dgm:bulletEnabled val="1"/>
        </dgm:presLayoutVars>
      </dgm:prSet>
      <dgm:spPr/>
    </dgm:pt>
    <dgm:pt modelId="{D3E9D96B-CB60-4866-B63C-BAF6ECFAE5FA}" type="pres">
      <dgm:prSet presAssocID="{EEFBC301-ECB0-4518-8263-83FFB8AACEAE}" presName="descendantText" presStyleLbl="alignAccFollowNode1" presStyleIdx="2" presStyleCnt="3">
        <dgm:presLayoutVars>
          <dgm:bulletEnabled val="1"/>
        </dgm:presLayoutVars>
      </dgm:prSet>
      <dgm:spPr/>
    </dgm:pt>
  </dgm:ptLst>
  <dgm:cxnLst>
    <dgm:cxn modelId="{E5084B1E-5B8A-4F9D-B0E2-D0150FEC83E9}" type="presOf" srcId="{E7BB867A-B76F-4C81-B29A-A0EA01CD09A4}" destId="{D3E9D96B-CB60-4866-B63C-BAF6ECFAE5FA}" srcOrd="0" destOrd="0" presId="urn:microsoft.com/office/officeart/2005/8/layout/vList5"/>
    <dgm:cxn modelId="{03E63321-6623-4C3E-9102-A1F926B1AAD0}" srcId="{4E084050-53DE-482D-AAC2-C6B2B7013709}" destId="{301A5607-7FC7-45E1-B8D0-DCB2E15E9A77}" srcOrd="0" destOrd="0" parTransId="{0DC37AFE-019A-4258-BC0C-758024829F8F}" sibTransId="{A702084F-5A6C-4DC8-81F1-63D450436227}"/>
    <dgm:cxn modelId="{C282132F-0A20-4E58-89A8-01A9D787147C}" srcId="{66BA322D-3E0B-40F3-97E8-23F3C28B76D8}" destId="{8372C67A-E707-4273-B25A-396CD6C3E49F}" srcOrd="0" destOrd="0" parTransId="{0D03A111-F6C3-4B85-9171-7A04C08817F7}" sibTransId="{3F257D34-2FC5-4FCC-BE77-25DFC2F98C61}"/>
    <dgm:cxn modelId="{FD6AE960-F1F0-42A1-ABB7-1046ECDBA67B}" type="presOf" srcId="{66BA322D-3E0B-40F3-97E8-23F3C28B76D8}" destId="{4B322A75-7C48-42B2-A988-A1EE8657970C}" srcOrd="0" destOrd="0" presId="urn:microsoft.com/office/officeart/2005/8/layout/vList5"/>
    <dgm:cxn modelId="{ACCE8363-70E4-4108-A414-3241B2A06E35}" srcId="{F9F8A1DE-9522-414F-8A39-660905FC199B}" destId="{66BA322D-3E0B-40F3-97E8-23F3C28B76D8}" srcOrd="0" destOrd="0" parTransId="{0A06CBA2-FEB1-450E-89EF-8600797F067C}" sibTransId="{7DF96893-F04A-4826-A570-510BA30C2765}"/>
    <dgm:cxn modelId="{9AE52446-2AC1-4465-9299-4A0AD2D2050B}" srcId="{F9F8A1DE-9522-414F-8A39-660905FC199B}" destId="{4E084050-53DE-482D-AAC2-C6B2B7013709}" srcOrd="1" destOrd="0" parTransId="{16538ACB-138A-4669-AF57-62B3CB89799C}" sibTransId="{D8E1307E-6700-4C5D-8142-5D59F8E2B29A}"/>
    <dgm:cxn modelId="{D7D51C47-053A-465A-9E6E-B2C92AAA53FA}" type="presOf" srcId="{EEFBC301-ECB0-4518-8263-83FFB8AACEAE}" destId="{F18FB459-0010-40C9-B6A9-880D04CC7DE4}" srcOrd="0" destOrd="0" presId="urn:microsoft.com/office/officeart/2005/8/layout/vList5"/>
    <dgm:cxn modelId="{A212FC5A-E6C5-4656-9ED1-331D8ADB7329}" srcId="{F9F8A1DE-9522-414F-8A39-660905FC199B}" destId="{EEFBC301-ECB0-4518-8263-83FFB8AACEAE}" srcOrd="2" destOrd="0" parTransId="{31F54B16-554C-44DD-A1EB-0656E2516426}" sibTransId="{579E2AD7-3E7A-4545-B89D-5AC05FFF7543}"/>
    <dgm:cxn modelId="{6B1B3A7C-B73F-4FAE-B0EE-62259DD96001}" type="presOf" srcId="{4E084050-53DE-482D-AAC2-C6B2B7013709}" destId="{010F5C12-5D15-4007-9DBF-018368C8268E}" srcOrd="0" destOrd="0" presId="urn:microsoft.com/office/officeart/2005/8/layout/vList5"/>
    <dgm:cxn modelId="{4BA5AAB1-3B41-4143-9DB3-E89C47285A79}" type="presOf" srcId="{8372C67A-E707-4273-B25A-396CD6C3E49F}" destId="{4901E317-72A0-4E36-BE46-2BE978F360F3}" srcOrd="0" destOrd="0" presId="urn:microsoft.com/office/officeart/2005/8/layout/vList5"/>
    <dgm:cxn modelId="{8B8138D4-119A-47E2-9A6D-38ECF279BFBF}" type="presOf" srcId="{301A5607-7FC7-45E1-B8D0-DCB2E15E9A77}" destId="{C4BE8734-DB8E-4839-98DC-B29F2BBAE30E}" srcOrd="0" destOrd="0" presId="urn:microsoft.com/office/officeart/2005/8/layout/vList5"/>
    <dgm:cxn modelId="{A55104DE-ECB8-4C19-854F-8EB58D3F185F}" type="presOf" srcId="{F9F8A1DE-9522-414F-8A39-660905FC199B}" destId="{070ACC8F-BF0A-41E9-9481-5BAC24D7B1E9}" srcOrd="0" destOrd="0" presId="urn:microsoft.com/office/officeart/2005/8/layout/vList5"/>
    <dgm:cxn modelId="{7DDB59F8-A583-4E4B-A47E-1D19012A0A3D}" srcId="{EEFBC301-ECB0-4518-8263-83FFB8AACEAE}" destId="{E7BB867A-B76F-4C81-B29A-A0EA01CD09A4}" srcOrd="0" destOrd="0" parTransId="{09D47FC2-E0B9-4363-9B6E-8C64C306750D}" sibTransId="{D81986D3-D7DA-4777-8215-F68F3A41FFEC}"/>
    <dgm:cxn modelId="{356A99DE-A4C8-4132-AE85-16C1684AE3BF}" type="presParOf" srcId="{070ACC8F-BF0A-41E9-9481-5BAC24D7B1E9}" destId="{01012AF5-06C3-4EDF-BE1E-DD8BA1D9212F}" srcOrd="0" destOrd="0" presId="urn:microsoft.com/office/officeart/2005/8/layout/vList5"/>
    <dgm:cxn modelId="{2792D642-D3B8-418E-A32C-9D5007B6CB34}" type="presParOf" srcId="{01012AF5-06C3-4EDF-BE1E-DD8BA1D9212F}" destId="{4B322A75-7C48-42B2-A988-A1EE8657970C}" srcOrd="0" destOrd="0" presId="urn:microsoft.com/office/officeart/2005/8/layout/vList5"/>
    <dgm:cxn modelId="{AA5BDF8A-1DEA-40D6-83C4-B890DD8B311B}" type="presParOf" srcId="{01012AF5-06C3-4EDF-BE1E-DD8BA1D9212F}" destId="{4901E317-72A0-4E36-BE46-2BE978F360F3}" srcOrd="1" destOrd="0" presId="urn:microsoft.com/office/officeart/2005/8/layout/vList5"/>
    <dgm:cxn modelId="{0E8C8C9A-0B9C-4226-8D85-97D16DE80243}" type="presParOf" srcId="{070ACC8F-BF0A-41E9-9481-5BAC24D7B1E9}" destId="{8839B606-87A6-4064-A63B-11082473E545}" srcOrd="1" destOrd="0" presId="urn:microsoft.com/office/officeart/2005/8/layout/vList5"/>
    <dgm:cxn modelId="{2442A705-24DB-43EB-B0F9-C22EBAC02F8C}" type="presParOf" srcId="{070ACC8F-BF0A-41E9-9481-5BAC24D7B1E9}" destId="{B09CA381-940E-43EB-A3CC-C60D164B0C6D}" srcOrd="2" destOrd="0" presId="urn:microsoft.com/office/officeart/2005/8/layout/vList5"/>
    <dgm:cxn modelId="{4BF871DD-EBD2-4705-A29A-2EB69DF7891E}" type="presParOf" srcId="{B09CA381-940E-43EB-A3CC-C60D164B0C6D}" destId="{010F5C12-5D15-4007-9DBF-018368C8268E}" srcOrd="0" destOrd="0" presId="urn:microsoft.com/office/officeart/2005/8/layout/vList5"/>
    <dgm:cxn modelId="{AC31F4D0-177A-4918-A69E-F29B3BF9D75B}" type="presParOf" srcId="{B09CA381-940E-43EB-A3CC-C60D164B0C6D}" destId="{C4BE8734-DB8E-4839-98DC-B29F2BBAE30E}" srcOrd="1" destOrd="0" presId="urn:microsoft.com/office/officeart/2005/8/layout/vList5"/>
    <dgm:cxn modelId="{40840387-FFAC-43B7-A9FE-FAF05F6A1E14}" type="presParOf" srcId="{070ACC8F-BF0A-41E9-9481-5BAC24D7B1E9}" destId="{1867141C-AFAE-4027-B28D-E964B45B1675}" srcOrd="3" destOrd="0" presId="urn:microsoft.com/office/officeart/2005/8/layout/vList5"/>
    <dgm:cxn modelId="{8BAA274B-CB5F-4C85-9B0B-802809B3DD4E}" type="presParOf" srcId="{070ACC8F-BF0A-41E9-9481-5BAC24D7B1E9}" destId="{317A4250-6BAA-4D7F-9896-05B1B7E5F988}" srcOrd="4" destOrd="0" presId="urn:microsoft.com/office/officeart/2005/8/layout/vList5"/>
    <dgm:cxn modelId="{77A19029-75AE-4F94-87C2-19DB73B6BDF0}" type="presParOf" srcId="{317A4250-6BAA-4D7F-9896-05B1B7E5F988}" destId="{F18FB459-0010-40C9-B6A9-880D04CC7DE4}" srcOrd="0" destOrd="0" presId="urn:microsoft.com/office/officeart/2005/8/layout/vList5"/>
    <dgm:cxn modelId="{141ADDBD-D5DB-47AC-BCF2-A4F9E971BC95}" type="presParOf" srcId="{317A4250-6BAA-4D7F-9896-05B1B7E5F988}" destId="{D3E9D96B-CB60-4866-B63C-BAF6ECFAE5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3FBC91C-BC10-4645-95C8-97FF5AF47C70}"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s-PE"/>
        </a:p>
      </dgm:t>
    </dgm:pt>
    <dgm:pt modelId="{1F0BCED4-5AEC-47FC-B087-6B4A9275CCEA}">
      <dgm:prSet phldrT="[Texto]" custT="1"/>
      <dgm:spPr/>
      <dgm:t>
        <a:bodyPr/>
        <a:lstStyle/>
        <a:p>
          <a:r>
            <a:rPr lang="es-MX" sz="2000" dirty="0"/>
            <a:t>Requerimiento de información</a:t>
          </a:r>
          <a:endParaRPr lang="es-PE" sz="2000" dirty="0"/>
        </a:p>
      </dgm:t>
    </dgm:pt>
    <dgm:pt modelId="{ADED5529-06C7-459B-8B9E-69B7F71F63FA}" type="parTrans" cxnId="{32957E5A-7317-4E8F-A1E2-E396D4A14F77}">
      <dgm:prSet/>
      <dgm:spPr/>
      <dgm:t>
        <a:bodyPr/>
        <a:lstStyle/>
        <a:p>
          <a:endParaRPr lang="es-PE"/>
        </a:p>
      </dgm:t>
    </dgm:pt>
    <dgm:pt modelId="{8BFDADFD-8312-46BE-A18F-E8CC719FCE58}" type="sibTrans" cxnId="{32957E5A-7317-4E8F-A1E2-E396D4A14F77}">
      <dgm:prSet/>
      <dgm:spPr/>
      <dgm:t>
        <a:bodyPr/>
        <a:lstStyle/>
        <a:p>
          <a:endParaRPr lang="es-PE"/>
        </a:p>
      </dgm:t>
    </dgm:pt>
    <dgm:pt modelId="{7297790F-B366-458F-9058-3513D3D3BABF}">
      <dgm:prSet phldrT="[Texto]" custT="1"/>
      <dgm:spPr/>
      <dgm:t>
        <a:bodyPr/>
        <a:lstStyle/>
        <a:p>
          <a:r>
            <a:rPr lang="es-MX" sz="2000" dirty="0"/>
            <a:t>Visita inspectiva al centro de trabajo o establecimientos</a:t>
          </a:r>
          <a:endParaRPr lang="es-PE" sz="2000" dirty="0"/>
        </a:p>
      </dgm:t>
    </dgm:pt>
    <dgm:pt modelId="{6D3B3DD4-70CD-4A1E-8185-4B1D08668514}" type="parTrans" cxnId="{0C8D5BE9-08E2-4EAD-BD65-1ECFD9B2FAF9}">
      <dgm:prSet/>
      <dgm:spPr/>
      <dgm:t>
        <a:bodyPr/>
        <a:lstStyle/>
        <a:p>
          <a:endParaRPr lang="es-PE"/>
        </a:p>
      </dgm:t>
    </dgm:pt>
    <dgm:pt modelId="{25B50B57-DE9D-45C5-B998-7B9ADE2B0DC1}" type="sibTrans" cxnId="{0C8D5BE9-08E2-4EAD-BD65-1ECFD9B2FAF9}">
      <dgm:prSet/>
      <dgm:spPr/>
      <dgm:t>
        <a:bodyPr/>
        <a:lstStyle/>
        <a:p>
          <a:endParaRPr lang="es-PE"/>
        </a:p>
      </dgm:t>
    </dgm:pt>
    <dgm:pt modelId="{3E757D7B-AF9D-4EC9-B8FC-A712214270EE}">
      <dgm:prSet phldrT="[Texto]" custT="1"/>
      <dgm:spPr/>
      <dgm:t>
        <a:bodyPr/>
        <a:lstStyle/>
        <a:p>
          <a:r>
            <a:rPr lang="es-MX" sz="2000" dirty="0"/>
            <a:t>Comparecencia </a:t>
          </a:r>
          <a:endParaRPr lang="es-PE" sz="2000" dirty="0"/>
        </a:p>
      </dgm:t>
    </dgm:pt>
    <dgm:pt modelId="{ACD25DCE-682F-4140-B9C1-01800E435C09}" type="parTrans" cxnId="{94C61F89-6FD5-4321-8B23-D8095BE76C45}">
      <dgm:prSet/>
      <dgm:spPr/>
      <dgm:t>
        <a:bodyPr/>
        <a:lstStyle/>
        <a:p>
          <a:endParaRPr lang="es-PE"/>
        </a:p>
      </dgm:t>
    </dgm:pt>
    <dgm:pt modelId="{0D5BB083-89FC-4F0E-AC4F-4EEF94D48C9A}" type="sibTrans" cxnId="{94C61F89-6FD5-4321-8B23-D8095BE76C45}">
      <dgm:prSet/>
      <dgm:spPr/>
      <dgm:t>
        <a:bodyPr/>
        <a:lstStyle/>
        <a:p>
          <a:endParaRPr lang="es-PE"/>
        </a:p>
      </dgm:t>
    </dgm:pt>
    <dgm:pt modelId="{C042295E-8F35-4C18-94E7-74AA3319AB5C}">
      <dgm:prSet phldrT="[Texto]" custT="1"/>
      <dgm:spPr/>
      <dgm:t>
        <a:bodyPr/>
        <a:lstStyle/>
        <a:p>
          <a:r>
            <a:rPr lang="es-MX" sz="2000" dirty="0"/>
            <a:t>Comprobación de datos</a:t>
          </a:r>
          <a:endParaRPr lang="es-PE" sz="2000" dirty="0"/>
        </a:p>
      </dgm:t>
    </dgm:pt>
    <dgm:pt modelId="{D0FC11B9-6CF5-43D0-9452-9BC23BBA1F4D}" type="parTrans" cxnId="{A749D98D-1800-45DC-B159-7947EB970772}">
      <dgm:prSet/>
      <dgm:spPr/>
      <dgm:t>
        <a:bodyPr/>
        <a:lstStyle/>
        <a:p>
          <a:endParaRPr lang="es-PE"/>
        </a:p>
      </dgm:t>
    </dgm:pt>
    <dgm:pt modelId="{947F2056-3436-4BF4-8C10-470FA51BAC7E}" type="sibTrans" cxnId="{A749D98D-1800-45DC-B159-7947EB970772}">
      <dgm:prSet/>
      <dgm:spPr/>
      <dgm:t>
        <a:bodyPr/>
        <a:lstStyle/>
        <a:p>
          <a:endParaRPr lang="es-PE"/>
        </a:p>
      </dgm:t>
    </dgm:pt>
    <dgm:pt modelId="{01C8ED3E-5C29-4F96-9EF1-E25D59FE0E94}">
      <dgm:prSet/>
      <dgm:spPr/>
      <dgm:t>
        <a:bodyPr/>
        <a:lstStyle/>
        <a:p>
          <a:r>
            <a:rPr lang="es-MX" dirty="0"/>
            <a:t>Requiere información el inspector por el sistema de comunicación electrónica</a:t>
          </a:r>
          <a:endParaRPr lang="es-PE" dirty="0"/>
        </a:p>
      </dgm:t>
    </dgm:pt>
    <dgm:pt modelId="{5064940A-AB1D-455F-A925-76542970A462}" type="parTrans" cxnId="{8C5BD718-148D-47BE-8241-FB87AAFEFA74}">
      <dgm:prSet/>
      <dgm:spPr/>
      <dgm:t>
        <a:bodyPr/>
        <a:lstStyle/>
        <a:p>
          <a:endParaRPr lang="es-PE"/>
        </a:p>
      </dgm:t>
    </dgm:pt>
    <dgm:pt modelId="{166E99AB-03AC-40AC-B643-11489E8C3874}" type="sibTrans" cxnId="{8C5BD718-148D-47BE-8241-FB87AAFEFA74}">
      <dgm:prSet/>
      <dgm:spPr/>
      <dgm:t>
        <a:bodyPr/>
        <a:lstStyle/>
        <a:p>
          <a:endParaRPr lang="es-PE"/>
        </a:p>
      </dgm:t>
    </dgm:pt>
    <dgm:pt modelId="{5FB3EF63-A402-4178-9D2C-A6220F47375C}">
      <dgm:prSet phldrT="[Texto]" custT="1"/>
      <dgm:spPr/>
      <dgm:t>
        <a:bodyPr/>
        <a:lstStyle/>
        <a:p>
          <a:r>
            <a:rPr lang="es-MX" sz="2000" dirty="0"/>
            <a:t>Visita a las instalaciones de la empresa </a:t>
          </a:r>
          <a:endParaRPr lang="es-PE" sz="2000" dirty="0"/>
        </a:p>
      </dgm:t>
    </dgm:pt>
    <dgm:pt modelId="{6190A4AD-1391-4C41-A879-A9EC699291F7}" type="parTrans" cxnId="{B1BBA4A9-3A11-4072-8D2D-592A3064570A}">
      <dgm:prSet/>
      <dgm:spPr/>
      <dgm:t>
        <a:bodyPr/>
        <a:lstStyle/>
        <a:p>
          <a:endParaRPr lang="es-PE"/>
        </a:p>
      </dgm:t>
    </dgm:pt>
    <dgm:pt modelId="{A2A4A309-3263-4C28-A07A-7EC0061DA5B2}" type="sibTrans" cxnId="{B1BBA4A9-3A11-4072-8D2D-592A3064570A}">
      <dgm:prSet/>
      <dgm:spPr/>
      <dgm:t>
        <a:bodyPr/>
        <a:lstStyle/>
        <a:p>
          <a:endParaRPr lang="es-PE"/>
        </a:p>
      </dgm:t>
    </dgm:pt>
    <dgm:pt modelId="{C76F1FA2-3B72-451F-92B4-39179A280ADF}">
      <dgm:prSet phldrT="[Texto]" custT="1"/>
      <dgm:spPr/>
      <dgm:t>
        <a:bodyPr/>
        <a:lstStyle/>
        <a:p>
          <a:r>
            <a:rPr lang="es-MX" sz="2000" dirty="0"/>
            <a:t>El empleador asiste a las instalaciones de la Entidad para que aclare hechos y también presente documentos</a:t>
          </a:r>
          <a:endParaRPr lang="es-PE" sz="2000" dirty="0"/>
        </a:p>
      </dgm:t>
    </dgm:pt>
    <dgm:pt modelId="{57A68CF9-42E0-4514-9D66-13C19135F2A7}" type="parTrans" cxnId="{BE152207-CD73-4500-9197-0AB4CDC7378E}">
      <dgm:prSet/>
      <dgm:spPr/>
      <dgm:t>
        <a:bodyPr/>
        <a:lstStyle/>
        <a:p>
          <a:endParaRPr lang="es-PE"/>
        </a:p>
      </dgm:t>
    </dgm:pt>
    <dgm:pt modelId="{F3DF2B88-E81A-4666-8E4B-FA658D96D75A}" type="sibTrans" cxnId="{BE152207-CD73-4500-9197-0AB4CDC7378E}">
      <dgm:prSet/>
      <dgm:spPr/>
      <dgm:t>
        <a:bodyPr/>
        <a:lstStyle/>
        <a:p>
          <a:endParaRPr lang="es-PE"/>
        </a:p>
      </dgm:t>
    </dgm:pt>
    <dgm:pt modelId="{BB936143-BBB2-4750-BFF4-5364D5F37777}">
      <dgm:prSet phldrT="[Texto]" custT="1"/>
      <dgm:spPr/>
      <dgm:t>
        <a:bodyPr/>
        <a:lstStyle/>
        <a:p>
          <a:r>
            <a:rPr lang="es-MX" sz="2000" dirty="0"/>
            <a:t>Comprobar información o antecedentes que obran en otras dependencias del sector público</a:t>
          </a:r>
          <a:endParaRPr lang="es-PE" sz="2000" dirty="0"/>
        </a:p>
      </dgm:t>
    </dgm:pt>
    <dgm:pt modelId="{FC4E4E01-F6B5-4ADC-9881-DB83E1FA5CCF}" type="parTrans" cxnId="{7C196D82-9A0F-4AA9-9971-10AD2DF2E2F0}">
      <dgm:prSet/>
      <dgm:spPr/>
      <dgm:t>
        <a:bodyPr/>
        <a:lstStyle/>
        <a:p>
          <a:endParaRPr lang="es-PE"/>
        </a:p>
      </dgm:t>
    </dgm:pt>
    <dgm:pt modelId="{30D61166-DEB1-4347-9047-963060114B25}" type="sibTrans" cxnId="{7C196D82-9A0F-4AA9-9971-10AD2DF2E2F0}">
      <dgm:prSet/>
      <dgm:spPr/>
      <dgm:t>
        <a:bodyPr/>
        <a:lstStyle/>
        <a:p>
          <a:endParaRPr lang="es-PE"/>
        </a:p>
      </dgm:t>
    </dgm:pt>
    <dgm:pt modelId="{B6423C92-2E35-4DB5-A804-2B8B8DC93DEC}" type="pres">
      <dgm:prSet presAssocID="{E3FBC91C-BC10-4645-95C8-97FF5AF47C70}" presName="theList" presStyleCnt="0">
        <dgm:presLayoutVars>
          <dgm:dir/>
          <dgm:animLvl val="lvl"/>
          <dgm:resizeHandles val="exact"/>
        </dgm:presLayoutVars>
      </dgm:prSet>
      <dgm:spPr/>
    </dgm:pt>
    <dgm:pt modelId="{BADF8B31-115E-43CA-AB88-E89A02E0CDB6}" type="pres">
      <dgm:prSet presAssocID="{1F0BCED4-5AEC-47FC-B087-6B4A9275CCEA}" presName="compNode" presStyleCnt="0"/>
      <dgm:spPr/>
    </dgm:pt>
    <dgm:pt modelId="{C0F963D0-F723-45BF-8739-85AAEA05D957}" type="pres">
      <dgm:prSet presAssocID="{1F0BCED4-5AEC-47FC-B087-6B4A9275CCEA}" presName="aNode" presStyleLbl="bgShp" presStyleIdx="0" presStyleCnt="4"/>
      <dgm:spPr/>
    </dgm:pt>
    <dgm:pt modelId="{226107FD-293A-48D6-834F-98F959D53BDA}" type="pres">
      <dgm:prSet presAssocID="{1F0BCED4-5AEC-47FC-B087-6B4A9275CCEA}" presName="textNode" presStyleLbl="bgShp" presStyleIdx="0" presStyleCnt="4"/>
      <dgm:spPr/>
    </dgm:pt>
    <dgm:pt modelId="{C2F9D43D-893C-478C-84CB-EE9AE55DF51A}" type="pres">
      <dgm:prSet presAssocID="{1F0BCED4-5AEC-47FC-B087-6B4A9275CCEA}" presName="compChildNode" presStyleCnt="0"/>
      <dgm:spPr/>
    </dgm:pt>
    <dgm:pt modelId="{995CC429-01C9-477F-AE81-F69AD98548E2}" type="pres">
      <dgm:prSet presAssocID="{1F0BCED4-5AEC-47FC-B087-6B4A9275CCEA}" presName="theInnerList" presStyleCnt="0"/>
      <dgm:spPr/>
    </dgm:pt>
    <dgm:pt modelId="{CA97BB63-271E-4FBF-BE01-EC6AAFE10CE2}" type="pres">
      <dgm:prSet presAssocID="{01C8ED3E-5C29-4F96-9EF1-E25D59FE0E94}" presName="childNode" presStyleLbl="node1" presStyleIdx="0" presStyleCnt="4">
        <dgm:presLayoutVars>
          <dgm:bulletEnabled val="1"/>
        </dgm:presLayoutVars>
      </dgm:prSet>
      <dgm:spPr/>
    </dgm:pt>
    <dgm:pt modelId="{A86CAE5D-51B9-4ED6-9070-203660CC4AC9}" type="pres">
      <dgm:prSet presAssocID="{1F0BCED4-5AEC-47FC-B087-6B4A9275CCEA}" presName="aSpace" presStyleCnt="0"/>
      <dgm:spPr/>
    </dgm:pt>
    <dgm:pt modelId="{FA2F7A7F-3994-41DB-A902-0B80EAE01185}" type="pres">
      <dgm:prSet presAssocID="{7297790F-B366-458F-9058-3513D3D3BABF}" presName="compNode" presStyleCnt="0"/>
      <dgm:spPr/>
    </dgm:pt>
    <dgm:pt modelId="{9E4E64F7-25FF-4A74-BBEF-04D22147C232}" type="pres">
      <dgm:prSet presAssocID="{7297790F-B366-458F-9058-3513D3D3BABF}" presName="aNode" presStyleLbl="bgShp" presStyleIdx="1" presStyleCnt="4"/>
      <dgm:spPr/>
    </dgm:pt>
    <dgm:pt modelId="{498DF3C7-ED58-41E3-8087-EADFD152F8B9}" type="pres">
      <dgm:prSet presAssocID="{7297790F-B366-458F-9058-3513D3D3BABF}" presName="textNode" presStyleLbl="bgShp" presStyleIdx="1" presStyleCnt="4"/>
      <dgm:spPr/>
    </dgm:pt>
    <dgm:pt modelId="{3AC6E2B5-82CF-4A51-95B5-0CB687C1846C}" type="pres">
      <dgm:prSet presAssocID="{7297790F-B366-458F-9058-3513D3D3BABF}" presName="compChildNode" presStyleCnt="0"/>
      <dgm:spPr/>
    </dgm:pt>
    <dgm:pt modelId="{724E3192-F569-4BA5-B6E0-9E0A691C9BE3}" type="pres">
      <dgm:prSet presAssocID="{7297790F-B366-458F-9058-3513D3D3BABF}" presName="theInnerList" presStyleCnt="0"/>
      <dgm:spPr/>
    </dgm:pt>
    <dgm:pt modelId="{6973D05D-65F0-4692-A59F-D3958728A939}" type="pres">
      <dgm:prSet presAssocID="{5FB3EF63-A402-4178-9D2C-A6220F47375C}" presName="childNode" presStyleLbl="node1" presStyleIdx="1" presStyleCnt="4">
        <dgm:presLayoutVars>
          <dgm:bulletEnabled val="1"/>
        </dgm:presLayoutVars>
      </dgm:prSet>
      <dgm:spPr/>
    </dgm:pt>
    <dgm:pt modelId="{64AF3529-BCD8-4E91-9F6C-99A64D930D64}" type="pres">
      <dgm:prSet presAssocID="{7297790F-B366-458F-9058-3513D3D3BABF}" presName="aSpace" presStyleCnt="0"/>
      <dgm:spPr/>
    </dgm:pt>
    <dgm:pt modelId="{5BE62ADF-F708-4946-B32D-B7AB115E3416}" type="pres">
      <dgm:prSet presAssocID="{3E757D7B-AF9D-4EC9-B8FC-A712214270EE}" presName="compNode" presStyleCnt="0"/>
      <dgm:spPr/>
    </dgm:pt>
    <dgm:pt modelId="{2BCD4D45-99EB-4EA9-AE95-C3E107163325}" type="pres">
      <dgm:prSet presAssocID="{3E757D7B-AF9D-4EC9-B8FC-A712214270EE}" presName="aNode" presStyleLbl="bgShp" presStyleIdx="2" presStyleCnt="4"/>
      <dgm:spPr/>
    </dgm:pt>
    <dgm:pt modelId="{998D27FD-6755-4B76-B79C-08A86D61EA47}" type="pres">
      <dgm:prSet presAssocID="{3E757D7B-AF9D-4EC9-B8FC-A712214270EE}" presName="textNode" presStyleLbl="bgShp" presStyleIdx="2" presStyleCnt="4"/>
      <dgm:spPr/>
    </dgm:pt>
    <dgm:pt modelId="{57EC6ECF-19C5-4F4C-80F8-B4A0918C8561}" type="pres">
      <dgm:prSet presAssocID="{3E757D7B-AF9D-4EC9-B8FC-A712214270EE}" presName="compChildNode" presStyleCnt="0"/>
      <dgm:spPr/>
    </dgm:pt>
    <dgm:pt modelId="{87D492E8-965F-4077-ACB0-0ADACF93E3E3}" type="pres">
      <dgm:prSet presAssocID="{3E757D7B-AF9D-4EC9-B8FC-A712214270EE}" presName="theInnerList" presStyleCnt="0"/>
      <dgm:spPr/>
    </dgm:pt>
    <dgm:pt modelId="{888930C1-BCE6-4854-BF1C-75F135057C48}" type="pres">
      <dgm:prSet presAssocID="{C76F1FA2-3B72-451F-92B4-39179A280ADF}" presName="childNode" presStyleLbl="node1" presStyleIdx="2" presStyleCnt="4">
        <dgm:presLayoutVars>
          <dgm:bulletEnabled val="1"/>
        </dgm:presLayoutVars>
      </dgm:prSet>
      <dgm:spPr/>
    </dgm:pt>
    <dgm:pt modelId="{B3F3784E-FFCC-41B2-8E42-00DABB67937D}" type="pres">
      <dgm:prSet presAssocID="{3E757D7B-AF9D-4EC9-B8FC-A712214270EE}" presName="aSpace" presStyleCnt="0"/>
      <dgm:spPr/>
    </dgm:pt>
    <dgm:pt modelId="{AC4D7E4F-B139-4D30-8B10-4D6BDB8FCEB0}" type="pres">
      <dgm:prSet presAssocID="{C042295E-8F35-4C18-94E7-74AA3319AB5C}" presName="compNode" presStyleCnt="0"/>
      <dgm:spPr/>
    </dgm:pt>
    <dgm:pt modelId="{B7A9C950-2DE4-4F9D-B609-C30382352174}" type="pres">
      <dgm:prSet presAssocID="{C042295E-8F35-4C18-94E7-74AA3319AB5C}" presName="aNode" presStyleLbl="bgShp" presStyleIdx="3" presStyleCnt="4"/>
      <dgm:spPr/>
    </dgm:pt>
    <dgm:pt modelId="{BAB24690-CEA9-4A3C-9EAE-14DD93D332D2}" type="pres">
      <dgm:prSet presAssocID="{C042295E-8F35-4C18-94E7-74AA3319AB5C}" presName="textNode" presStyleLbl="bgShp" presStyleIdx="3" presStyleCnt="4"/>
      <dgm:spPr/>
    </dgm:pt>
    <dgm:pt modelId="{AF21F51B-60D3-4568-9919-4438F7C2D375}" type="pres">
      <dgm:prSet presAssocID="{C042295E-8F35-4C18-94E7-74AA3319AB5C}" presName="compChildNode" presStyleCnt="0"/>
      <dgm:spPr/>
    </dgm:pt>
    <dgm:pt modelId="{2F8F0246-3455-483B-A87B-AC375FF61A3A}" type="pres">
      <dgm:prSet presAssocID="{C042295E-8F35-4C18-94E7-74AA3319AB5C}" presName="theInnerList" presStyleCnt="0"/>
      <dgm:spPr/>
    </dgm:pt>
    <dgm:pt modelId="{19E852FF-4747-4D51-982C-B002BEEDDFCE}" type="pres">
      <dgm:prSet presAssocID="{BB936143-BBB2-4750-BFF4-5364D5F37777}" presName="childNode" presStyleLbl="node1" presStyleIdx="3" presStyleCnt="4">
        <dgm:presLayoutVars>
          <dgm:bulletEnabled val="1"/>
        </dgm:presLayoutVars>
      </dgm:prSet>
      <dgm:spPr/>
    </dgm:pt>
  </dgm:ptLst>
  <dgm:cxnLst>
    <dgm:cxn modelId="{B98B6C01-FD18-42AC-9ADB-1FF6B6F657F9}" type="presOf" srcId="{E3FBC91C-BC10-4645-95C8-97FF5AF47C70}" destId="{B6423C92-2E35-4DB5-A804-2B8B8DC93DEC}" srcOrd="0" destOrd="0" presId="urn:microsoft.com/office/officeart/2005/8/layout/lProcess2"/>
    <dgm:cxn modelId="{BE152207-CD73-4500-9197-0AB4CDC7378E}" srcId="{3E757D7B-AF9D-4EC9-B8FC-A712214270EE}" destId="{C76F1FA2-3B72-451F-92B4-39179A280ADF}" srcOrd="0" destOrd="0" parTransId="{57A68CF9-42E0-4514-9D66-13C19135F2A7}" sibTransId="{F3DF2B88-E81A-4666-8E4B-FA658D96D75A}"/>
    <dgm:cxn modelId="{6A718112-875B-4B26-92C2-701E1EB5127C}" type="presOf" srcId="{1F0BCED4-5AEC-47FC-B087-6B4A9275CCEA}" destId="{C0F963D0-F723-45BF-8739-85AAEA05D957}" srcOrd="0" destOrd="0" presId="urn:microsoft.com/office/officeart/2005/8/layout/lProcess2"/>
    <dgm:cxn modelId="{516EAB12-6D54-4B9B-AB6A-EA70912D34AE}" type="presOf" srcId="{BB936143-BBB2-4750-BFF4-5364D5F37777}" destId="{19E852FF-4747-4D51-982C-B002BEEDDFCE}" srcOrd="0" destOrd="0" presId="urn:microsoft.com/office/officeart/2005/8/layout/lProcess2"/>
    <dgm:cxn modelId="{8C5BD718-148D-47BE-8241-FB87AAFEFA74}" srcId="{1F0BCED4-5AEC-47FC-B087-6B4A9275CCEA}" destId="{01C8ED3E-5C29-4F96-9EF1-E25D59FE0E94}" srcOrd="0" destOrd="0" parTransId="{5064940A-AB1D-455F-A925-76542970A462}" sibTransId="{166E99AB-03AC-40AC-B643-11489E8C3874}"/>
    <dgm:cxn modelId="{EDC11E1B-331C-4135-848B-3BCD47164C79}" type="presOf" srcId="{7297790F-B366-458F-9058-3513D3D3BABF}" destId="{9E4E64F7-25FF-4A74-BBEF-04D22147C232}" srcOrd="0" destOrd="0" presId="urn:microsoft.com/office/officeart/2005/8/layout/lProcess2"/>
    <dgm:cxn modelId="{F9858846-C56E-499A-957A-86CCCD937F6A}" type="presOf" srcId="{3E757D7B-AF9D-4EC9-B8FC-A712214270EE}" destId="{2BCD4D45-99EB-4EA9-AE95-C3E107163325}" srcOrd="0" destOrd="0" presId="urn:microsoft.com/office/officeart/2005/8/layout/lProcess2"/>
    <dgm:cxn modelId="{444D6C4C-3BF1-4CFC-9AFE-896D22D064B8}" type="presOf" srcId="{C042295E-8F35-4C18-94E7-74AA3319AB5C}" destId="{B7A9C950-2DE4-4F9D-B609-C30382352174}" srcOrd="0" destOrd="0" presId="urn:microsoft.com/office/officeart/2005/8/layout/lProcess2"/>
    <dgm:cxn modelId="{BF587851-BEF1-43FB-8D77-E254F4A16C6C}" type="presOf" srcId="{01C8ED3E-5C29-4F96-9EF1-E25D59FE0E94}" destId="{CA97BB63-271E-4FBF-BE01-EC6AAFE10CE2}" srcOrd="0" destOrd="0" presId="urn:microsoft.com/office/officeart/2005/8/layout/lProcess2"/>
    <dgm:cxn modelId="{5E1E8172-286C-4964-B3BA-29783B7BE473}" type="presOf" srcId="{1F0BCED4-5AEC-47FC-B087-6B4A9275CCEA}" destId="{226107FD-293A-48D6-834F-98F959D53BDA}" srcOrd="1" destOrd="0" presId="urn:microsoft.com/office/officeart/2005/8/layout/lProcess2"/>
    <dgm:cxn modelId="{32957E5A-7317-4E8F-A1E2-E396D4A14F77}" srcId="{E3FBC91C-BC10-4645-95C8-97FF5AF47C70}" destId="{1F0BCED4-5AEC-47FC-B087-6B4A9275CCEA}" srcOrd="0" destOrd="0" parTransId="{ADED5529-06C7-459B-8B9E-69B7F71F63FA}" sibTransId="{8BFDADFD-8312-46BE-A18F-E8CC719FCE58}"/>
    <dgm:cxn modelId="{C826227E-432C-44FD-B2F1-B5CE39970BA2}" type="presOf" srcId="{C042295E-8F35-4C18-94E7-74AA3319AB5C}" destId="{BAB24690-CEA9-4A3C-9EAE-14DD93D332D2}" srcOrd="1" destOrd="0" presId="urn:microsoft.com/office/officeart/2005/8/layout/lProcess2"/>
    <dgm:cxn modelId="{7C196D82-9A0F-4AA9-9971-10AD2DF2E2F0}" srcId="{C042295E-8F35-4C18-94E7-74AA3319AB5C}" destId="{BB936143-BBB2-4750-BFF4-5364D5F37777}" srcOrd="0" destOrd="0" parTransId="{FC4E4E01-F6B5-4ADC-9881-DB83E1FA5CCF}" sibTransId="{30D61166-DEB1-4347-9047-963060114B25}"/>
    <dgm:cxn modelId="{94C61F89-6FD5-4321-8B23-D8095BE76C45}" srcId="{E3FBC91C-BC10-4645-95C8-97FF5AF47C70}" destId="{3E757D7B-AF9D-4EC9-B8FC-A712214270EE}" srcOrd="2" destOrd="0" parTransId="{ACD25DCE-682F-4140-B9C1-01800E435C09}" sibTransId="{0D5BB083-89FC-4F0E-AC4F-4EEF94D48C9A}"/>
    <dgm:cxn modelId="{A749D98D-1800-45DC-B159-7947EB970772}" srcId="{E3FBC91C-BC10-4645-95C8-97FF5AF47C70}" destId="{C042295E-8F35-4C18-94E7-74AA3319AB5C}" srcOrd="3" destOrd="0" parTransId="{D0FC11B9-6CF5-43D0-9452-9BC23BBA1F4D}" sibTransId="{947F2056-3436-4BF4-8C10-470FA51BAC7E}"/>
    <dgm:cxn modelId="{B7FE639D-06B2-44A4-8DC9-1CC6A64AC2F9}" type="presOf" srcId="{7297790F-B366-458F-9058-3513D3D3BABF}" destId="{498DF3C7-ED58-41E3-8087-EADFD152F8B9}" srcOrd="1" destOrd="0" presId="urn:microsoft.com/office/officeart/2005/8/layout/lProcess2"/>
    <dgm:cxn modelId="{B1BBA4A9-3A11-4072-8D2D-592A3064570A}" srcId="{7297790F-B366-458F-9058-3513D3D3BABF}" destId="{5FB3EF63-A402-4178-9D2C-A6220F47375C}" srcOrd="0" destOrd="0" parTransId="{6190A4AD-1391-4C41-A879-A9EC699291F7}" sibTransId="{A2A4A309-3263-4C28-A07A-7EC0061DA5B2}"/>
    <dgm:cxn modelId="{788E7ACF-95F5-43A3-BAF6-4408AE4DD26D}" type="presOf" srcId="{C76F1FA2-3B72-451F-92B4-39179A280ADF}" destId="{888930C1-BCE6-4854-BF1C-75F135057C48}" srcOrd="0" destOrd="0" presId="urn:microsoft.com/office/officeart/2005/8/layout/lProcess2"/>
    <dgm:cxn modelId="{C90090E2-796E-467B-A994-051F7E08319D}" type="presOf" srcId="{3E757D7B-AF9D-4EC9-B8FC-A712214270EE}" destId="{998D27FD-6755-4B76-B79C-08A86D61EA47}" srcOrd="1" destOrd="0" presId="urn:microsoft.com/office/officeart/2005/8/layout/lProcess2"/>
    <dgm:cxn modelId="{0C8D5BE9-08E2-4EAD-BD65-1ECFD9B2FAF9}" srcId="{E3FBC91C-BC10-4645-95C8-97FF5AF47C70}" destId="{7297790F-B366-458F-9058-3513D3D3BABF}" srcOrd="1" destOrd="0" parTransId="{6D3B3DD4-70CD-4A1E-8185-4B1D08668514}" sibTransId="{25B50B57-DE9D-45C5-B998-7B9ADE2B0DC1}"/>
    <dgm:cxn modelId="{FE1E78EC-55C8-4ECE-AE2E-27E7FBD9DB6C}" type="presOf" srcId="{5FB3EF63-A402-4178-9D2C-A6220F47375C}" destId="{6973D05D-65F0-4692-A59F-D3958728A939}" srcOrd="0" destOrd="0" presId="urn:microsoft.com/office/officeart/2005/8/layout/lProcess2"/>
    <dgm:cxn modelId="{3FFC052B-968A-4532-B664-15F3E58AFEE5}" type="presParOf" srcId="{B6423C92-2E35-4DB5-A804-2B8B8DC93DEC}" destId="{BADF8B31-115E-43CA-AB88-E89A02E0CDB6}" srcOrd="0" destOrd="0" presId="urn:microsoft.com/office/officeart/2005/8/layout/lProcess2"/>
    <dgm:cxn modelId="{317A2E4F-B3E6-4CFC-85E8-570258A954BF}" type="presParOf" srcId="{BADF8B31-115E-43CA-AB88-E89A02E0CDB6}" destId="{C0F963D0-F723-45BF-8739-85AAEA05D957}" srcOrd="0" destOrd="0" presId="urn:microsoft.com/office/officeart/2005/8/layout/lProcess2"/>
    <dgm:cxn modelId="{CF3A57B0-A9DA-4ABA-9AF8-2DDCAA3CA642}" type="presParOf" srcId="{BADF8B31-115E-43CA-AB88-E89A02E0CDB6}" destId="{226107FD-293A-48D6-834F-98F959D53BDA}" srcOrd="1" destOrd="0" presId="urn:microsoft.com/office/officeart/2005/8/layout/lProcess2"/>
    <dgm:cxn modelId="{1A9886C1-A2CF-44F3-8D5F-0F546717C6B0}" type="presParOf" srcId="{BADF8B31-115E-43CA-AB88-E89A02E0CDB6}" destId="{C2F9D43D-893C-478C-84CB-EE9AE55DF51A}" srcOrd="2" destOrd="0" presId="urn:microsoft.com/office/officeart/2005/8/layout/lProcess2"/>
    <dgm:cxn modelId="{720EA4F5-A45C-459E-8825-5F4EA4DADF14}" type="presParOf" srcId="{C2F9D43D-893C-478C-84CB-EE9AE55DF51A}" destId="{995CC429-01C9-477F-AE81-F69AD98548E2}" srcOrd="0" destOrd="0" presId="urn:microsoft.com/office/officeart/2005/8/layout/lProcess2"/>
    <dgm:cxn modelId="{85D4C926-9249-4724-8043-6E89431DB2E9}" type="presParOf" srcId="{995CC429-01C9-477F-AE81-F69AD98548E2}" destId="{CA97BB63-271E-4FBF-BE01-EC6AAFE10CE2}" srcOrd="0" destOrd="0" presId="urn:microsoft.com/office/officeart/2005/8/layout/lProcess2"/>
    <dgm:cxn modelId="{3AB13A38-7DB5-42DE-84CB-832D0B372C47}" type="presParOf" srcId="{B6423C92-2E35-4DB5-A804-2B8B8DC93DEC}" destId="{A86CAE5D-51B9-4ED6-9070-203660CC4AC9}" srcOrd="1" destOrd="0" presId="urn:microsoft.com/office/officeart/2005/8/layout/lProcess2"/>
    <dgm:cxn modelId="{1F868D69-FFF9-4536-8BD6-D493E0E8D343}" type="presParOf" srcId="{B6423C92-2E35-4DB5-A804-2B8B8DC93DEC}" destId="{FA2F7A7F-3994-41DB-A902-0B80EAE01185}" srcOrd="2" destOrd="0" presId="urn:microsoft.com/office/officeart/2005/8/layout/lProcess2"/>
    <dgm:cxn modelId="{040CD075-ADFC-4417-B511-EDBA248E0A07}" type="presParOf" srcId="{FA2F7A7F-3994-41DB-A902-0B80EAE01185}" destId="{9E4E64F7-25FF-4A74-BBEF-04D22147C232}" srcOrd="0" destOrd="0" presId="urn:microsoft.com/office/officeart/2005/8/layout/lProcess2"/>
    <dgm:cxn modelId="{E81D3E54-3055-4743-AB26-2A1E60D854D6}" type="presParOf" srcId="{FA2F7A7F-3994-41DB-A902-0B80EAE01185}" destId="{498DF3C7-ED58-41E3-8087-EADFD152F8B9}" srcOrd="1" destOrd="0" presId="urn:microsoft.com/office/officeart/2005/8/layout/lProcess2"/>
    <dgm:cxn modelId="{4A50F527-33AD-4659-996A-1FE101C16896}" type="presParOf" srcId="{FA2F7A7F-3994-41DB-A902-0B80EAE01185}" destId="{3AC6E2B5-82CF-4A51-95B5-0CB687C1846C}" srcOrd="2" destOrd="0" presId="urn:microsoft.com/office/officeart/2005/8/layout/lProcess2"/>
    <dgm:cxn modelId="{A9EE3D9B-BA18-4E9D-BFF5-67104319752A}" type="presParOf" srcId="{3AC6E2B5-82CF-4A51-95B5-0CB687C1846C}" destId="{724E3192-F569-4BA5-B6E0-9E0A691C9BE3}" srcOrd="0" destOrd="0" presId="urn:microsoft.com/office/officeart/2005/8/layout/lProcess2"/>
    <dgm:cxn modelId="{7EE0FB00-8347-4508-90D0-ABFAE97365CA}" type="presParOf" srcId="{724E3192-F569-4BA5-B6E0-9E0A691C9BE3}" destId="{6973D05D-65F0-4692-A59F-D3958728A939}" srcOrd="0" destOrd="0" presId="urn:microsoft.com/office/officeart/2005/8/layout/lProcess2"/>
    <dgm:cxn modelId="{5549F77D-B8D6-40AD-AEE7-989BA7007161}" type="presParOf" srcId="{B6423C92-2E35-4DB5-A804-2B8B8DC93DEC}" destId="{64AF3529-BCD8-4E91-9F6C-99A64D930D64}" srcOrd="3" destOrd="0" presId="urn:microsoft.com/office/officeart/2005/8/layout/lProcess2"/>
    <dgm:cxn modelId="{F60D31BE-2203-48EB-9604-40C6CE3C7EB0}" type="presParOf" srcId="{B6423C92-2E35-4DB5-A804-2B8B8DC93DEC}" destId="{5BE62ADF-F708-4946-B32D-B7AB115E3416}" srcOrd="4" destOrd="0" presId="urn:microsoft.com/office/officeart/2005/8/layout/lProcess2"/>
    <dgm:cxn modelId="{E9032D38-489B-4A70-8F66-739358A0CDF2}" type="presParOf" srcId="{5BE62ADF-F708-4946-B32D-B7AB115E3416}" destId="{2BCD4D45-99EB-4EA9-AE95-C3E107163325}" srcOrd="0" destOrd="0" presId="urn:microsoft.com/office/officeart/2005/8/layout/lProcess2"/>
    <dgm:cxn modelId="{51C1784A-129C-4BFB-844B-25B8C2B584E8}" type="presParOf" srcId="{5BE62ADF-F708-4946-B32D-B7AB115E3416}" destId="{998D27FD-6755-4B76-B79C-08A86D61EA47}" srcOrd="1" destOrd="0" presId="urn:microsoft.com/office/officeart/2005/8/layout/lProcess2"/>
    <dgm:cxn modelId="{64169994-2E41-4A7E-8324-020FE27366FE}" type="presParOf" srcId="{5BE62ADF-F708-4946-B32D-B7AB115E3416}" destId="{57EC6ECF-19C5-4F4C-80F8-B4A0918C8561}" srcOrd="2" destOrd="0" presId="urn:microsoft.com/office/officeart/2005/8/layout/lProcess2"/>
    <dgm:cxn modelId="{48BE9AF5-5A9A-4FC4-9836-EC12BDE5CB0A}" type="presParOf" srcId="{57EC6ECF-19C5-4F4C-80F8-B4A0918C8561}" destId="{87D492E8-965F-4077-ACB0-0ADACF93E3E3}" srcOrd="0" destOrd="0" presId="urn:microsoft.com/office/officeart/2005/8/layout/lProcess2"/>
    <dgm:cxn modelId="{A6B0CDFD-CB32-43D9-BCB3-D4522CCAD8A1}" type="presParOf" srcId="{87D492E8-965F-4077-ACB0-0ADACF93E3E3}" destId="{888930C1-BCE6-4854-BF1C-75F135057C48}" srcOrd="0" destOrd="0" presId="urn:microsoft.com/office/officeart/2005/8/layout/lProcess2"/>
    <dgm:cxn modelId="{E3DA44B5-027A-475D-AF2F-FF9ABB1A3075}" type="presParOf" srcId="{B6423C92-2E35-4DB5-A804-2B8B8DC93DEC}" destId="{B3F3784E-FFCC-41B2-8E42-00DABB67937D}" srcOrd="5" destOrd="0" presId="urn:microsoft.com/office/officeart/2005/8/layout/lProcess2"/>
    <dgm:cxn modelId="{01D4F6F0-750F-4033-AA58-893F64E55C8C}" type="presParOf" srcId="{B6423C92-2E35-4DB5-A804-2B8B8DC93DEC}" destId="{AC4D7E4F-B139-4D30-8B10-4D6BDB8FCEB0}" srcOrd="6" destOrd="0" presId="urn:microsoft.com/office/officeart/2005/8/layout/lProcess2"/>
    <dgm:cxn modelId="{2C98017F-C7B6-4514-9560-59C6E2A07F86}" type="presParOf" srcId="{AC4D7E4F-B139-4D30-8B10-4D6BDB8FCEB0}" destId="{B7A9C950-2DE4-4F9D-B609-C30382352174}" srcOrd="0" destOrd="0" presId="urn:microsoft.com/office/officeart/2005/8/layout/lProcess2"/>
    <dgm:cxn modelId="{15D95EC8-3A31-46EE-96D4-476744010EF8}" type="presParOf" srcId="{AC4D7E4F-B139-4D30-8B10-4D6BDB8FCEB0}" destId="{BAB24690-CEA9-4A3C-9EAE-14DD93D332D2}" srcOrd="1" destOrd="0" presId="urn:microsoft.com/office/officeart/2005/8/layout/lProcess2"/>
    <dgm:cxn modelId="{06B87E00-BBAE-4882-A0BB-3C6C35F8579D}" type="presParOf" srcId="{AC4D7E4F-B139-4D30-8B10-4D6BDB8FCEB0}" destId="{AF21F51B-60D3-4568-9919-4438F7C2D375}" srcOrd="2" destOrd="0" presId="urn:microsoft.com/office/officeart/2005/8/layout/lProcess2"/>
    <dgm:cxn modelId="{A5B15BB9-9E88-426D-8262-704231BC22D9}" type="presParOf" srcId="{AF21F51B-60D3-4568-9919-4438F7C2D375}" destId="{2F8F0246-3455-483B-A87B-AC375FF61A3A}" srcOrd="0" destOrd="0" presId="urn:microsoft.com/office/officeart/2005/8/layout/lProcess2"/>
    <dgm:cxn modelId="{A71100E4-5C26-4225-9311-AA2660530BE0}" type="presParOf" srcId="{2F8F0246-3455-483B-A87B-AC375FF61A3A}" destId="{19E852FF-4747-4D51-982C-B002BEEDDFC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3D03C4-8AC5-4ECB-9932-D308309085F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s-ES"/>
        </a:p>
      </dgm:t>
    </dgm:pt>
    <dgm:pt modelId="{FFE445BA-818A-4B15-B661-627D98494AA7}">
      <dgm:prSet phldrT="[Texto]"/>
      <dgm:spPr/>
      <dgm:t>
        <a:bodyPr/>
        <a:lstStyle/>
        <a:p>
          <a:r>
            <a:rPr lang="es-ES" dirty="0"/>
            <a:t>RECOMENDACIÓN</a:t>
          </a:r>
        </a:p>
      </dgm:t>
    </dgm:pt>
    <dgm:pt modelId="{DAA38D26-5F6E-4508-8A47-CB5ACA2CD5D3}" type="parTrans" cxnId="{300E4B82-FC32-4068-80BD-04E831866A0F}">
      <dgm:prSet/>
      <dgm:spPr/>
      <dgm:t>
        <a:bodyPr/>
        <a:lstStyle/>
        <a:p>
          <a:endParaRPr lang="es-ES"/>
        </a:p>
      </dgm:t>
    </dgm:pt>
    <dgm:pt modelId="{3DDDBBC4-BF2D-4578-BCAF-35A97FAF5206}" type="sibTrans" cxnId="{300E4B82-FC32-4068-80BD-04E831866A0F}">
      <dgm:prSet/>
      <dgm:spPr/>
      <dgm:t>
        <a:bodyPr/>
        <a:lstStyle/>
        <a:p>
          <a:endParaRPr lang="es-ES"/>
        </a:p>
      </dgm:t>
    </dgm:pt>
    <dgm:pt modelId="{032C258B-3844-4B20-8E7E-E12834FCFF3B}">
      <dgm:prSet phldrT="[Texto]"/>
      <dgm:spPr/>
      <dgm:t>
        <a:bodyPr/>
        <a:lstStyle/>
        <a:p>
          <a:r>
            <a:rPr lang="es-ES" dirty="0"/>
            <a:t>ADVERTENCIA</a:t>
          </a:r>
        </a:p>
      </dgm:t>
    </dgm:pt>
    <dgm:pt modelId="{F4BDE9B7-5BA6-4556-BE51-5D6D9C0C3ABA}" type="parTrans" cxnId="{5F04BE38-9751-4726-885C-61C97C49727F}">
      <dgm:prSet/>
      <dgm:spPr/>
      <dgm:t>
        <a:bodyPr/>
        <a:lstStyle/>
        <a:p>
          <a:endParaRPr lang="es-ES"/>
        </a:p>
      </dgm:t>
    </dgm:pt>
    <dgm:pt modelId="{4B2AD639-8D3F-4D8E-BA18-87D19272E457}" type="sibTrans" cxnId="{5F04BE38-9751-4726-885C-61C97C49727F}">
      <dgm:prSet/>
      <dgm:spPr/>
      <dgm:t>
        <a:bodyPr/>
        <a:lstStyle/>
        <a:p>
          <a:endParaRPr lang="es-ES"/>
        </a:p>
      </dgm:t>
    </dgm:pt>
    <dgm:pt modelId="{60CE61E7-0E85-4BEE-B438-CDF332445853}">
      <dgm:prSet phldrT="[Texto]"/>
      <dgm:spPr/>
      <dgm:t>
        <a:bodyPr/>
        <a:lstStyle/>
        <a:p>
          <a:r>
            <a:rPr lang="es-ES" dirty="0"/>
            <a:t>REQUERIMIENTO </a:t>
          </a:r>
        </a:p>
      </dgm:t>
    </dgm:pt>
    <dgm:pt modelId="{4899F8EA-BFA7-40C7-95E7-74E055CE5664}" type="parTrans" cxnId="{971AF45E-8A73-4408-8A87-53F11F010F73}">
      <dgm:prSet/>
      <dgm:spPr/>
      <dgm:t>
        <a:bodyPr/>
        <a:lstStyle/>
        <a:p>
          <a:endParaRPr lang="es-ES"/>
        </a:p>
      </dgm:t>
    </dgm:pt>
    <dgm:pt modelId="{852EE421-80FB-409C-B77B-09F6E8E7593C}" type="sibTrans" cxnId="{971AF45E-8A73-4408-8A87-53F11F010F73}">
      <dgm:prSet/>
      <dgm:spPr/>
      <dgm:t>
        <a:bodyPr/>
        <a:lstStyle/>
        <a:p>
          <a:endParaRPr lang="es-ES"/>
        </a:p>
      </dgm:t>
    </dgm:pt>
    <dgm:pt modelId="{865001BA-D87C-4F28-8649-4D861521C4B1}">
      <dgm:prSet phldrT="[Texto]"/>
      <dgm:spPr/>
      <dgm:t>
        <a:bodyPr/>
        <a:lstStyle/>
        <a:p>
          <a:r>
            <a:rPr lang="es-ES" dirty="0"/>
            <a:t>PARALIZACIÓN</a:t>
          </a:r>
        </a:p>
      </dgm:t>
    </dgm:pt>
    <dgm:pt modelId="{C6BDB59E-BC96-43A5-A489-FF947D75C3E5}" type="parTrans" cxnId="{99087014-B36E-472D-9E14-DF96CC9B48A5}">
      <dgm:prSet/>
      <dgm:spPr/>
      <dgm:t>
        <a:bodyPr/>
        <a:lstStyle/>
        <a:p>
          <a:endParaRPr lang="es-ES"/>
        </a:p>
      </dgm:t>
    </dgm:pt>
    <dgm:pt modelId="{627DE04E-554E-41DD-ACA1-499CCCA8C73C}" type="sibTrans" cxnId="{99087014-B36E-472D-9E14-DF96CC9B48A5}">
      <dgm:prSet/>
      <dgm:spPr/>
      <dgm:t>
        <a:bodyPr/>
        <a:lstStyle/>
        <a:p>
          <a:endParaRPr lang="es-ES"/>
        </a:p>
      </dgm:t>
    </dgm:pt>
    <dgm:pt modelId="{1073B813-4EB7-4333-AC90-24BD7AC6B25B}" type="pres">
      <dgm:prSet presAssocID="{833D03C4-8AC5-4ECB-9932-D308309085FA}" presName="Name0" presStyleCnt="0">
        <dgm:presLayoutVars>
          <dgm:dir/>
          <dgm:resizeHandles val="exact"/>
        </dgm:presLayoutVars>
      </dgm:prSet>
      <dgm:spPr/>
    </dgm:pt>
    <dgm:pt modelId="{D075D16D-F650-4B0D-AD28-730129025BE8}" type="pres">
      <dgm:prSet presAssocID="{833D03C4-8AC5-4ECB-9932-D308309085FA}" presName="cycle" presStyleCnt="0"/>
      <dgm:spPr/>
    </dgm:pt>
    <dgm:pt modelId="{50AFFE93-1F17-42AA-BBAC-23E3E98376B1}" type="pres">
      <dgm:prSet presAssocID="{FFE445BA-818A-4B15-B661-627D98494AA7}" presName="nodeFirstNode" presStyleLbl="node1" presStyleIdx="0" presStyleCnt="4">
        <dgm:presLayoutVars>
          <dgm:bulletEnabled val="1"/>
        </dgm:presLayoutVars>
      </dgm:prSet>
      <dgm:spPr/>
    </dgm:pt>
    <dgm:pt modelId="{43915BE2-1320-4743-A6A5-DA0B5FE9DEBA}" type="pres">
      <dgm:prSet presAssocID="{3DDDBBC4-BF2D-4578-BCAF-35A97FAF5206}" presName="sibTransFirstNode" presStyleLbl="bgShp" presStyleIdx="0" presStyleCnt="1"/>
      <dgm:spPr/>
    </dgm:pt>
    <dgm:pt modelId="{8EFD3D7B-E170-417B-B8C8-145C4E42BB0E}" type="pres">
      <dgm:prSet presAssocID="{032C258B-3844-4B20-8E7E-E12834FCFF3B}" presName="nodeFollowingNodes" presStyleLbl="node1" presStyleIdx="1" presStyleCnt="4">
        <dgm:presLayoutVars>
          <dgm:bulletEnabled val="1"/>
        </dgm:presLayoutVars>
      </dgm:prSet>
      <dgm:spPr/>
    </dgm:pt>
    <dgm:pt modelId="{A8E9E21C-F32D-449D-8304-CCD07CA74BF8}" type="pres">
      <dgm:prSet presAssocID="{60CE61E7-0E85-4BEE-B438-CDF332445853}" presName="nodeFollowingNodes" presStyleLbl="node1" presStyleIdx="2" presStyleCnt="4">
        <dgm:presLayoutVars>
          <dgm:bulletEnabled val="1"/>
        </dgm:presLayoutVars>
      </dgm:prSet>
      <dgm:spPr/>
    </dgm:pt>
    <dgm:pt modelId="{5AF38825-0ABC-41D6-B28F-0B0CFB9F3CDA}" type="pres">
      <dgm:prSet presAssocID="{865001BA-D87C-4F28-8649-4D861521C4B1}" presName="nodeFollowingNodes" presStyleLbl="node1" presStyleIdx="3" presStyleCnt="4">
        <dgm:presLayoutVars>
          <dgm:bulletEnabled val="1"/>
        </dgm:presLayoutVars>
      </dgm:prSet>
      <dgm:spPr/>
    </dgm:pt>
  </dgm:ptLst>
  <dgm:cxnLst>
    <dgm:cxn modelId="{E704A910-8CCC-4A00-B4D5-C978BF893699}" type="presOf" srcId="{3DDDBBC4-BF2D-4578-BCAF-35A97FAF5206}" destId="{43915BE2-1320-4743-A6A5-DA0B5FE9DEBA}" srcOrd="0" destOrd="0" presId="urn:microsoft.com/office/officeart/2005/8/layout/cycle3"/>
    <dgm:cxn modelId="{99087014-B36E-472D-9E14-DF96CC9B48A5}" srcId="{833D03C4-8AC5-4ECB-9932-D308309085FA}" destId="{865001BA-D87C-4F28-8649-4D861521C4B1}" srcOrd="3" destOrd="0" parTransId="{C6BDB59E-BC96-43A5-A489-FF947D75C3E5}" sibTransId="{627DE04E-554E-41DD-ACA1-499CCCA8C73C}"/>
    <dgm:cxn modelId="{5F04BE38-9751-4726-885C-61C97C49727F}" srcId="{833D03C4-8AC5-4ECB-9932-D308309085FA}" destId="{032C258B-3844-4B20-8E7E-E12834FCFF3B}" srcOrd="1" destOrd="0" parTransId="{F4BDE9B7-5BA6-4556-BE51-5D6D9C0C3ABA}" sibTransId="{4B2AD639-8D3F-4D8E-BA18-87D19272E457}"/>
    <dgm:cxn modelId="{FD15A340-A96C-4D6E-ACF3-BBFD6DAFB099}" type="presOf" srcId="{833D03C4-8AC5-4ECB-9932-D308309085FA}" destId="{1073B813-4EB7-4333-AC90-24BD7AC6B25B}" srcOrd="0" destOrd="0" presId="urn:microsoft.com/office/officeart/2005/8/layout/cycle3"/>
    <dgm:cxn modelId="{971AF45E-8A73-4408-8A87-53F11F010F73}" srcId="{833D03C4-8AC5-4ECB-9932-D308309085FA}" destId="{60CE61E7-0E85-4BEE-B438-CDF332445853}" srcOrd="2" destOrd="0" parTransId="{4899F8EA-BFA7-40C7-95E7-74E055CE5664}" sibTransId="{852EE421-80FB-409C-B77B-09F6E8E7593C}"/>
    <dgm:cxn modelId="{300E4B82-FC32-4068-80BD-04E831866A0F}" srcId="{833D03C4-8AC5-4ECB-9932-D308309085FA}" destId="{FFE445BA-818A-4B15-B661-627D98494AA7}" srcOrd="0" destOrd="0" parTransId="{DAA38D26-5F6E-4508-8A47-CB5ACA2CD5D3}" sibTransId="{3DDDBBC4-BF2D-4578-BCAF-35A97FAF5206}"/>
    <dgm:cxn modelId="{C5E09494-16E7-4FE7-A7E3-F6DA388C01A9}" type="presOf" srcId="{FFE445BA-818A-4B15-B661-627D98494AA7}" destId="{50AFFE93-1F17-42AA-BBAC-23E3E98376B1}" srcOrd="0" destOrd="0" presId="urn:microsoft.com/office/officeart/2005/8/layout/cycle3"/>
    <dgm:cxn modelId="{1C0DA5B8-91E9-48FA-8FBF-4E299A72AEFD}" type="presOf" srcId="{60CE61E7-0E85-4BEE-B438-CDF332445853}" destId="{A8E9E21C-F32D-449D-8304-CCD07CA74BF8}" srcOrd="0" destOrd="0" presId="urn:microsoft.com/office/officeart/2005/8/layout/cycle3"/>
    <dgm:cxn modelId="{39AB1DD4-BD99-46F6-A5AC-529D866B7D6D}" type="presOf" srcId="{865001BA-D87C-4F28-8649-4D861521C4B1}" destId="{5AF38825-0ABC-41D6-B28F-0B0CFB9F3CDA}" srcOrd="0" destOrd="0" presId="urn:microsoft.com/office/officeart/2005/8/layout/cycle3"/>
    <dgm:cxn modelId="{3A0F3BE2-10E7-4588-926B-70E6BE7F35F3}" type="presOf" srcId="{032C258B-3844-4B20-8E7E-E12834FCFF3B}" destId="{8EFD3D7B-E170-417B-B8C8-145C4E42BB0E}" srcOrd="0" destOrd="0" presId="urn:microsoft.com/office/officeart/2005/8/layout/cycle3"/>
    <dgm:cxn modelId="{E608FA1B-6F39-4B96-84D4-FDF8649A5F13}" type="presParOf" srcId="{1073B813-4EB7-4333-AC90-24BD7AC6B25B}" destId="{D075D16D-F650-4B0D-AD28-730129025BE8}" srcOrd="0" destOrd="0" presId="urn:microsoft.com/office/officeart/2005/8/layout/cycle3"/>
    <dgm:cxn modelId="{DA568C2B-7349-43D4-87C1-F0D8848E5E5C}" type="presParOf" srcId="{D075D16D-F650-4B0D-AD28-730129025BE8}" destId="{50AFFE93-1F17-42AA-BBAC-23E3E98376B1}" srcOrd="0" destOrd="0" presId="urn:microsoft.com/office/officeart/2005/8/layout/cycle3"/>
    <dgm:cxn modelId="{25C89794-87A3-454A-87E0-BA0B367ED114}" type="presParOf" srcId="{D075D16D-F650-4B0D-AD28-730129025BE8}" destId="{43915BE2-1320-4743-A6A5-DA0B5FE9DEBA}" srcOrd="1" destOrd="0" presId="urn:microsoft.com/office/officeart/2005/8/layout/cycle3"/>
    <dgm:cxn modelId="{5F3CFA33-B830-4A65-9CDE-DC0C516960EC}" type="presParOf" srcId="{D075D16D-F650-4B0D-AD28-730129025BE8}" destId="{8EFD3D7B-E170-417B-B8C8-145C4E42BB0E}" srcOrd="2" destOrd="0" presId="urn:microsoft.com/office/officeart/2005/8/layout/cycle3"/>
    <dgm:cxn modelId="{D47E597D-6E71-4B8B-8EA0-70B6EEAFEFE0}" type="presParOf" srcId="{D075D16D-F650-4B0D-AD28-730129025BE8}" destId="{A8E9E21C-F32D-449D-8304-CCD07CA74BF8}" srcOrd="3" destOrd="0" presId="urn:microsoft.com/office/officeart/2005/8/layout/cycle3"/>
    <dgm:cxn modelId="{DCA6B351-8A30-428D-A12B-AC5133C19D0E}" type="presParOf" srcId="{D075D16D-F650-4B0D-AD28-730129025BE8}" destId="{5AF38825-0ABC-41D6-B28F-0B0CFB9F3CDA}"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DA4375C-FAA8-4669-9BE4-F1CE23A164F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PE"/>
        </a:p>
      </dgm:t>
    </dgm:pt>
    <dgm:pt modelId="{C564ABD3-674B-4225-8E31-8898D785CFC3}">
      <dgm:prSet phldrT="[Texto]"/>
      <dgm:spPr/>
      <dgm:t>
        <a:bodyPr/>
        <a:lstStyle/>
        <a:p>
          <a:r>
            <a:rPr lang="es-MX" dirty="0"/>
            <a:t>INFORMA DE ACTUACIONES INSPECTIVAS</a:t>
          </a:r>
          <a:endParaRPr lang="es-PE" dirty="0"/>
        </a:p>
      </dgm:t>
    </dgm:pt>
    <dgm:pt modelId="{9109A56D-9C11-4EB2-8313-8CA740FC51B1}" type="parTrans" cxnId="{5491E770-66A4-4089-A547-B74CEB958FEF}">
      <dgm:prSet/>
      <dgm:spPr/>
      <dgm:t>
        <a:bodyPr/>
        <a:lstStyle/>
        <a:p>
          <a:endParaRPr lang="es-PE"/>
        </a:p>
      </dgm:t>
    </dgm:pt>
    <dgm:pt modelId="{92BFE05A-DD57-4E61-A45D-47F32D9878E6}" type="sibTrans" cxnId="{5491E770-66A4-4089-A547-B74CEB958FEF}">
      <dgm:prSet/>
      <dgm:spPr/>
      <dgm:t>
        <a:bodyPr/>
        <a:lstStyle/>
        <a:p>
          <a:endParaRPr lang="es-PE"/>
        </a:p>
      </dgm:t>
    </dgm:pt>
    <dgm:pt modelId="{EAF5B4AB-5380-4AC5-9A57-B5DCE68CBA65}">
      <dgm:prSet phldrT="[Texto]"/>
      <dgm:spPr/>
      <dgm:t>
        <a:bodyPr/>
        <a:lstStyle/>
        <a:p>
          <a:r>
            <a:rPr lang="es-MX" dirty="0"/>
            <a:t>ACTA DE INFRACCIÓN</a:t>
          </a:r>
          <a:endParaRPr lang="es-PE" dirty="0"/>
        </a:p>
      </dgm:t>
    </dgm:pt>
    <dgm:pt modelId="{61B0A9D5-3805-45DF-9F34-E4EF47B314B7}" type="parTrans" cxnId="{4625F791-D2BC-4185-807A-2BEF4C50DB4E}">
      <dgm:prSet/>
      <dgm:spPr/>
      <dgm:t>
        <a:bodyPr/>
        <a:lstStyle/>
        <a:p>
          <a:endParaRPr lang="es-PE"/>
        </a:p>
      </dgm:t>
    </dgm:pt>
    <dgm:pt modelId="{33E55229-26DC-4077-A8C7-A644EF2167CC}" type="sibTrans" cxnId="{4625F791-D2BC-4185-807A-2BEF4C50DB4E}">
      <dgm:prSet/>
      <dgm:spPr/>
      <dgm:t>
        <a:bodyPr/>
        <a:lstStyle/>
        <a:p>
          <a:endParaRPr lang="es-PE"/>
        </a:p>
      </dgm:t>
    </dgm:pt>
    <dgm:pt modelId="{828F16B3-4587-418A-B914-474DC1408BB2}" type="pres">
      <dgm:prSet presAssocID="{ADA4375C-FAA8-4669-9BE4-F1CE23A164F6}" presName="linear" presStyleCnt="0">
        <dgm:presLayoutVars>
          <dgm:dir/>
          <dgm:animLvl val="lvl"/>
          <dgm:resizeHandles val="exact"/>
        </dgm:presLayoutVars>
      </dgm:prSet>
      <dgm:spPr/>
    </dgm:pt>
    <dgm:pt modelId="{8424253D-D76F-4121-82C1-9097BC64938D}" type="pres">
      <dgm:prSet presAssocID="{C564ABD3-674B-4225-8E31-8898D785CFC3}" presName="parentLin" presStyleCnt="0"/>
      <dgm:spPr/>
    </dgm:pt>
    <dgm:pt modelId="{AE30E991-D2F4-4573-93B5-815AF005BC25}" type="pres">
      <dgm:prSet presAssocID="{C564ABD3-674B-4225-8E31-8898D785CFC3}" presName="parentLeftMargin" presStyleLbl="node1" presStyleIdx="0" presStyleCnt="2"/>
      <dgm:spPr/>
    </dgm:pt>
    <dgm:pt modelId="{A5ED8949-C637-4571-A58F-F1C3107550A0}" type="pres">
      <dgm:prSet presAssocID="{C564ABD3-674B-4225-8E31-8898D785CFC3}" presName="parentText" presStyleLbl="node1" presStyleIdx="0" presStyleCnt="2">
        <dgm:presLayoutVars>
          <dgm:chMax val="0"/>
          <dgm:bulletEnabled val="1"/>
        </dgm:presLayoutVars>
      </dgm:prSet>
      <dgm:spPr/>
    </dgm:pt>
    <dgm:pt modelId="{40F84D12-59BA-4F5E-AD45-67DD728CE874}" type="pres">
      <dgm:prSet presAssocID="{C564ABD3-674B-4225-8E31-8898D785CFC3}" presName="negativeSpace" presStyleCnt="0"/>
      <dgm:spPr/>
    </dgm:pt>
    <dgm:pt modelId="{068C3DDF-1F77-47A0-872E-2C5911CBA6E8}" type="pres">
      <dgm:prSet presAssocID="{C564ABD3-674B-4225-8E31-8898D785CFC3}" presName="childText" presStyleLbl="conFgAcc1" presStyleIdx="0" presStyleCnt="2">
        <dgm:presLayoutVars>
          <dgm:bulletEnabled val="1"/>
        </dgm:presLayoutVars>
      </dgm:prSet>
      <dgm:spPr/>
    </dgm:pt>
    <dgm:pt modelId="{2E5EE6C9-5508-44C9-8C36-60563F5F3557}" type="pres">
      <dgm:prSet presAssocID="{92BFE05A-DD57-4E61-A45D-47F32D9878E6}" presName="spaceBetweenRectangles" presStyleCnt="0"/>
      <dgm:spPr/>
    </dgm:pt>
    <dgm:pt modelId="{D8076F88-0AF9-42A6-8D0E-D5F3BAC57FAF}" type="pres">
      <dgm:prSet presAssocID="{EAF5B4AB-5380-4AC5-9A57-B5DCE68CBA65}" presName="parentLin" presStyleCnt="0"/>
      <dgm:spPr/>
    </dgm:pt>
    <dgm:pt modelId="{C76E0571-AC29-45AF-A4EB-8B5B2853A6F1}" type="pres">
      <dgm:prSet presAssocID="{EAF5B4AB-5380-4AC5-9A57-B5DCE68CBA65}" presName="parentLeftMargin" presStyleLbl="node1" presStyleIdx="0" presStyleCnt="2"/>
      <dgm:spPr/>
    </dgm:pt>
    <dgm:pt modelId="{BEF57AB0-3FEC-4DA3-A70F-1A270CE6A698}" type="pres">
      <dgm:prSet presAssocID="{EAF5B4AB-5380-4AC5-9A57-B5DCE68CBA65}" presName="parentText" presStyleLbl="node1" presStyleIdx="1" presStyleCnt="2">
        <dgm:presLayoutVars>
          <dgm:chMax val="0"/>
          <dgm:bulletEnabled val="1"/>
        </dgm:presLayoutVars>
      </dgm:prSet>
      <dgm:spPr/>
    </dgm:pt>
    <dgm:pt modelId="{87B5F291-AB6E-4C17-8981-DEA9842421ED}" type="pres">
      <dgm:prSet presAssocID="{EAF5B4AB-5380-4AC5-9A57-B5DCE68CBA65}" presName="negativeSpace" presStyleCnt="0"/>
      <dgm:spPr/>
    </dgm:pt>
    <dgm:pt modelId="{91F4CF77-B270-4B96-89A5-3251C3D65894}" type="pres">
      <dgm:prSet presAssocID="{EAF5B4AB-5380-4AC5-9A57-B5DCE68CBA65}" presName="childText" presStyleLbl="conFgAcc1" presStyleIdx="1" presStyleCnt="2">
        <dgm:presLayoutVars>
          <dgm:bulletEnabled val="1"/>
        </dgm:presLayoutVars>
      </dgm:prSet>
      <dgm:spPr/>
    </dgm:pt>
  </dgm:ptLst>
  <dgm:cxnLst>
    <dgm:cxn modelId="{839F9B15-BB25-4CCB-8D7C-5CAA7316309A}" type="presOf" srcId="{EAF5B4AB-5380-4AC5-9A57-B5DCE68CBA65}" destId="{C76E0571-AC29-45AF-A4EB-8B5B2853A6F1}" srcOrd="0" destOrd="0" presId="urn:microsoft.com/office/officeart/2005/8/layout/list1"/>
    <dgm:cxn modelId="{50A9DC18-6377-46F4-B232-EEC00C6E464C}" type="presOf" srcId="{C564ABD3-674B-4225-8E31-8898D785CFC3}" destId="{AE30E991-D2F4-4573-93B5-815AF005BC25}" srcOrd="0" destOrd="0" presId="urn:microsoft.com/office/officeart/2005/8/layout/list1"/>
    <dgm:cxn modelId="{BAE9E141-E10F-4DF8-A783-068E63A2E2EA}" type="presOf" srcId="{EAF5B4AB-5380-4AC5-9A57-B5DCE68CBA65}" destId="{BEF57AB0-3FEC-4DA3-A70F-1A270CE6A698}" srcOrd="1" destOrd="0" presId="urn:microsoft.com/office/officeart/2005/8/layout/list1"/>
    <dgm:cxn modelId="{5491E770-66A4-4089-A547-B74CEB958FEF}" srcId="{ADA4375C-FAA8-4669-9BE4-F1CE23A164F6}" destId="{C564ABD3-674B-4225-8E31-8898D785CFC3}" srcOrd="0" destOrd="0" parTransId="{9109A56D-9C11-4EB2-8313-8CA740FC51B1}" sibTransId="{92BFE05A-DD57-4E61-A45D-47F32D9878E6}"/>
    <dgm:cxn modelId="{26C45653-DF44-49A8-8D18-96C51D9310DE}" type="presOf" srcId="{ADA4375C-FAA8-4669-9BE4-F1CE23A164F6}" destId="{828F16B3-4587-418A-B914-474DC1408BB2}" srcOrd="0" destOrd="0" presId="urn:microsoft.com/office/officeart/2005/8/layout/list1"/>
    <dgm:cxn modelId="{333C0B57-1E74-43FD-871D-F727FDA37A20}" type="presOf" srcId="{C564ABD3-674B-4225-8E31-8898D785CFC3}" destId="{A5ED8949-C637-4571-A58F-F1C3107550A0}" srcOrd="1" destOrd="0" presId="urn:microsoft.com/office/officeart/2005/8/layout/list1"/>
    <dgm:cxn modelId="{4625F791-D2BC-4185-807A-2BEF4C50DB4E}" srcId="{ADA4375C-FAA8-4669-9BE4-F1CE23A164F6}" destId="{EAF5B4AB-5380-4AC5-9A57-B5DCE68CBA65}" srcOrd="1" destOrd="0" parTransId="{61B0A9D5-3805-45DF-9F34-E4EF47B314B7}" sibTransId="{33E55229-26DC-4077-A8C7-A644EF2167CC}"/>
    <dgm:cxn modelId="{05E13139-72FE-4DBE-976B-C352B3FAB818}" type="presParOf" srcId="{828F16B3-4587-418A-B914-474DC1408BB2}" destId="{8424253D-D76F-4121-82C1-9097BC64938D}" srcOrd="0" destOrd="0" presId="urn:microsoft.com/office/officeart/2005/8/layout/list1"/>
    <dgm:cxn modelId="{A50C5A65-E95D-47AE-B170-9C3526B4CF8A}" type="presParOf" srcId="{8424253D-D76F-4121-82C1-9097BC64938D}" destId="{AE30E991-D2F4-4573-93B5-815AF005BC25}" srcOrd="0" destOrd="0" presId="urn:microsoft.com/office/officeart/2005/8/layout/list1"/>
    <dgm:cxn modelId="{30D811C3-E0C5-495D-ADAD-19FC0FE80CB4}" type="presParOf" srcId="{8424253D-D76F-4121-82C1-9097BC64938D}" destId="{A5ED8949-C637-4571-A58F-F1C3107550A0}" srcOrd="1" destOrd="0" presId="urn:microsoft.com/office/officeart/2005/8/layout/list1"/>
    <dgm:cxn modelId="{1D06AA70-9AE2-402B-AECF-10AE5295BEB6}" type="presParOf" srcId="{828F16B3-4587-418A-B914-474DC1408BB2}" destId="{40F84D12-59BA-4F5E-AD45-67DD728CE874}" srcOrd="1" destOrd="0" presId="urn:microsoft.com/office/officeart/2005/8/layout/list1"/>
    <dgm:cxn modelId="{E6B7DD2A-A313-4669-AF57-34B9E8BA068F}" type="presParOf" srcId="{828F16B3-4587-418A-B914-474DC1408BB2}" destId="{068C3DDF-1F77-47A0-872E-2C5911CBA6E8}" srcOrd="2" destOrd="0" presId="urn:microsoft.com/office/officeart/2005/8/layout/list1"/>
    <dgm:cxn modelId="{4EC58E73-B262-45DD-AEAC-2645D2EB6C59}" type="presParOf" srcId="{828F16B3-4587-418A-B914-474DC1408BB2}" destId="{2E5EE6C9-5508-44C9-8C36-60563F5F3557}" srcOrd="3" destOrd="0" presId="urn:microsoft.com/office/officeart/2005/8/layout/list1"/>
    <dgm:cxn modelId="{C4B32BEA-1B92-493B-A6C0-CDD6A8B6E6F9}" type="presParOf" srcId="{828F16B3-4587-418A-B914-474DC1408BB2}" destId="{D8076F88-0AF9-42A6-8D0E-D5F3BAC57FAF}" srcOrd="4" destOrd="0" presId="urn:microsoft.com/office/officeart/2005/8/layout/list1"/>
    <dgm:cxn modelId="{C0D68C8A-2366-4F7B-BB2C-B00105301716}" type="presParOf" srcId="{D8076F88-0AF9-42A6-8D0E-D5F3BAC57FAF}" destId="{C76E0571-AC29-45AF-A4EB-8B5B2853A6F1}" srcOrd="0" destOrd="0" presId="urn:microsoft.com/office/officeart/2005/8/layout/list1"/>
    <dgm:cxn modelId="{AD03495A-50F0-46AB-9D45-CB3BE4809E2C}" type="presParOf" srcId="{D8076F88-0AF9-42A6-8D0E-D5F3BAC57FAF}" destId="{BEF57AB0-3FEC-4DA3-A70F-1A270CE6A698}" srcOrd="1" destOrd="0" presId="urn:microsoft.com/office/officeart/2005/8/layout/list1"/>
    <dgm:cxn modelId="{D8E24344-BD38-4EA6-B1C4-1DF0DD185BE2}" type="presParOf" srcId="{828F16B3-4587-418A-B914-474DC1408BB2}" destId="{87B5F291-AB6E-4C17-8981-DEA9842421ED}" srcOrd="5" destOrd="0" presId="urn:microsoft.com/office/officeart/2005/8/layout/list1"/>
    <dgm:cxn modelId="{46E82B5B-4852-4C47-942E-66F49FDF454B}" type="presParOf" srcId="{828F16B3-4587-418A-B914-474DC1408BB2}" destId="{91F4CF77-B270-4B96-89A5-3251C3D6589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406C5-CD92-4151-B4B0-393147AD6D0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2CA0B6C8-3AE5-4AD1-A441-3E3A1372E3AA}">
      <dgm:prSet phldrT="[Texto]" custT="1"/>
      <dgm:spPr/>
      <dgm:t>
        <a:bodyPr/>
        <a:lstStyle/>
        <a:p>
          <a:r>
            <a:rPr lang="es-ES" sz="2200" b="1" dirty="0"/>
            <a:t>Las funciones del SFIN son:</a:t>
          </a:r>
        </a:p>
      </dgm:t>
    </dgm:pt>
    <dgm:pt modelId="{62610B89-9E9E-470D-AB36-90E8F16C7AE2}" type="parTrans" cxnId="{4AB825E9-8278-40DE-8555-AD2BC5EF69A2}">
      <dgm:prSet/>
      <dgm:spPr/>
      <dgm:t>
        <a:bodyPr/>
        <a:lstStyle/>
        <a:p>
          <a:endParaRPr lang="es-ES"/>
        </a:p>
      </dgm:t>
    </dgm:pt>
    <dgm:pt modelId="{8E8FF67B-907D-4D13-84A3-EEEAECC8EF8A}" type="sibTrans" cxnId="{4AB825E9-8278-40DE-8555-AD2BC5EF69A2}">
      <dgm:prSet/>
      <dgm:spPr/>
      <dgm:t>
        <a:bodyPr/>
        <a:lstStyle/>
        <a:p>
          <a:endParaRPr lang="es-ES"/>
        </a:p>
      </dgm:t>
    </dgm:pt>
    <dgm:pt modelId="{AB7BD6A1-6869-4C9E-85F9-F3DDD0E7BFDA}">
      <dgm:prSet phldrT="[Texto]"/>
      <dgm:spPr/>
      <dgm:t>
        <a:bodyPr/>
        <a:lstStyle/>
        <a:p>
          <a:r>
            <a:rPr lang="es-ES" dirty="0"/>
            <a:t>Ejecutar el PAIT</a:t>
          </a:r>
        </a:p>
      </dgm:t>
    </dgm:pt>
    <dgm:pt modelId="{3F6162A4-9CB2-477B-9EFF-B907D71A9A00}" type="parTrans" cxnId="{369A9235-7453-46DA-9601-5F9E7369A7C2}">
      <dgm:prSet/>
      <dgm:spPr/>
      <dgm:t>
        <a:bodyPr/>
        <a:lstStyle/>
        <a:p>
          <a:endParaRPr lang="es-ES"/>
        </a:p>
      </dgm:t>
    </dgm:pt>
    <dgm:pt modelId="{BE383015-05C2-4E31-85AF-5C737CC61D40}" type="sibTrans" cxnId="{369A9235-7453-46DA-9601-5F9E7369A7C2}">
      <dgm:prSet/>
      <dgm:spPr/>
      <dgm:t>
        <a:bodyPr/>
        <a:lstStyle/>
        <a:p>
          <a:endParaRPr lang="es-ES"/>
        </a:p>
      </dgm:t>
    </dgm:pt>
    <dgm:pt modelId="{8E5AAC86-B4F0-475E-97B3-E85603D758A3}">
      <dgm:prSet phldrT="[Texto]"/>
      <dgm:spPr/>
      <dgm:t>
        <a:bodyPr/>
        <a:lstStyle/>
        <a:p>
          <a:endParaRPr lang="es-ES" dirty="0"/>
        </a:p>
      </dgm:t>
    </dgm:pt>
    <dgm:pt modelId="{B520B635-D760-4D9A-A25B-3F90BD3A0B6F}" type="parTrans" cxnId="{1AFF5B9D-DE7F-4813-9DC9-57C257E889A1}">
      <dgm:prSet/>
      <dgm:spPr/>
      <dgm:t>
        <a:bodyPr/>
        <a:lstStyle/>
        <a:p>
          <a:endParaRPr lang="es-ES"/>
        </a:p>
      </dgm:t>
    </dgm:pt>
    <dgm:pt modelId="{E14ECEB2-BD7F-4EAC-991E-BFB4C9D85769}" type="sibTrans" cxnId="{1AFF5B9D-DE7F-4813-9DC9-57C257E889A1}">
      <dgm:prSet/>
      <dgm:spPr/>
      <dgm:t>
        <a:bodyPr/>
        <a:lstStyle/>
        <a:p>
          <a:endParaRPr lang="es-ES"/>
        </a:p>
      </dgm:t>
    </dgm:pt>
    <dgm:pt modelId="{C5A25BC8-706A-4E42-B84F-9DB57D5A1556}">
      <dgm:prSet phldrT="[Texto]"/>
      <dgm:spPr/>
      <dgm:t>
        <a:bodyPr/>
        <a:lstStyle/>
        <a:p>
          <a:r>
            <a:rPr lang="es-ES" dirty="0"/>
            <a:t>Ejecutar y supervisar la supervisión de las actuaciones.</a:t>
          </a:r>
        </a:p>
      </dgm:t>
    </dgm:pt>
    <dgm:pt modelId="{0D02ED45-9228-4795-A65E-6C80832515AD}" type="parTrans" cxnId="{E06AE651-2E80-47A5-9A17-34165EB0FC82}">
      <dgm:prSet/>
      <dgm:spPr/>
      <dgm:t>
        <a:bodyPr/>
        <a:lstStyle/>
        <a:p>
          <a:endParaRPr lang="es-ES"/>
        </a:p>
      </dgm:t>
    </dgm:pt>
    <dgm:pt modelId="{7C7136FE-1ACC-42FA-9766-88C6A1CA9531}" type="sibTrans" cxnId="{E06AE651-2E80-47A5-9A17-34165EB0FC82}">
      <dgm:prSet/>
      <dgm:spPr/>
      <dgm:t>
        <a:bodyPr/>
        <a:lstStyle/>
        <a:p>
          <a:endParaRPr lang="es-ES"/>
        </a:p>
      </dgm:t>
    </dgm:pt>
    <dgm:pt modelId="{B8A9A112-C210-41D9-A9BF-38524A333410}">
      <dgm:prSet phldrT="[Texto]"/>
      <dgm:spPr/>
      <dgm:t>
        <a:bodyPr/>
        <a:lstStyle/>
        <a:p>
          <a:r>
            <a:rPr lang="es-ES" dirty="0"/>
            <a:t>Formular directivas en coordinación con DINI</a:t>
          </a:r>
        </a:p>
      </dgm:t>
    </dgm:pt>
    <dgm:pt modelId="{CBA4E717-EA99-4767-B5EF-56623B2111D4}" type="parTrans" cxnId="{D9CC3044-81F2-48F5-B6B6-D6A0CC9D09AF}">
      <dgm:prSet/>
      <dgm:spPr/>
      <dgm:t>
        <a:bodyPr/>
        <a:lstStyle/>
        <a:p>
          <a:endParaRPr lang="es-ES"/>
        </a:p>
      </dgm:t>
    </dgm:pt>
    <dgm:pt modelId="{AF14D4F5-BD53-4646-ABAB-7C0F8BF777AD}" type="sibTrans" cxnId="{D9CC3044-81F2-48F5-B6B6-D6A0CC9D09AF}">
      <dgm:prSet/>
      <dgm:spPr/>
      <dgm:t>
        <a:bodyPr/>
        <a:lstStyle/>
        <a:p>
          <a:endParaRPr lang="es-ES"/>
        </a:p>
      </dgm:t>
    </dgm:pt>
    <dgm:pt modelId="{CA4797AC-95D1-45FB-86F5-92D4C9E17310}">
      <dgm:prSet phldrT="[Texto]"/>
      <dgm:spPr/>
      <dgm:t>
        <a:bodyPr/>
        <a:lstStyle/>
        <a:p>
          <a:r>
            <a:rPr lang="es-ES" b="0" dirty="0"/>
            <a:t>Calificar las denuncias presentadas por incumplimientos SL y SST.</a:t>
          </a:r>
        </a:p>
      </dgm:t>
    </dgm:pt>
    <dgm:pt modelId="{88D208F5-345B-40AB-8EC9-03DE890590FA}" type="parTrans" cxnId="{CEB9E7A6-27D5-439C-B564-546CC89AABB5}">
      <dgm:prSet/>
      <dgm:spPr/>
      <dgm:t>
        <a:bodyPr/>
        <a:lstStyle/>
        <a:p>
          <a:endParaRPr lang="es-ES"/>
        </a:p>
      </dgm:t>
    </dgm:pt>
    <dgm:pt modelId="{56BA7DDD-1C95-490D-B9B9-A26927C8068E}" type="sibTrans" cxnId="{CEB9E7A6-27D5-439C-B564-546CC89AABB5}">
      <dgm:prSet/>
      <dgm:spPr/>
      <dgm:t>
        <a:bodyPr/>
        <a:lstStyle/>
        <a:p>
          <a:endParaRPr lang="es-ES"/>
        </a:p>
      </dgm:t>
    </dgm:pt>
    <dgm:pt modelId="{2B83D7D1-FCFA-4E65-9BA0-F594EE6FD829}">
      <dgm:prSet phldrT="[Texto]"/>
      <dgm:spPr/>
      <dgm:t>
        <a:bodyPr/>
        <a:lstStyle/>
        <a:p>
          <a:r>
            <a:rPr lang="es-ES" b="0"/>
            <a:t>Emitir la orden de inspección, designando al personal inspectivo.</a:t>
          </a:r>
          <a:endParaRPr lang="es-ES" b="0" dirty="0"/>
        </a:p>
      </dgm:t>
    </dgm:pt>
    <dgm:pt modelId="{D1FE80C0-D8CD-4BBF-992D-4F62980E8F49}" type="parTrans" cxnId="{DE2FFC1D-B1F7-4069-A5D2-432483243A7B}">
      <dgm:prSet/>
      <dgm:spPr/>
      <dgm:t>
        <a:bodyPr/>
        <a:lstStyle/>
        <a:p>
          <a:endParaRPr lang="es-ES"/>
        </a:p>
      </dgm:t>
    </dgm:pt>
    <dgm:pt modelId="{450883C3-6317-4E38-ACEF-578C26F481AA}" type="sibTrans" cxnId="{DE2FFC1D-B1F7-4069-A5D2-432483243A7B}">
      <dgm:prSet/>
      <dgm:spPr/>
      <dgm:t>
        <a:bodyPr/>
        <a:lstStyle/>
        <a:p>
          <a:endParaRPr lang="es-ES"/>
        </a:p>
      </dgm:t>
    </dgm:pt>
    <dgm:pt modelId="{1C797430-59F9-4070-A730-9B577CB53132}">
      <dgm:prSet phldrT="[Texto]"/>
      <dgm:spPr/>
      <dgm:t>
        <a:bodyPr/>
        <a:lstStyle/>
        <a:p>
          <a:r>
            <a:rPr lang="es-ES" dirty="0"/>
            <a:t>Establecer los equipos de inspección especializado</a:t>
          </a:r>
        </a:p>
      </dgm:t>
    </dgm:pt>
    <dgm:pt modelId="{2EF1217E-E42D-4FA2-BABE-54BDA51B574E}" type="parTrans" cxnId="{30040BF6-9870-41A6-9142-141327067F77}">
      <dgm:prSet/>
      <dgm:spPr/>
      <dgm:t>
        <a:bodyPr/>
        <a:lstStyle/>
        <a:p>
          <a:endParaRPr lang="es-ES"/>
        </a:p>
      </dgm:t>
    </dgm:pt>
    <dgm:pt modelId="{110151C6-7F71-4A39-9511-B93BB3E63AE7}" type="sibTrans" cxnId="{30040BF6-9870-41A6-9142-141327067F77}">
      <dgm:prSet/>
      <dgm:spPr/>
      <dgm:t>
        <a:bodyPr/>
        <a:lstStyle/>
        <a:p>
          <a:endParaRPr lang="es-ES"/>
        </a:p>
      </dgm:t>
    </dgm:pt>
    <dgm:pt modelId="{FA5628EE-08D3-40D3-A33B-FFF25457603E}">
      <dgm:prSet phldrT="[Texto]"/>
      <dgm:spPr/>
      <dgm:t>
        <a:bodyPr/>
        <a:lstStyle/>
        <a:p>
          <a:r>
            <a:rPr lang="es-ES" dirty="0"/>
            <a:t>Las demás funciones que la asigne la IRE.  </a:t>
          </a:r>
        </a:p>
      </dgm:t>
    </dgm:pt>
    <dgm:pt modelId="{F62B5DFD-6A30-4ECD-889E-DC561F093C3B}" type="parTrans" cxnId="{14067452-AD2B-4095-A9C6-312DCD4CCADB}">
      <dgm:prSet/>
      <dgm:spPr/>
      <dgm:t>
        <a:bodyPr/>
        <a:lstStyle/>
        <a:p>
          <a:endParaRPr lang="es-ES"/>
        </a:p>
      </dgm:t>
    </dgm:pt>
    <dgm:pt modelId="{2C568525-D5A0-4E93-BA7E-4552A0DD0076}" type="sibTrans" cxnId="{14067452-AD2B-4095-A9C6-312DCD4CCADB}">
      <dgm:prSet/>
      <dgm:spPr/>
      <dgm:t>
        <a:bodyPr/>
        <a:lstStyle/>
        <a:p>
          <a:endParaRPr lang="es-ES"/>
        </a:p>
      </dgm:t>
    </dgm:pt>
    <dgm:pt modelId="{74D380F7-9269-41A6-9EE9-F820C71DC66A}">
      <dgm:prSet phldrT="[Texto]"/>
      <dgm:spPr/>
      <dgm:t>
        <a:bodyPr/>
        <a:lstStyle/>
        <a:p>
          <a:r>
            <a:rPr lang="es-ES" dirty="0"/>
            <a:t>Asignar responsable del MGC y supervisar su cumplimiento.</a:t>
          </a:r>
        </a:p>
      </dgm:t>
    </dgm:pt>
    <dgm:pt modelId="{1A3D5F6A-2F86-4F5E-9D17-7B8C57C51578}" type="parTrans" cxnId="{42F75021-608D-4699-A25D-992E429FCD76}">
      <dgm:prSet/>
      <dgm:spPr/>
      <dgm:t>
        <a:bodyPr/>
        <a:lstStyle/>
        <a:p>
          <a:endParaRPr lang="es-ES"/>
        </a:p>
      </dgm:t>
    </dgm:pt>
    <dgm:pt modelId="{647754C0-CED0-4A6D-863E-009335E9DF6C}" type="sibTrans" cxnId="{42F75021-608D-4699-A25D-992E429FCD76}">
      <dgm:prSet/>
      <dgm:spPr/>
      <dgm:t>
        <a:bodyPr/>
        <a:lstStyle/>
        <a:p>
          <a:endParaRPr lang="es-ES"/>
        </a:p>
      </dgm:t>
    </dgm:pt>
    <dgm:pt modelId="{3D0B1553-4984-47A6-A768-16EA83C0E472}">
      <dgm:prSet phldrT="[Texto]"/>
      <dgm:spPr/>
      <dgm:t>
        <a:bodyPr/>
        <a:lstStyle/>
        <a:p>
          <a:r>
            <a:rPr lang="es-ES" dirty="0">
              <a:solidFill>
                <a:srgbClr val="FF0000"/>
              </a:solidFill>
            </a:rPr>
            <a:t>Autoridad Instructora</a:t>
          </a:r>
        </a:p>
      </dgm:t>
    </dgm:pt>
    <dgm:pt modelId="{836DE808-2C04-4D5E-92C0-F1827A599735}" type="parTrans" cxnId="{61D09826-5AC6-48E9-8503-BB683D472BD1}">
      <dgm:prSet/>
      <dgm:spPr/>
      <dgm:t>
        <a:bodyPr/>
        <a:lstStyle/>
        <a:p>
          <a:endParaRPr lang="es-ES"/>
        </a:p>
      </dgm:t>
    </dgm:pt>
    <dgm:pt modelId="{32BBD916-D017-4197-ACA4-25C27F6FE06E}" type="sibTrans" cxnId="{61D09826-5AC6-48E9-8503-BB683D472BD1}">
      <dgm:prSet/>
      <dgm:spPr/>
      <dgm:t>
        <a:bodyPr/>
        <a:lstStyle/>
        <a:p>
          <a:endParaRPr lang="es-ES"/>
        </a:p>
      </dgm:t>
    </dgm:pt>
    <dgm:pt modelId="{2F8DB257-BB5E-49B6-BF69-3CA078E231C6}" type="pres">
      <dgm:prSet presAssocID="{2C8406C5-CD92-4151-B4B0-393147AD6D06}" presName="linear" presStyleCnt="0">
        <dgm:presLayoutVars>
          <dgm:dir/>
          <dgm:animLvl val="lvl"/>
          <dgm:resizeHandles val="exact"/>
        </dgm:presLayoutVars>
      </dgm:prSet>
      <dgm:spPr/>
    </dgm:pt>
    <dgm:pt modelId="{08673090-F642-4464-AAAC-F70CE2F6DFB3}" type="pres">
      <dgm:prSet presAssocID="{2CA0B6C8-3AE5-4AD1-A441-3E3A1372E3AA}" presName="parentLin" presStyleCnt="0"/>
      <dgm:spPr/>
    </dgm:pt>
    <dgm:pt modelId="{9479D28F-C23F-4604-80A8-1DFA0EB57CAC}" type="pres">
      <dgm:prSet presAssocID="{2CA0B6C8-3AE5-4AD1-A441-3E3A1372E3AA}" presName="parentLeftMargin" presStyleLbl="node1" presStyleIdx="0" presStyleCnt="1"/>
      <dgm:spPr/>
    </dgm:pt>
    <dgm:pt modelId="{57360DFE-2718-46AC-8EE3-91FD087418C3}" type="pres">
      <dgm:prSet presAssocID="{2CA0B6C8-3AE5-4AD1-A441-3E3A1372E3AA}" presName="parentText" presStyleLbl="node1" presStyleIdx="0" presStyleCnt="1">
        <dgm:presLayoutVars>
          <dgm:chMax val="0"/>
          <dgm:bulletEnabled val="1"/>
        </dgm:presLayoutVars>
      </dgm:prSet>
      <dgm:spPr/>
    </dgm:pt>
    <dgm:pt modelId="{5712636C-DE3F-4E81-B9F2-BD69C508D8B9}" type="pres">
      <dgm:prSet presAssocID="{2CA0B6C8-3AE5-4AD1-A441-3E3A1372E3AA}" presName="negativeSpace" presStyleCnt="0"/>
      <dgm:spPr/>
    </dgm:pt>
    <dgm:pt modelId="{450A0DF6-9F68-4042-BE46-24DA658BA1D1}" type="pres">
      <dgm:prSet presAssocID="{2CA0B6C8-3AE5-4AD1-A441-3E3A1372E3AA}" presName="childText" presStyleLbl="conFgAcc1" presStyleIdx="0" presStyleCnt="1" custLinFactNeighborX="-592" custLinFactNeighborY="-2787">
        <dgm:presLayoutVars>
          <dgm:bulletEnabled val="1"/>
        </dgm:presLayoutVars>
      </dgm:prSet>
      <dgm:spPr/>
    </dgm:pt>
  </dgm:ptLst>
  <dgm:cxnLst>
    <dgm:cxn modelId="{CE4C1B10-6D3E-4E24-82F2-D1061A501B52}" type="presOf" srcId="{2CA0B6C8-3AE5-4AD1-A441-3E3A1372E3AA}" destId="{57360DFE-2718-46AC-8EE3-91FD087418C3}" srcOrd="1" destOrd="0" presId="urn:microsoft.com/office/officeart/2005/8/layout/list1"/>
    <dgm:cxn modelId="{DE2FFC1D-B1F7-4069-A5D2-432483243A7B}" srcId="{2CA0B6C8-3AE5-4AD1-A441-3E3A1372E3AA}" destId="{2B83D7D1-FCFA-4E65-9BA0-F594EE6FD829}" srcOrd="4" destOrd="0" parTransId="{D1FE80C0-D8CD-4BBF-992D-4F62980E8F49}" sibTransId="{450883C3-6317-4E38-ACEF-578C26F481AA}"/>
    <dgm:cxn modelId="{42F75021-608D-4699-A25D-992E429FCD76}" srcId="{2CA0B6C8-3AE5-4AD1-A441-3E3A1372E3AA}" destId="{74D380F7-9269-41A6-9EE9-F820C71DC66A}" srcOrd="7" destOrd="0" parTransId="{1A3D5F6A-2F86-4F5E-9D17-7B8C57C51578}" sibTransId="{647754C0-CED0-4A6D-863E-009335E9DF6C}"/>
    <dgm:cxn modelId="{15753222-F0BC-4920-B458-BAC87DFF6081}" type="presOf" srcId="{AB7BD6A1-6869-4C9E-85F9-F3DDD0E7BFDA}" destId="{450A0DF6-9F68-4042-BE46-24DA658BA1D1}" srcOrd="0" destOrd="0" presId="urn:microsoft.com/office/officeart/2005/8/layout/list1"/>
    <dgm:cxn modelId="{61D09826-5AC6-48E9-8503-BB683D472BD1}" srcId="{2CA0B6C8-3AE5-4AD1-A441-3E3A1372E3AA}" destId="{3D0B1553-4984-47A6-A768-16EA83C0E472}" srcOrd="8" destOrd="0" parTransId="{836DE808-2C04-4D5E-92C0-F1827A599735}" sibTransId="{32BBD916-D017-4197-ACA4-25C27F6FE06E}"/>
    <dgm:cxn modelId="{369A9235-7453-46DA-9601-5F9E7369A7C2}" srcId="{2CA0B6C8-3AE5-4AD1-A441-3E3A1372E3AA}" destId="{AB7BD6A1-6869-4C9E-85F9-F3DDD0E7BFDA}" srcOrd="0" destOrd="0" parTransId="{3F6162A4-9CB2-477B-9EFF-B907D71A9A00}" sibTransId="{BE383015-05C2-4E31-85AF-5C737CC61D40}"/>
    <dgm:cxn modelId="{BB7DA438-29BB-4DF3-8ACE-E869F72363E8}" type="presOf" srcId="{CA4797AC-95D1-45FB-86F5-92D4C9E17310}" destId="{450A0DF6-9F68-4042-BE46-24DA658BA1D1}" srcOrd="0" destOrd="3" presId="urn:microsoft.com/office/officeart/2005/8/layout/list1"/>
    <dgm:cxn modelId="{8670D439-F5B8-4598-B96F-DF1E3237B558}" type="presOf" srcId="{2B83D7D1-FCFA-4E65-9BA0-F594EE6FD829}" destId="{450A0DF6-9F68-4042-BE46-24DA658BA1D1}" srcOrd="0" destOrd="4" presId="urn:microsoft.com/office/officeart/2005/8/layout/list1"/>
    <dgm:cxn modelId="{6327505D-56E8-44C7-B90B-AAE28BAE0E54}" type="presOf" srcId="{2CA0B6C8-3AE5-4AD1-A441-3E3A1372E3AA}" destId="{9479D28F-C23F-4604-80A8-1DFA0EB57CAC}" srcOrd="0" destOrd="0" presId="urn:microsoft.com/office/officeart/2005/8/layout/list1"/>
    <dgm:cxn modelId="{22E22544-77C0-425C-B0E8-6A5BF60E6138}" type="presOf" srcId="{2C8406C5-CD92-4151-B4B0-393147AD6D06}" destId="{2F8DB257-BB5E-49B6-BF69-3CA078E231C6}" srcOrd="0" destOrd="0" presId="urn:microsoft.com/office/officeart/2005/8/layout/list1"/>
    <dgm:cxn modelId="{D9CC3044-81F2-48F5-B6B6-D6A0CC9D09AF}" srcId="{2CA0B6C8-3AE5-4AD1-A441-3E3A1372E3AA}" destId="{B8A9A112-C210-41D9-A9BF-38524A333410}" srcOrd="2" destOrd="0" parTransId="{CBA4E717-EA99-4767-B5EF-56623B2111D4}" sibTransId="{AF14D4F5-BD53-4646-ABAB-7C0F8BF777AD}"/>
    <dgm:cxn modelId="{D92F4A51-14F0-45B6-86E6-3154ABCD21C1}" type="presOf" srcId="{3D0B1553-4984-47A6-A768-16EA83C0E472}" destId="{450A0DF6-9F68-4042-BE46-24DA658BA1D1}" srcOrd="0" destOrd="8" presId="urn:microsoft.com/office/officeart/2005/8/layout/list1"/>
    <dgm:cxn modelId="{E06AE651-2E80-47A5-9A17-34165EB0FC82}" srcId="{2CA0B6C8-3AE5-4AD1-A441-3E3A1372E3AA}" destId="{C5A25BC8-706A-4E42-B84F-9DB57D5A1556}" srcOrd="1" destOrd="0" parTransId="{0D02ED45-9228-4795-A65E-6C80832515AD}" sibTransId="{7C7136FE-1ACC-42FA-9766-88C6A1CA9531}"/>
    <dgm:cxn modelId="{14067452-AD2B-4095-A9C6-312DCD4CCADB}" srcId="{2CA0B6C8-3AE5-4AD1-A441-3E3A1372E3AA}" destId="{FA5628EE-08D3-40D3-A33B-FFF25457603E}" srcOrd="6" destOrd="0" parTransId="{F62B5DFD-6A30-4ECD-889E-DC561F093C3B}" sibTransId="{2C568525-D5A0-4E93-BA7E-4552A0DD0076}"/>
    <dgm:cxn modelId="{F4A01F76-7EF5-4F0E-B3C2-88ED4CA23371}" type="presOf" srcId="{74D380F7-9269-41A6-9EE9-F820C71DC66A}" destId="{450A0DF6-9F68-4042-BE46-24DA658BA1D1}" srcOrd="0" destOrd="7" presId="urn:microsoft.com/office/officeart/2005/8/layout/list1"/>
    <dgm:cxn modelId="{BBD8B095-FBCE-42AB-9C01-3B4EE082858B}" type="presOf" srcId="{8E5AAC86-B4F0-475E-97B3-E85603D758A3}" destId="{450A0DF6-9F68-4042-BE46-24DA658BA1D1}" srcOrd="0" destOrd="9" presId="urn:microsoft.com/office/officeart/2005/8/layout/list1"/>
    <dgm:cxn modelId="{1AFF5B9D-DE7F-4813-9DC9-57C257E889A1}" srcId="{2CA0B6C8-3AE5-4AD1-A441-3E3A1372E3AA}" destId="{8E5AAC86-B4F0-475E-97B3-E85603D758A3}" srcOrd="9" destOrd="0" parTransId="{B520B635-D760-4D9A-A25B-3F90BD3A0B6F}" sibTransId="{E14ECEB2-BD7F-4EAC-991E-BFB4C9D85769}"/>
    <dgm:cxn modelId="{7F5394A2-5BA5-4CF9-BA00-BD2F860F28DD}" type="presOf" srcId="{B8A9A112-C210-41D9-A9BF-38524A333410}" destId="{450A0DF6-9F68-4042-BE46-24DA658BA1D1}" srcOrd="0" destOrd="2" presId="urn:microsoft.com/office/officeart/2005/8/layout/list1"/>
    <dgm:cxn modelId="{CEB9E7A6-27D5-439C-B564-546CC89AABB5}" srcId="{2CA0B6C8-3AE5-4AD1-A441-3E3A1372E3AA}" destId="{CA4797AC-95D1-45FB-86F5-92D4C9E17310}" srcOrd="3" destOrd="0" parTransId="{88D208F5-345B-40AB-8EC9-03DE890590FA}" sibTransId="{56BA7DDD-1C95-490D-B9B9-A26927C8068E}"/>
    <dgm:cxn modelId="{F93B90B2-2004-4783-BDE2-96909DDD659D}" type="presOf" srcId="{FA5628EE-08D3-40D3-A33B-FFF25457603E}" destId="{450A0DF6-9F68-4042-BE46-24DA658BA1D1}" srcOrd="0" destOrd="6" presId="urn:microsoft.com/office/officeart/2005/8/layout/list1"/>
    <dgm:cxn modelId="{E15C45E7-6C75-4943-8E6C-C4AED0CBC3BC}" type="presOf" srcId="{1C797430-59F9-4070-A730-9B577CB53132}" destId="{450A0DF6-9F68-4042-BE46-24DA658BA1D1}" srcOrd="0" destOrd="5" presId="urn:microsoft.com/office/officeart/2005/8/layout/list1"/>
    <dgm:cxn modelId="{4AB825E9-8278-40DE-8555-AD2BC5EF69A2}" srcId="{2C8406C5-CD92-4151-B4B0-393147AD6D06}" destId="{2CA0B6C8-3AE5-4AD1-A441-3E3A1372E3AA}" srcOrd="0" destOrd="0" parTransId="{62610B89-9E9E-470D-AB36-90E8F16C7AE2}" sibTransId="{8E8FF67B-907D-4D13-84A3-EEEAECC8EF8A}"/>
    <dgm:cxn modelId="{CBCC46F1-22EA-46EB-A019-D93C591DBB6A}" type="presOf" srcId="{C5A25BC8-706A-4E42-B84F-9DB57D5A1556}" destId="{450A0DF6-9F68-4042-BE46-24DA658BA1D1}" srcOrd="0" destOrd="1" presId="urn:microsoft.com/office/officeart/2005/8/layout/list1"/>
    <dgm:cxn modelId="{30040BF6-9870-41A6-9142-141327067F77}" srcId="{2CA0B6C8-3AE5-4AD1-A441-3E3A1372E3AA}" destId="{1C797430-59F9-4070-A730-9B577CB53132}" srcOrd="5" destOrd="0" parTransId="{2EF1217E-E42D-4FA2-BABE-54BDA51B574E}" sibTransId="{110151C6-7F71-4A39-9511-B93BB3E63AE7}"/>
    <dgm:cxn modelId="{574FC329-0039-4258-A670-6DBE36B869C3}" type="presParOf" srcId="{2F8DB257-BB5E-49B6-BF69-3CA078E231C6}" destId="{08673090-F642-4464-AAAC-F70CE2F6DFB3}" srcOrd="0" destOrd="0" presId="urn:microsoft.com/office/officeart/2005/8/layout/list1"/>
    <dgm:cxn modelId="{583E85C2-89F6-4708-B976-A5180BF19E20}" type="presParOf" srcId="{08673090-F642-4464-AAAC-F70CE2F6DFB3}" destId="{9479D28F-C23F-4604-80A8-1DFA0EB57CAC}" srcOrd="0" destOrd="0" presId="urn:microsoft.com/office/officeart/2005/8/layout/list1"/>
    <dgm:cxn modelId="{D293C94A-0B66-48DD-B513-48D1CF550632}" type="presParOf" srcId="{08673090-F642-4464-AAAC-F70CE2F6DFB3}" destId="{57360DFE-2718-46AC-8EE3-91FD087418C3}" srcOrd="1" destOrd="0" presId="urn:microsoft.com/office/officeart/2005/8/layout/list1"/>
    <dgm:cxn modelId="{6EF714CB-BBFB-480F-A1E8-B94F0F4F63BA}" type="presParOf" srcId="{2F8DB257-BB5E-49B6-BF69-3CA078E231C6}" destId="{5712636C-DE3F-4E81-B9F2-BD69C508D8B9}" srcOrd="1" destOrd="0" presId="urn:microsoft.com/office/officeart/2005/8/layout/list1"/>
    <dgm:cxn modelId="{566C0F11-126D-4517-89FF-86246A8551B2}" type="presParOf" srcId="{2F8DB257-BB5E-49B6-BF69-3CA078E231C6}" destId="{450A0DF6-9F68-4042-BE46-24DA658BA1D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8406C5-CD92-4151-B4B0-393147AD6D06}"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2CA0B6C8-3AE5-4AD1-A441-3E3A1372E3AA}">
      <dgm:prSet phldrT="[Texto]" custT="1"/>
      <dgm:spPr/>
      <dgm:t>
        <a:bodyPr/>
        <a:lstStyle/>
        <a:p>
          <a:r>
            <a:rPr lang="es-ES" sz="2200" b="1" dirty="0"/>
            <a:t>Las funciones del SISA son:</a:t>
          </a:r>
        </a:p>
      </dgm:t>
    </dgm:pt>
    <dgm:pt modelId="{62610B89-9E9E-470D-AB36-90E8F16C7AE2}" type="parTrans" cxnId="{4AB825E9-8278-40DE-8555-AD2BC5EF69A2}">
      <dgm:prSet/>
      <dgm:spPr/>
      <dgm:t>
        <a:bodyPr/>
        <a:lstStyle/>
        <a:p>
          <a:endParaRPr lang="es-ES"/>
        </a:p>
      </dgm:t>
    </dgm:pt>
    <dgm:pt modelId="{8E8FF67B-907D-4D13-84A3-EEEAECC8EF8A}" type="sibTrans" cxnId="{4AB825E9-8278-40DE-8555-AD2BC5EF69A2}">
      <dgm:prSet/>
      <dgm:spPr/>
      <dgm:t>
        <a:bodyPr/>
        <a:lstStyle/>
        <a:p>
          <a:endParaRPr lang="es-ES"/>
        </a:p>
      </dgm:t>
    </dgm:pt>
    <dgm:pt modelId="{AB7BD6A1-6869-4C9E-85F9-F3DDD0E7BFDA}">
      <dgm:prSet phldrT="[Texto]" custT="1"/>
      <dgm:spPr/>
      <dgm:t>
        <a:bodyPr/>
        <a:lstStyle/>
        <a:p>
          <a:r>
            <a:rPr lang="es-ES" sz="2200" dirty="0"/>
            <a:t>Revisa y evalúa los informes finales de instrucción para la emisión de la resolución.</a:t>
          </a:r>
        </a:p>
      </dgm:t>
    </dgm:pt>
    <dgm:pt modelId="{3F6162A4-9CB2-477B-9EFF-B907D71A9A00}" type="parTrans" cxnId="{369A9235-7453-46DA-9601-5F9E7369A7C2}">
      <dgm:prSet/>
      <dgm:spPr/>
      <dgm:t>
        <a:bodyPr/>
        <a:lstStyle/>
        <a:p>
          <a:endParaRPr lang="es-ES"/>
        </a:p>
      </dgm:t>
    </dgm:pt>
    <dgm:pt modelId="{BE383015-05C2-4E31-85AF-5C737CC61D40}" type="sibTrans" cxnId="{369A9235-7453-46DA-9601-5F9E7369A7C2}">
      <dgm:prSet/>
      <dgm:spPr/>
      <dgm:t>
        <a:bodyPr/>
        <a:lstStyle/>
        <a:p>
          <a:endParaRPr lang="es-ES"/>
        </a:p>
      </dgm:t>
    </dgm:pt>
    <dgm:pt modelId="{C5A25BC8-706A-4E42-B84F-9DB57D5A1556}">
      <dgm:prSet phldrT="[Texto]" custT="1"/>
      <dgm:spPr/>
      <dgm:t>
        <a:bodyPr/>
        <a:lstStyle/>
        <a:p>
          <a:r>
            <a:rPr lang="es-ES" sz="2200" dirty="0"/>
            <a:t>Eleva los recursos de apelación contra las resoluciones de primera instancia.</a:t>
          </a:r>
        </a:p>
      </dgm:t>
    </dgm:pt>
    <dgm:pt modelId="{0D02ED45-9228-4795-A65E-6C80832515AD}" type="parTrans" cxnId="{E06AE651-2E80-47A5-9A17-34165EB0FC82}">
      <dgm:prSet/>
      <dgm:spPr/>
      <dgm:t>
        <a:bodyPr/>
        <a:lstStyle/>
        <a:p>
          <a:endParaRPr lang="es-ES"/>
        </a:p>
      </dgm:t>
    </dgm:pt>
    <dgm:pt modelId="{7C7136FE-1ACC-42FA-9766-88C6A1CA9531}" type="sibTrans" cxnId="{E06AE651-2E80-47A5-9A17-34165EB0FC82}">
      <dgm:prSet/>
      <dgm:spPr/>
      <dgm:t>
        <a:bodyPr/>
        <a:lstStyle/>
        <a:p>
          <a:endParaRPr lang="es-ES"/>
        </a:p>
      </dgm:t>
    </dgm:pt>
    <dgm:pt modelId="{FCA901CB-4199-4EC5-BA47-184DF0545AB3}">
      <dgm:prSet phldrT="[Texto]" custT="1"/>
      <dgm:spPr/>
      <dgm:t>
        <a:bodyPr/>
        <a:lstStyle/>
        <a:p>
          <a:r>
            <a:rPr lang="es-ES" sz="2200" dirty="0"/>
            <a:t>Remite las resoluciones consentidas al área de cobranza.</a:t>
          </a:r>
        </a:p>
      </dgm:t>
    </dgm:pt>
    <dgm:pt modelId="{68311F78-8EAB-478D-981D-90FFD5B226E1}" type="parTrans" cxnId="{DDE5AA98-A536-40C3-B41B-A9F7F5A904E7}">
      <dgm:prSet/>
      <dgm:spPr/>
      <dgm:t>
        <a:bodyPr/>
        <a:lstStyle/>
        <a:p>
          <a:endParaRPr lang="es-PE"/>
        </a:p>
      </dgm:t>
    </dgm:pt>
    <dgm:pt modelId="{AB081A76-7BB4-40D3-A2EF-7F52CDAC96FB}" type="sibTrans" cxnId="{DDE5AA98-A536-40C3-B41B-A9F7F5A904E7}">
      <dgm:prSet/>
      <dgm:spPr/>
      <dgm:t>
        <a:bodyPr/>
        <a:lstStyle/>
        <a:p>
          <a:endParaRPr lang="es-PE"/>
        </a:p>
      </dgm:t>
    </dgm:pt>
    <dgm:pt modelId="{2F8DB257-BB5E-49B6-BF69-3CA078E231C6}" type="pres">
      <dgm:prSet presAssocID="{2C8406C5-CD92-4151-B4B0-393147AD6D06}" presName="linear" presStyleCnt="0">
        <dgm:presLayoutVars>
          <dgm:dir/>
          <dgm:animLvl val="lvl"/>
          <dgm:resizeHandles val="exact"/>
        </dgm:presLayoutVars>
      </dgm:prSet>
      <dgm:spPr/>
    </dgm:pt>
    <dgm:pt modelId="{08673090-F642-4464-AAAC-F70CE2F6DFB3}" type="pres">
      <dgm:prSet presAssocID="{2CA0B6C8-3AE5-4AD1-A441-3E3A1372E3AA}" presName="parentLin" presStyleCnt="0"/>
      <dgm:spPr/>
    </dgm:pt>
    <dgm:pt modelId="{9479D28F-C23F-4604-80A8-1DFA0EB57CAC}" type="pres">
      <dgm:prSet presAssocID="{2CA0B6C8-3AE5-4AD1-A441-3E3A1372E3AA}" presName="parentLeftMargin" presStyleLbl="node1" presStyleIdx="0" presStyleCnt="1"/>
      <dgm:spPr/>
    </dgm:pt>
    <dgm:pt modelId="{57360DFE-2718-46AC-8EE3-91FD087418C3}" type="pres">
      <dgm:prSet presAssocID="{2CA0B6C8-3AE5-4AD1-A441-3E3A1372E3AA}" presName="parentText" presStyleLbl="node1" presStyleIdx="0" presStyleCnt="1">
        <dgm:presLayoutVars>
          <dgm:chMax val="0"/>
          <dgm:bulletEnabled val="1"/>
        </dgm:presLayoutVars>
      </dgm:prSet>
      <dgm:spPr/>
    </dgm:pt>
    <dgm:pt modelId="{5712636C-DE3F-4E81-B9F2-BD69C508D8B9}" type="pres">
      <dgm:prSet presAssocID="{2CA0B6C8-3AE5-4AD1-A441-3E3A1372E3AA}" presName="negativeSpace" presStyleCnt="0"/>
      <dgm:spPr/>
    </dgm:pt>
    <dgm:pt modelId="{450A0DF6-9F68-4042-BE46-24DA658BA1D1}" type="pres">
      <dgm:prSet presAssocID="{2CA0B6C8-3AE5-4AD1-A441-3E3A1372E3AA}" presName="childText" presStyleLbl="conFgAcc1" presStyleIdx="0" presStyleCnt="1" custLinFactNeighborX="-592" custLinFactNeighborY="-2787">
        <dgm:presLayoutVars>
          <dgm:bulletEnabled val="1"/>
        </dgm:presLayoutVars>
      </dgm:prSet>
      <dgm:spPr/>
    </dgm:pt>
  </dgm:ptLst>
  <dgm:cxnLst>
    <dgm:cxn modelId="{CE4C1B10-6D3E-4E24-82F2-D1061A501B52}" type="presOf" srcId="{2CA0B6C8-3AE5-4AD1-A441-3E3A1372E3AA}" destId="{57360DFE-2718-46AC-8EE3-91FD087418C3}" srcOrd="1" destOrd="0" presId="urn:microsoft.com/office/officeart/2005/8/layout/list1"/>
    <dgm:cxn modelId="{15753222-F0BC-4920-B458-BAC87DFF6081}" type="presOf" srcId="{AB7BD6A1-6869-4C9E-85F9-F3DDD0E7BFDA}" destId="{450A0DF6-9F68-4042-BE46-24DA658BA1D1}" srcOrd="0" destOrd="0" presId="urn:microsoft.com/office/officeart/2005/8/layout/list1"/>
    <dgm:cxn modelId="{369A9235-7453-46DA-9601-5F9E7369A7C2}" srcId="{2CA0B6C8-3AE5-4AD1-A441-3E3A1372E3AA}" destId="{AB7BD6A1-6869-4C9E-85F9-F3DDD0E7BFDA}" srcOrd="0" destOrd="0" parTransId="{3F6162A4-9CB2-477B-9EFF-B907D71A9A00}" sibTransId="{BE383015-05C2-4E31-85AF-5C737CC61D40}"/>
    <dgm:cxn modelId="{6327505D-56E8-44C7-B90B-AAE28BAE0E54}" type="presOf" srcId="{2CA0B6C8-3AE5-4AD1-A441-3E3A1372E3AA}" destId="{9479D28F-C23F-4604-80A8-1DFA0EB57CAC}" srcOrd="0" destOrd="0" presId="urn:microsoft.com/office/officeart/2005/8/layout/list1"/>
    <dgm:cxn modelId="{22E22544-77C0-425C-B0E8-6A5BF60E6138}" type="presOf" srcId="{2C8406C5-CD92-4151-B4B0-393147AD6D06}" destId="{2F8DB257-BB5E-49B6-BF69-3CA078E231C6}" srcOrd="0" destOrd="0" presId="urn:microsoft.com/office/officeart/2005/8/layout/list1"/>
    <dgm:cxn modelId="{7AEB2171-03A2-4ED8-AFE5-72DBA698D59C}" type="presOf" srcId="{FCA901CB-4199-4EC5-BA47-184DF0545AB3}" destId="{450A0DF6-9F68-4042-BE46-24DA658BA1D1}" srcOrd="0" destOrd="2" presId="urn:microsoft.com/office/officeart/2005/8/layout/list1"/>
    <dgm:cxn modelId="{E06AE651-2E80-47A5-9A17-34165EB0FC82}" srcId="{2CA0B6C8-3AE5-4AD1-A441-3E3A1372E3AA}" destId="{C5A25BC8-706A-4E42-B84F-9DB57D5A1556}" srcOrd="1" destOrd="0" parTransId="{0D02ED45-9228-4795-A65E-6C80832515AD}" sibTransId="{7C7136FE-1ACC-42FA-9766-88C6A1CA9531}"/>
    <dgm:cxn modelId="{DDE5AA98-A536-40C3-B41B-A9F7F5A904E7}" srcId="{2CA0B6C8-3AE5-4AD1-A441-3E3A1372E3AA}" destId="{FCA901CB-4199-4EC5-BA47-184DF0545AB3}" srcOrd="2" destOrd="0" parTransId="{68311F78-8EAB-478D-981D-90FFD5B226E1}" sibTransId="{AB081A76-7BB4-40D3-A2EF-7F52CDAC96FB}"/>
    <dgm:cxn modelId="{4AB825E9-8278-40DE-8555-AD2BC5EF69A2}" srcId="{2C8406C5-CD92-4151-B4B0-393147AD6D06}" destId="{2CA0B6C8-3AE5-4AD1-A441-3E3A1372E3AA}" srcOrd="0" destOrd="0" parTransId="{62610B89-9E9E-470D-AB36-90E8F16C7AE2}" sibTransId="{8E8FF67B-907D-4D13-84A3-EEEAECC8EF8A}"/>
    <dgm:cxn modelId="{CBCC46F1-22EA-46EB-A019-D93C591DBB6A}" type="presOf" srcId="{C5A25BC8-706A-4E42-B84F-9DB57D5A1556}" destId="{450A0DF6-9F68-4042-BE46-24DA658BA1D1}" srcOrd="0" destOrd="1" presId="urn:microsoft.com/office/officeart/2005/8/layout/list1"/>
    <dgm:cxn modelId="{574FC329-0039-4258-A670-6DBE36B869C3}" type="presParOf" srcId="{2F8DB257-BB5E-49B6-BF69-3CA078E231C6}" destId="{08673090-F642-4464-AAAC-F70CE2F6DFB3}" srcOrd="0" destOrd="0" presId="urn:microsoft.com/office/officeart/2005/8/layout/list1"/>
    <dgm:cxn modelId="{583E85C2-89F6-4708-B976-A5180BF19E20}" type="presParOf" srcId="{08673090-F642-4464-AAAC-F70CE2F6DFB3}" destId="{9479D28F-C23F-4604-80A8-1DFA0EB57CAC}" srcOrd="0" destOrd="0" presId="urn:microsoft.com/office/officeart/2005/8/layout/list1"/>
    <dgm:cxn modelId="{D293C94A-0B66-48DD-B513-48D1CF550632}" type="presParOf" srcId="{08673090-F642-4464-AAAC-F70CE2F6DFB3}" destId="{57360DFE-2718-46AC-8EE3-91FD087418C3}" srcOrd="1" destOrd="0" presId="urn:microsoft.com/office/officeart/2005/8/layout/list1"/>
    <dgm:cxn modelId="{6EF714CB-BBFB-480F-A1E8-B94F0F4F63BA}" type="presParOf" srcId="{2F8DB257-BB5E-49B6-BF69-3CA078E231C6}" destId="{5712636C-DE3F-4E81-B9F2-BD69C508D8B9}" srcOrd="1" destOrd="0" presId="urn:microsoft.com/office/officeart/2005/8/layout/list1"/>
    <dgm:cxn modelId="{566C0F11-126D-4517-89FF-86246A8551B2}" type="presParOf" srcId="{2F8DB257-BB5E-49B6-BF69-3CA078E231C6}" destId="{450A0DF6-9F68-4042-BE46-24DA658BA1D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8406C5-CD92-4151-B4B0-393147AD6D0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2CA0B6C8-3AE5-4AD1-A441-3E3A1372E3AA}">
      <dgm:prSet phldrT="[Texto]" custT="1"/>
      <dgm:spPr/>
      <dgm:t>
        <a:bodyPr/>
        <a:lstStyle/>
        <a:p>
          <a:r>
            <a:rPr lang="es-ES" sz="2200" b="1" dirty="0"/>
            <a:t>Las funciones del Intendencia son:</a:t>
          </a:r>
        </a:p>
      </dgm:t>
    </dgm:pt>
    <dgm:pt modelId="{62610B89-9E9E-470D-AB36-90E8F16C7AE2}" type="parTrans" cxnId="{4AB825E9-8278-40DE-8555-AD2BC5EF69A2}">
      <dgm:prSet/>
      <dgm:spPr/>
      <dgm:t>
        <a:bodyPr/>
        <a:lstStyle/>
        <a:p>
          <a:endParaRPr lang="es-ES"/>
        </a:p>
      </dgm:t>
    </dgm:pt>
    <dgm:pt modelId="{8E8FF67B-907D-4D13-84A3-EEEAECC8EF8A}" type="sibTrans" cxnId="{4AB825E9-8278-40DE-8555-AD2BC5EF69A2}">
      <dgm:prSet/>
      <dgm:spPr/>
      <dgm:t>
        <a:bodyPr/>
        <a:lstStyle/>
        <a:p>
          <a:endParaRPr lang="es-ES"/>
        </a:p>
      </dgm:t>
    </dgm:pt>
    <dgm:pt modelId="{AB7BD6A1-6869-4C9E-85F9-F3DDD0E7BFDA}">
      <dgm:prSet phldrT="[Texto]" custT="1"/>
      <dgm:spPr/>
      <dgm:t>
        <a:bodyPr/>
        <a:lstStyle/>
        <a:p>
          <a:r>
            <a:rPr lang="es-ES" sz="2200" dirty="0"/>
            <a:t>Segunda Instancia del procedimiento administrativo sancionador</a:t>
          </a:r>
        </a:p>
      </dgm:t>
    </dgm:pt>
    <dgm:pt modelId="{3F6162A4-9CB2-477B-9EFF-B907D71A9A00}" type="parTrans" cxnId="{369A9235-7453-46DA-9601-5F9E7369A7C2}">
      <dgm:prSet/>
      <dgm:spPr/>
      <dgm:t>
        <a:bodyPr/>
        <a:lstStyle/>
        <a:p>
          <a:endParaRPr lang="es-ES"/>
        </a:p>
      </dgm:t>
    </dgm:pt>
    <dgm:pt modelId="{BE383015-05C2-4E31-85AF-5C737CC61D40}" type="sibTrans" cxnId="{369A9235-7453-46DA-9601-5F9E7369A7C2}">
      <dgm:prSet/>
      <dgm:spPr/>
      <dgm:t>
        <a:bodyPr/>
        <a:lstStyle/>
        <a:p>
          <a:endParaRPr lang="es-ES"/>
        </a:p>
      </dgm:t>
    </dgm:pt>
    <dgm:pt modelId="{4D394A50-FB5E-4948-9B4C-13CF31A129AA}">
      <dgm:prSet phldrT="[Texto]" custT="1"/>
      <dgm:spPr/>
      <dgm:t>
        <a:bodyPr/>
        <a:lstStyle/>
        <a:p>
          <a:r>
            <a:rPr lang="es-ES" sz="2200" dirty="0"/>
            <a:t>Ejecución las políticas y planes institucionales.</a:t>
          </a:r>
        </a:p>
      </dgm:t>
    </dgm:pt>
    <dgm:pt modelId="{0E446F4E-73A8-4E15-854C-4114F036CB55}" type="parTrans" cxnId="{47617965-7C3D-49CD-B935-D2ABF4A1C062}">
      <dgm:prSet/>
      <dgm:spPr/>
      <dgm:t>
        <a:bodyPr/>
        <a:lstStyle/>
        <a:p>
          <a:endParaRPr lang="es-PE"/>
        </a:p>
      </dgm:t>
    </dgm:pt>
    <dgm:pt modelId="{D1A7A21C-D6A0-4C01-B43D-BA8CD0C3FD32}" type="sibTrans" cxnId="{47617965-7C3D-49CD-B935-D2ABF4A1C062}">
      <dgm:prSet/>
      <dgm:spPr/>
      <dgm:t>
        <a:bodyPr/>
        <a:lstStyle/>
        <a:p>
          <a:endParaRPr lang="es-PE"/>
        </a:p>
      </dgm:t>
    </dgm:pt>
    <dgm:pt modelId="{3C918861-8BFF-4283-94EB-BF609AA4B3A2}">
      <dgm:prSet phldrT="[Texto]" custT="1"/>
      <dgm:spPr/>
      <dgm:t>
        <a:bodyPr/>
        <a:lstStyle/>
        <a:p>
          <a:r>
            <a:rPr lang="es-ES" sz="2200" dirty="0"/>
            <a:t>Elevar los recursos de revisión.</a:t>
          </a:r>
        </a:p>
      </dgm:t>
    </dgm:pt>
    <dgm:pt modelId="{24C80FF8-436C-40D1-8470-37D5F5BB6921}" type="parTrans" cxnId="{7610EC2B-F6A3-4DE1-A091-4727BCB68216}">
      <dgm:prSet/>
      <dgm:spPr/>
      <dgm:t>
        <a:bodyPr/>
        <a:lstStyle/>
        <a:p>
          <a:endParaRPr lang="es-PE"/>
        </a:p>
      </dgm:t>
    </dgm:pt>
    <dgm:pt modelId="{E2AA80C4-80A2-45D0-9585-FC90677E2320}" type="sibTrans" cxnId="{7610EC2B-F6A3-4DE1-A091-4727BCB68216}">
      <dgm:prSet/>
      <dgm:spPr/>
      <dgm:t>
        <a:bodyPr/>
        <a:lstStyle/>
        <a:p>
          <a:endParaRPr lang="es-PE"/>
        </a:p>
      </dgm:t>
    </dgm:pt>
    <dgm:pt modelId="{998BE697-97B0-4BBE-A250-702D43DC707A}">
      <dgm:prSet phldrT="[Texto]" custT="1"/>
      <dgm:spPr/>
      <dgm:t>
        <a:bodyPr/>
        <a:lstStyle/>
        <a:p>
          <a:r>
            <a:rPr lang="es-ES" sz="2200" dirty="0"/>
            <a:t>Remitir información al Ministerio Público sobre ilícitos penales.</a:t>
          </a:r>
        </a:p>
      </dgm:t>
    </dgm:pt>
    <dgm:pt modelId="{72C4BE5A-DB73-4E8D-8A73-0DD3F5BFCCE2}" type="parTrans" cxnId="{263AA31E-11FB-454C-8DBE-1EA4C48ECB02}">
      <dgm:prSet/>
      <dgm:spPr/>
      <dgm:t>
        <a:bodyPr/>
        <a:lstStyle/>
        <a:p>
          <a:endParaRPr lang="es-PE"/>
        </a:p>
      </dgm:t>
    </dgm:pt>
    <dgm:pt modelId="{A5750FD9-54CB-4B67-AE9C-09B3B3D224FB}" type="sibTrans" cxnId="{263AA31E-11FB-454C-8DBE-1EA4C48ECB02}">
      <dgm:prSet/>
      <dgm:spPr/>
      <dgm:t>
        <a:bodyPr/>
        <a:lstStyle/>
        <a:p>
          <a:endParaRPr lang="es-PE"/>
        </a:p>
      </dgm:t>
    </dgm:pt>
    <dgm:pt modelId="{2F8DB257-BB5E-49B6-BF69-3CA078E231C6}" type="pres">
      <dgm:prSet presAssocID="{2C8406C5-CD92-4151-B4B0-393147AD6D06}" presName="linear" presStyleCnt="0">
        <dgm:presLayoutVars>
          <dgm:dir/>
          <dgm:animLvl val="lvl"/>
          <dgm:resizeHandles val="exact"/>
        </dgm:presLayoutVars>
      </dgm:prSet>
      <dgm:spPr/>
    </dgm:pt>
    <dgm:pt modelId="{08673090-F642-4464-AAAC-F70CE2F6DFB3}" type="pres">
      <dgm:prSet presAssocID="{2CA0B6C8-3AE5-4AD1-A441-3E3A1372E3AA}" presName="parentLin" presStyleCnt="0"/>
      <dgm:spPr/>
    </dgm:pt>
    <dgm:pt modelId="{9479D28F-C23F-4604-80A8-1DFA0EB57CAC}" type="pres">
      <dgm:prSet presAssocID="{2CA0B6C8-3AE5-4AD1-A441-3E3A1372E3AA}" presName="parentLeftMargin" presStyleLbl="node1" presStyleIdx="0" presStyleCnt="1"/>
      <dgm:spPr/>
    </dgm:pt>
    <dgm:pt modelId="{57360DFE-2718-46AC-8EE3-91FD087418C3}" type="pres">
      <dgm:prSet presAssocID="{2CA0B6C8-3AE5-4AD1-A441-3E3A1372E3AA}" presName="parentText" presStyleLbl="node1" presStyleIdx="0" presStyleCnt="1">
        <dgm:presLayoutVars>
          <dgm:chMax val="0"/>
          <dgm:bulletEnabled val="1"/>
        </dgm:presLayoutVars>
      </dgm:prSet>
      <dgm:spPr/>
    </dgm:pt>
    <dgm:pt modelId="{5712636C-DE3F-4E81-B9F2-BD69C508D8B9}" type="pres">
      <dgm:prSet presAssocID="{2CA0B6C8-3AE5-4AD1-A441-3E3A1372E3AA}" presName="negativeSpace" presStyleCnt="0"/>
      <dgm:spPr/>
    </dgm:pt>
    <dgm:pt modelId="{450A0DF6-9F68-4042-BE46-24DA658BA1D1}" type="pres">
      <dgm:prSet presAssocID="{2CA0B6C8-3AE5-4AD1-A441-3E3A1372E3AA}" presName="childText" presStyleLbl="conFgAcc1" presStyleIdx="0" presStyleCnt="1" custLinFactNeighborX="-592" custLinFactNeighborY="-2787">
        <dgm:presLayoutVars>
          <dgm:bulletEnabled val="1"/>
        </dgm:presLayoutVars>
      </dgm:prSet>
      <dgm:spPr/>
    </dgm:pt>
  </dgm:ptLst>
  <dgm:cxnLst>
    <dgm:cxn modelId="{4B546A04-2047-403B-A63E-50D1AF852CAD}" type="presOf" srcId="{4D394A50-FB5E-4948-9B4C-13CF31A129AA}" destId="{450A0DF6-9F68-4042-BE46-24DA658BA1D1}" srcOrd="0" destOrd="1" presId="urn:microsoft.com/office/officeart/2005/8/layout/list1"/>
    <dgm:cxn modelId="{CE4C1B10-6D3E-4E24-82F2-D1061A501B52}" type="presOf" srcId="{2CA0B6C8-3AE5-4AD1-A441-3E3A1372E3AA}" destId="{57360DFE-2718-46AC-8EE3-91FD087418C3}" srcOrd="1" destOrd="0" presId="urn:microsoft.com/office/officeart/2005/8/layout/list1"/>
    <dgm:cxn modelId="{263AA31E-11FB-454C-8DBE-1EA4C48ECB02}" srcId="{2CA0B6C8-3AE5-4AD1-A441-3E3A1372E3AA}" destId="{998BE697-97B0-4BBE-A250-702D43DC707A}" srcOrd="3" destOrd="0" parTransId="{72C4BE5A-DB73-4E8D-8A73-0DD3F5BFCCE2}" sibTransId="{A5750FD9-54CB-4B67-AE9C-09B3B3D224FB}"/>
    <dgm:cxn modelId="{15753222-F0BC-4920-B458-BAC87DFF6081}" type="presOf" srcId="{AB7BD6A1-6869-4C9E-85F9-F3DDD0E7BFDA}" destId="{450A0DF6-9F68-4042-BE46-24DA658BA1D1}" srcOrd="0" destOrd="0" presId="urn:microsoft.com/office/officeart/2005/8/layout/list1"/>
    <dgm:cxn modelId="{7610EC2B-F6A3-4DE1-A091-4727BCB68216}" srcId="{2CA0B6C8-3AE5-4AD1-A441-3E3A1372E3AA}" destId="{3C918861-8BFF-4283-94EB-BF609AA4B3A2}" srcOrd="2" destOrd="0" parTransId="{24C80FF8-436C-40D1-8470-37D5F5BB6921}" sibTransId="{E2AA80C4-80A2-45D0-9585-FC90677E2320}"/>
    <dgm:cxn modelId="{369A9235-7453-46DA-9601-5F9E7369A7C2}" srcId="{2CA0B6C8-3AE5-4AD1-A441-3E3A1372E3AA}" destId="{AB7BD6A1-6869-4C9E-85F9-F3DDD0E7BFDA}" srcOrd="0" destOrd="0" parTransId="{3F6162A4-9CB2-477B-9EFF-B907D71A9A00}" sibTransId="{BE383015-05C2-4E31-85AF-5C737CC61D40}"/>
    <dgm:cxn modelId="{6327505D-56E8-44C7-B90B-AAE28BAE0E54}" type="presOf" srcId="{2CA0B6C8-3AE5-4AD1-A441-3E3A1372E3AA}" destId="{9479D28F-C23F-4604-80A8-1DFA0EB57CAC}" srcOrd="0" destOrd="0" presId="urn:microsoft.com/office/officeart/2005/8/layout/list1"/>
    <dgm:cxn modelId="{22E22544-77C0-425C-B0E8-6A5BF60E6138}" type="presOf" srcId="{2C8406C5-CD92-4151-B4B0-393147AD6D06}" destId="{2F8DB257-BB5E-49B6-BF69-3CA078E231C6}" srcOrd="0" destOrd="0" presId="urn:microsoft.com/office/officeart/2005/8/layout/list1"/>
    <dgm:cxn modelId="{47617965-7C3D-49CD-B935-D2ABF4A1C062}" srcId="{2CA0B6C8-3AE5-4AD1-A441-3E3A1372E3AA}" destId="{4D394A50-FB5E-4948-9B4C-13CF31A129AA}" srcOrd="1" destOrd="0" parTransId="{0E446F4E-73A8-4E15-854C-4114F036CB55}" sibTransId="{D1A7A21C-D6A0-4C01-B43D-BA8CD0C3FD32}"/>
    <dgm:cxn modelId="{262E9787-8918-4264-B8BE-F4501439E216}" type="presOf" srcId="{998BE697-97B0-4BBE-A250-702D43DC707A}" destId="{450A0DF6-9F68-4042-BE46-24DA658BA1D1}" srcOrd="0" destOrd="3" presId="urn:microsoft.com/office/officeart/2005/8/layout/list1"/>
    <dgm:cxn modelId="{0F030D8E-36D7-4217-83EB-9F83D6A33DEE}" type="presOf" srcId="{3C918861-8BFF-4283-94EB-BF609AA4B3A2}" destId="{450A0DF6-9F68-4042-BE46-24DA658BA1D1}" srcOrd="0" destOrd="2" presId="urn:microsoft.com/office/officeart/2005/8/layout/list1"/>
    <dgm:cxn modelId="{4AB825E9-8278-40DE-8555-AD2BC5EF69A2}" srcId="{2C8406C5-CD92-4151-B4B0-393147AD6D06}" destId="{2CA0B6C8-3AE5-4AD1-A441-3E3A1372E3AA}" srcOrd="0" destOrd="0" parTransId="{62610B89-9E9E-470D-AB36-90E8F16C7AE2}" sibTransId="{8E8FF67B-907D-4D13-84A3-EEEAECC8EF8A}"/>
    <dgm:cxn modelId="{574FC329-0039-4258-A670-6DBE36B869C3}" type="presParOf" srcId="{2F8DB257-BB5E-49B6-BF69-3CA078E231C6}" destId="{08673090-F642-4464-AAAC-F70CE2F6DFB3}" srcOrd="0" destOrd="0" presId="urn:microsoft.com/office/officeart/2005/8/layout/list1"/>
    <dgm:cxn modelId="{583E85C2-89F6-4708-B976-A5180BF19E20}" type="presParOf" srcId="{08673090-F642-4464-AAAC-F70CE2F6DFB3}" destId="{9479D28F-C23F-4604-80A8-1DFA0EB57CAC}" srcOrd="0" destOrd="0" presId="urn:microsoft.com/office/officeart/2005/8/layout/list1"/>
    <dgm:cxn modelId="{D293C94A-0B66-48DD-B513-48D1CF550632}" type="presParOf" srcId="{08673090-F642-4464-AAAC-F70CE2F6DFB3}" destId="{57360DFE-2718-46AC-8EE3-91FD087418C3}" srcOrd="1" destOrd="0" presId="urn:microsoft.com/office/officeart/2005/8/layout/list1"/>
    <dgm:cxn modelId="{6EF714CB-BBFB-480F-A1E8-B94F0F4F63BA}" type="presParOf" srcId="{2F8DB257-BB5E-49B6-BF69-3CA078E231C6}" destId="{5712636C-DE3F-4E81-B9F2-BD69C508D8B9}" srcOrd="1" destOrd="0" presId="urn:microsoft.com/office/officeart/2005/8/layout/list1"/>
    <dgm:cxn modelId="{566C0F11-126D-4517-89FF-86246A8551B2}" type="presParOf" srcId="{2F8DB257-BB5E-49B6-BF69-3CA078E231C6}" destId="{450A0DF6-9F68-4042-BE46-24DA658BA1D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512B1A-95B4-4787-811B-11598A0F6951}" type="doc">
      <dgm:prSet loTypeId="urn:microsoft.com/office/officeart/2005/8/layout/pyramid2" loCatId="pyramid" qsTypeId="urn:microsoft.com/office/officeart/2005/8/quickstyle/simple1" qsCatId="simple" csTypeId="urn:microsoft.com/office/officeart/2005/8/colors/accent3_1" csCatId="accent3" phldr="1"/>
      <dgm:spPr/>
    </dgm:pt>
    <dgm:pt modelId="{91F37106-9035-465F-9F6D-6FA5590503D2}">
      <dgm:prSet phldrT="[Texto]" custT="1"/>
      <dgm:spPr/>
      <dgm:t>
        <a:bodyPr/>
        <a:lstStyle/>
        <a:p>
          <a:r>
            <a:rPr lang="es-ES" sz="1800" dirty="0">
              <a:solidFill>
                <a:srgbClr val="FF0000"/>
              </a:solidFill>
            </a:rPr>
            <a:t>Supervisor</a:t>
          </a:r>
          <a:r>
            <a:rPr lang="es-ES" sz="1800" dirty="0"/>
            <a:t>: Jefe de Grupo (Todas las competencias) </a:t>
          </a:r>
        </a:p>
      </dgm:t>
    </dgm:pt>
    <dgm:pt modelId="{785795AA-B50C-437B-8F51-E151E5CA2F65}" type="parTrans" cxnId="{468675B2-4A23-4DD3-8CCF-C23693F66EC0}">
      <dgm:prSet/>
      <dgm:spPr/>
      <dgm:t>
        <a:bodyPr/>
        <a:lstStyle/>
        <a:p>
          <a:endParaRPr lang="es-ES"/>
        </a:p>
      </dgm:t>
    </dgm:pt>
    <dgm:pt modelId="{E8C78FD5-DA4D-4F1C-AC56-8795A6D8B0F0}" type="sibTrans" cxnId="{468675B2-4A23-4DD3-8CCF-C23693F66EC0}">
      <dgm:prSet/>
      <dgm:spPr/>
      <dgm:t>
        <a:bodyPr/>
        <a:lstStyle/>
        <a:p>
          <a:endParaRPr lang="es-ES"/>
        </a:p>
      </dgm:t>
    </dgm:pt>
    <dgm:pt modelId="{037A79FC-4E4B-4AD8-96C5-260997D19350}">
      <dgm:prSet phldrT="[Texto]" custT="1"/>
      <dgm:spPr/>
      <dgm:t>
        <a:bodyPr/>
        <a:lstStyle/>
        <a:p>
          <a:r>
            <a:rPr lang="es-ES" sz="1800" dirty="0">
              <a:solidFill>
                <a:srgbClr val="FF0000"/>
              </a:solidFill>
            </a:rPr>
            <a:t>Inspector de Trabajo</a:t>
          </a:r>
          <a:r>
            <a:rPr lang="es-ES" sz="1800" dirty="0"/>
            <a:t>: Todas las competencias</a:t>
          </a:r>
        </a:p>
      </dgm:t>
    </dgm:pt>
    <dgm:pt modelId="{9CEAD451-F2AB-4230-9776-FECA50D3226B}" type="parTrans" cxnId="{A0E8A5D8-A57C-480E-93F0-CA9659DBB045}">
      <dgm:prSet/>
      <dgm:spPr/>
      <dgm:t>
        <a:bodyPr/>
        <a:lstStyle/>
        <a:p>
          <a:endParaRPr lang="es-ES"/>
        </a:p>
      </dgm:t>
    </dgm:pt>
    <dgm:pt modelId="{6AC3F10B-399F-4237-8ADB-112CCC6A50EE}" type="sibTrans" cxnId="{A0E8A5D8-A57C-480E-93F0-CA9659DBB045}">
      <dgm:prSet/>
      <dgm:spPr/>
      <dgm:t>
        <a:bodyPr/>
        <a:lstStyle/>
        <a:p>
          <a:endParaRPr lang="es-ES"/>
        </a:p>
      </dgm:t>
    </dgm:pt>
    <dgm:pt modelId="{8FA3596B-5402-4C27-B502-16961548066F}">
      <dgm:prSet phldrT="[Texto]" custT="1"/>
      <dgm:spPr/>
      <dgm:t>
        <a:bodyPr/>
        <a:lstStyle/>
        <a:p>
          <a:r>
            <a:rPr lang="es-ES" sz="1800" dirty="0">
              <a:solidFill>
                <a:srgbClr val="FF0000"/>
              </a:solidFill>
            </a:rPr>
            <a:t>Inspector Auxiliar</a:t>
          </a:r>
          <a:r>
            <a:rPr lang="es-ES" sz="1800" dirty="0"/>
            <a:t>: Materias no complejas (</a:t>
          </a:r>
          <a:r>
            <a:rPr lang="es-ES" sz="1800" b="1" dirty="0" err="1"/>
            <a:t>D.L.N°</a:t>
          </a:r>
          <a:r>
            <a:rPr lang="es-ES" sz="1800" b="1" dirty="0"/>
            <a:t> 1383</a:t>
          </a:r>
          <a:r>
            <a:rPr lang="es-ES" sz="1800" dirty="0"/>
            <a:t>)</a:t>
          </a:r>
        </a:p>
      </dgm:t>
    </dgm:pt>
    <dgm:pt modelId="{DF3FCDE6-17A0-4DF4-8F66-522A3D5F7639}" type="parTrans" cxnId="{3F0C6954-50CE-4BC3-AFA7-A47C58F30BB8}">
      <dgm:prSet/>
      <dgm:spPr/>
      <dgm:t>
        <a:bodyPr/>
        <a:lstStyle/>
        <a:p>
          <a:endParaRPr lang="es-ES"/>
        </a:p>
      </dgm:t>
    </dgm:pt>
    <dgm:pt modelId="{4D4AB71F-ACE9-4BBD-A2A6-4F2276D6CE9B}" type="sibTrans" cxnId="{3F0C6954-50CE-4BC3-AFA7-A47C58F30BB8}">
      <dgm:prSet/>
      <dgm:spPr/>
      <dgm:t>
        <a:bodyPr/>
        <a:lstStyle/>
        <a:p>
          <a:endParaRPr lang="es-ES"/>
        </a:p>
      </dgm:t>
    </dgm:pt>
    <dgm:pt modelId="{BE0C87C9-AD5A-485F-AB8A-0CFA398B8E51}" type="pres">
      <dgm:prSet presAssocID="{DA512B1A-95B4-4787-811B-11598A0F6951}" presName="compositeShape" presStyleCnt="0">
        <dgm:presLayoutVars>
          <dgm:dir/>
          <dgm:resizeHandles/>
        </dgm:presLayoutVars>
      </dgm:prSet>
      <dgm:spPr/>
    </dgm:pt>
    <dgm:pt modelId="{F93A9F10-5F85-4C54-AF88-6E3C573BEEC0}" type="pres">
      <dgm:prSet presAssocID="{DA512B1A-95B4-4787-811B-11598A0F6951}" presName="pyramid" presStyleLbl="node1" presStyleIdx="0" presStyleCnt="1"/>
      <dgm:spPr/>
    </dgm:pt>
    <dgm:pt modelId="{6FA8762C-4B07-4EA3-97D1-14872ED50404}" type="pres">
      <dgm:prSet presAssocID="{DA512B1A-95B4-4787-811B-11598A0F6951}" presName="theList" presStyleCnt="0"/>
      <dgm:spPr/>
    </dgm:pt>
    <dgm:pt modelId="{0545E8B9-60A8-4CD5-B78E-A34ECA07DFDA}" type="pres">
      <dgm:prSet presAssocID="{91F37106-9035-465F-9F6D-6FA5590503D2}" presName="aNode" presStyleLbl="fgAcc1" presStyleIdx="0" presStyleCnt="3">
        <dgm:presLayoutVars>
          <dgm:bulletEnabled val="1"/>
        </dgm:presLayoutVars>
      </dgm:prSet>
      <dgm:spPr/>
    </dgm:pt>
    <dgm:pt modelId="{2622CC70-B435-474D-8C30-FED84EC0E79D}" type="pres">
      <dgm:prSet presAssocID="{91F37106-9035-465F-9F6D-6FA5590503D2}" presName="aSpace" presStyleCnt="0"/>
      <dgm:spPr/>
    </dgm:pt>
    <dgm:pt modelId="{AF07CEAB-1BC4-4270-8E52-4EC8FB136C0F}" type="pres">
      <dgm:prSet presAssocID="{037A79FC-4E4B-4AD8-96C5-260997D19350}" presName="aNode" presStyleLbl="fgAcc1" presStyleIdx="1" presStyleCnt="3">
        <dgm:presLayoutVars>
          <dgm:bulletEnabled val="1"/>
        </dgm:presLayoutVars>
      </dgm:prSet>
      <dgm:spPr/>
    </dgm:pt>
    <dgm:pt modelId="{9C03DDA3-DFB1-4879-AFE9-B017F13AE011}" type="pres">
      <dgm:prSet presAssocID="{037A79FC-4E4B-4AD8-96C5-260997D19350}" presName="aSpace" presStyleCnt="0"/>
      <dgm:spPr/>
    </dgm:pt>
    <dgm:pt modelId="{0942041F-C3D1-4488-9ECC-97E4E82DC2B9}" type="pres">
      <dgm:prSet presAssocID="{8FA3596B-5402-4C27-B502-16961548066F}" presName="aNode" presStyleLbl="fgAcc1" presStyleIdx="2" presStyleCnt="3">
        <dgm:presLayoutVars>
          <dgm:bulletEnabled val="1"/>
        </dgm:presLayoutVars>
      </dgm:prSet>
      <dgm:spPr/>
    </dgm:pt>
    <dgm:pt modelId="{A2F4ACF1-F6D5-4FFB-B0C3-81BE7BC4A0EA}" type="pres">
      <dgm:prSet presAssocID="{8FA3596B-5402-4C27-B502-16961548066F}" presName="aSpace" presStyleCnt="0"/>
      <dgm:spPr/>
    </dgm:pt>
  </dgm:ptLst>
  <dgm:cxnLst>
    <dgm:cxn modelId="{75DB6418-2B2E-4E7B-A0EF-4CD5B1623F89}" type="presOf" srcId="{8FA3596B-5402-4C27-B502-16961548066F}" destId="{0942041F-C3D1-4488-9ECC-97E4E82DC2B9}" srcOrd="0" destOrd="0" presId="urn:microsoft.com/office/officeart/2005/8/layout/pyramid2"/>
    <dgm:cxn modelId="{BA205F3C-BCA4-48A6-849C-62137ECDE2C7}" type="presOf" srcId="{037A79FC-4E4B-4AD8-96C5-260997D19350}" destId="{AF07CEAB-1BC4-4270-8E52-4EC8FB136C0F}" srcOrd="0" destOrd="0" presId="urn:microsoft.com/office/officeart/2005/8/layout/pyramid2"/>
    <dgm:cxn modelId="{3F0C6954-50CE-4BC3-AFA7-A47C58F30BB8}" srcId="{DA512B1A-95B4-4787-811B-11598A0F6951}" destId="{8FA3596B-5402-4C27-B502-16961548066F}" srcOrd="2" destOrd="0" parTransId="{DF3FCDE6-17A0-4DF4-8F66-522A3D5F7639}" sibTransId="{4D4AB71F-ACE9-4BBD-A2A6-4F2276D6CE9B}"/>
    <dgm:cxn modelId="{468675B2-4A23-4DD3-8CCF-C23693F66EC0}" srcId="{DA512B1A-95B4-4787-811B-11598A0F6951}" destId="{91F37106-9035-465F-9F6D-6FA5590503D2}" srcOrd="0" destOrd="0" parTransId="{785795AA-B50C-437B-8F51-E151E5CA2F65}" sibTransId="{E8C78FD5-DA4D-4F1C-AC56-8795A6D8B0F0}"/>
    <dgm:cxn modelId="{A0E8A5D8-A57C-480E-93F0-CA9659DBB045}" srcId="{DA512B1A-95B4-4787-811B-11598A0F6951}" destId="{037A79FC-4E4B-4AD8-96C5-260997D19350}" srcOrd="1" destOrd="0" parTransId="{9CEAD451-F2AB-4230-9776-FECA50D3226B}" sibTransId="{6AC3F10B-399F-4237-8ADB-112CCC6A50EE}"/>
    <dgm:cxn modelId="{456E9DF1-FA6F-44AC-BE60-74A554D78C3D}" type="presOf" srcId="{DA512B1A-95B4-4787-811B-11598A0F6951}" destId="{BE0C87C9-AD5A-485F-AB8A-0CFA398B8E51}" srcOrd="0" destOrd="0" presId="urn:microsoft.com/office/officeart/2005/8/layout/pyramid2"/>
    <dgm:cxn modelId="{38BC40F2-C728-4D09-888A-4F1DC2DB02DB}" type="presOf" srcId="{91F37106-9035-465F-9F6D-6FA5590503D2}" destId="{0545E8B9-60A8-4CD5-B78E-A34ECA07DFDA}" srcOrd="0" destOrd="0" presId="urn:microsoft.com/office/officeart/2005/8/layout/pyramid2"/>
    <dgm:cxn modelId="{0208D2B0-4844-44D3-8789-3C485627A7ED}" type="presParOf" srcId="{BE0C87C9-AD5A-485F-AB8A-0CFA398B8E51}" destId="{F93A9F10-5F85-4C54-AF88-6E3C573BEEC0}" srcOrd="0" destOrd="0" presId="urn:microsoft.com/office/officeart/2005/8/layout/pyramid2"/>
    <dgm:cxn modelId="{8D389046-EA05-4521-B941-BE0CC5E1E536}" type="presParOf" srcId="{BE0C87C9-AD5A-485F-AB8A-0CFA398B8E51}" destId="{6FA8762C-4B07-4EA3-97D1-14872ED50404}" srcOrd="1" destOrd="0" presId="urn:microsoft.com/office/officeart/2005/8/layout/pyramid2"/>
    <dgm:cxn modelId="{0A6EF5F7-5F14-46F0-8E0C-31B893B6A24B}" type="presParOf" srcId="{6FA8762C-4B07-4EA3-97D1-14872ED50404}" destId="{0545E8B9-60A8-4CD5-B78E-A34ECA07DFDA}" srcOrd="0" destOrd="0" presId="urn:microsoft.com/office/officeart/2005/8/layout/pyramid2"/>
    <dgm:cxn modelId="{7F88322F-C2A3-4941-A563-C6FF20B6F6D5}" type="presParOf" srcId="{6FA8762C-4B07-4EA3-97D1-14872ED50404}" destId="{2622CC70-B435-474D-8C30-FED84EC0E79D}" srcOrd="1" destOrd="0" presId="urn:microsoft.com/office/officeart/2005/8/layout/pyramid2"/>
    <dgm:cxn modelId="{2CBCD438-6D6C-4C3D-BF6D-3C5602F240C3}" type="presParOf" srcId="{6FA8762C-4B07-4EA3-97D1-14872ED50404}" destId="{AF07CEAB-1BC4-4270-8E52-4EC8FB136C0F}" srcOrd="2" destOrd="0" presId="urn:microsoft.com/office/officeart/2005/8/layout/pyramid2"/>
    <dgm:cxn modelId="{C3EA3FCF-F0E0-44BF-B342-F1294584DB79}" type="presParOf" srcId="{6FA8762C-4B07-4EA3-97D1-14872ED50404}" destId="{9C03DDA3-DFB1-4879-AFE9-B017F13AE011}" srcOrd="3" destOrd="0" presId="urn:microsoft.com/office/officeart/2005/8/layout/pyramid2"/>
    <dgm:cxn modelId="{6D32939A-B698-43AD-A1D9-7F28FDBA15C0}" type="presParOf" srcId="{6FA8762C-4B07-4EA3-97D1-14872ED50404}" destId="{0942041F-C3D1-4488-9ECC-97E4E82DC2B9}" srcOrd="4" destOrd="0" presId="urn:microsoft.com/office/officeart/2005/8/layout/pyramid2"/>
    <dgm:cxn modelId="{5A1419A1-1600-4B32-AC9D-B5FEA67FECC2}" type="presParOf" srcId="{6FA8762C-4B07-4EA3-97D1-14872ED50404}" destId="{A2F4ACF1-F6D5-4FFB-B0C3-81BE7BC4A0E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87BB8-B223-4A50-83EF-A9AC9A1136A7}"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088520D1-A04B-454D-9F4E-690ACFEDD31D}">
      <dgm:prSet phldrT="[Texto]" custT="1"/>
      <dgm:spPr/>
      <dgm:t>
        <a:bodyPr/>
        <a:lstStyle/>
        <a:p>
          <a:r>
            <a:rPr lang="es-ES" sz="2200" dirty="0"/>
            <a:t>Versión 4 de la Directiva N° 002-2017-SUNAFIL/INII (RS </a:t>
          </a:r>
          <a:r>
            <a:rPr lang="es-ES" sz="2200" dirty="0" err="1"/>
            <a:t>N°</a:t>
          </a:r>
          <a:r>
            <a:rPr lang="es-ES" sz="2200" dirty="0"/>
            <a:t> 204-2020)</a:t>
          </a:r>
        </a:p>
      </dgm:t>
    </dgm:pt>
    <dgm:pt modelId="{EA5D8906-2135-49EE-9343-670E7F546AB9}" type="parTrans" cxnId="{CAA862A2-013E-4C8C-85F3-B006AEA63BEF}">
      <dgm:prSet/>
      <dgm:spPr/>
      <dgm:t>
        <a:bodyPr/>
        <a:lstStyle/>
        <a:p>
          <a:endParaRPr lang="es-ES"/>
        </a:p>
      </dgm:t>
    </dgm:pt>
    <dgm:pt modelId="{D6BA78E8-AFE3-461F-ACFF-802860C32E0C}" type="sibTrans" cxnId="{CAA862A2-013E-4C8C-85F3-B006AEA63BEF}">
      <dgm:prSet/>
      <dgm:spPr/>
      <dgm:t>
        <a:bodyPr/>
        <a:lstStyle/>
        <a:p>
          <a:endParaRPr lang="es-ES"/>
        </a:p>
      </dgm:t>
    </dgm:pt>
    <dgm:pt modelId="{4F01B696-483F-4684-B2C0-571DE9F0AA8C}">
      <dgm:prSet phldrT="[Texto]" custT="1"/>
      <dgm:spPr/>
      <dgm:t>
        <a:bodyPr/>
        <a:lstStyle/>
        <a:p>
          <a:pPr algn="just"/>
          <a:r>
            <a:rPr lang="es-ES" sz="2200" dirty="0"/>
            <a:t>Directiva N° 003-2015-SUNAFIL/INPA (RS N° 304-2019)  </a:t>
          </a:r>
        </a:p>
      </dgm:t>
    </dgm:pt>
    <dgm:pt modelId="{3EA94C9A-4807-4FEE-B99E-882B7495DE34}" type="parTrans" cxnId="{993AFEEF-70B0-489C-A4DC-6F84B33D086B}">
      <dgm:prSet/>
      <dgm:spPr/>
      <dgm:t>
        <a:bodyPr/>
        <a:lstStyle/>
        <a:p>
          <a:endParaRPr lang="es-ES"/>
        </a:p>
      </dgm:t>
    </dgm:pt>
    <dgm:pt modelId="{1DCE4075-949A-4A24-8727-E9B5923EFDF5}" type="sibTrans" cxnId="{993AFEEF-70B0-489C-A4DC-6F84B33D086B}">
      <dgm:prSet/>
      <dgm:spPr/>
      <dgm:t>
        <a:bodyPr/>
        <a:lstStyle/>
        <a:p>
          <a:endParaRPr lang="es-ES"/>
        </a:p>
      </dgm:t>
    </dgm:pt>
    <dgm:pt modelId="{0B8F3B54-980C-450F-9687-0E0F618A900A}" type="pres">
      <dgm:prSet presAssocID="{34787BB8-B223-4A50-83EF-A9AC9A1136A7}" presName="Name0" presStyleCnt="0">
        <dgm:presLayoutVars>
          <dgm:chMax val="7"/>
          <dgm:chPref val="7"/>
          <dgm:dir/>
        </dgm:presLayoutVars>
      </dgm:prSet>
      <dgm:spPr/>
    </dgm:pt>
    <dgm:pt modelId="{40171CBC-761C-4FCE-83B5-B653087EFD66}" type="pres">
      <dgm:prSet presAssocID="{34787BB8-B223-4A50-83EF-A9AC9A1136A7}" presName="Name1" presStyleCnt="0"/>
      <dgm:spPr/>
    </dgm:pt>
    <dgm:pt modelId="{C8623A12-967F-4E60-88A8-26228B488DD7}" type="pres">
      <dgm:prSet presAssocID="{34787BB8-B223-4A50-83EF-A9AC9A1136A7}" presName="cycle" presStyleCnt="0"/>
      <dgm:spPr/>
    </dgm:pt>
    <dgm:pt modelId="{904A0156-AAF9-454D-B72F-F8FDDBAFF843}" type="pres">
      <dgm:prSet presAssocID="{34787BB8-B223-4A50-83EF-A9AC9A1136A7}" presName="srcNode" presStyleLbl="node1" presStyleIdx="0" presStyleCnt="2"/>
      <dgm:spPr/>
    </dgm:pt>
    <dgm:pt modelId="{58389694-758F-45DD-904E-50586C5B7B6F}" type="pres">
      <dgm:prSet presAssocID="{34787BB8-B223-4A50-83EF-A9AC9A1136A7}" presName="conn" presStyleLbl="parChTrans1D2" presStyleIdx="0" presStyleCnt="1"/>
      <dgm:spPr/>
    </dgm:pt>
    <dgm:pt modelId="{2019F3A0-12DB-45F6-B7BE-D8742928DFE1}" type="pres">
      <dgm:prSet presAssocID="{34787BB8-B223-4A50-83EF-A9AC9A1136A7}" presName="extraNode" presStyleLbl="node1" presStyleIdx="0" presStyleCnt="2"/>
      <dgm:spPr/>
    </dgm:pt>
    <dgm:pt modelId="{56785EB8-601F-4570-AC69-15A0AF8C6B35}" type="pres">
      <dgm:prSet presAssocID="{34787BB8-B223-4A50-83EF-A9AC9A1136A7}" presName="dstNode" presStyleLbl="node1" presStyleIdx="0" presStyleCnt="2"/>
      <dgm:spPr/>
    </dgm:pt>
    <dgm:pt modelId="{FE30589D-C288-4319-89B7-B775606A4FBF}" type="pres">
      <dgm:prSet presAssocID="{088520D1-A04B-454D-9F4E-690ACFEDD31D}" presName="text_1" presStyleLbl="node1" presStyleIdx="0" presStyleCnt="2">
        <dgm:presLayoutVars>
          <dgm:bulletEnabled val="1"/>
        </dgm:presLayoutVars>
      </dgm:prSet>
      <dgm:spPr/>
    </dgm:pt>
    <dgm:pt modelId="{7EADDBFD-F4D2-4B3B-8AE2-42A9C5C5C494}" type="pres">
      <dgm:prSet presAssocID="{088520D1-A04B-454D-9F4E-690ACFEDD31D}" presName="accent_1" presStyleCnt="0"/>
      <dgm:spPr/>
    </dgm:pt>
    <dgm:pt modelId="{99BE2051-DAB8-4B98-AA64-581C31D70834}" type="pres">
      <dgm:prSet presAssocID="{088520D1-A04B-454D-9F4E-690ACFEDD31D}" presName="accentRepeatNode" presStyleLbl="solidFgAcc1" presStyleIdx="0" presStyleCnt="2"/>
      <dgm:spPr/>
    </dgm:pt>
    <dgm:pt modelId="{A8DBAA5F-DABD-4042-AF9B-34308C7A815D}" type="pres">
      <dgm:prSet presAssocID="{4F01B696-483F-4684-B2C0-571DE9F0AA8C}" presName="text_2" presStyleLbl="node1" presStyleIdx="1" presStyleCnt="2" custLinFactNeighborX="-449" custLinFactNeighborY="-1211">
        <dgm:presLayoutVars>
          <dgm:bulletEnabled val="1"/>
        </dgm:presLayoutVars>
      </dgm:prSet>
      <dgm:spPr/>
    </dgm:pt>
    <dgm:pt modelId="{37848875-B0C2-45A3-AB44-C1EC17398D7D}" type="pres">
      <dgm:prSet presAssocID="{4F01B696-483F-4684-B2C0-571DE9F0AA8C}" presName="accent_2" presStyleCnt="0"/>
      <dgm:spPr/>
    </dgm:pt>
    <dgm:pt modelId="{FBD2D746-F64C-4180-8D29-65B87978F0FB}" type="pres">
      <dgm:prSet presAssocID="{4F01B696-483F-4684-B2C0-571DE9F0AA8C}" presName="accentRepeatNode" presStyleLbl="solidFgAcc1" presStyleIdx="1" presStyleCnt="2"/>
      <dgm:spPr/>
    </dgm:pt>
  </dgm:ptLst>
  <dgm:cxnLst>
    <dgm:cxn modelId="{078A6018-6D17-4496-975E-4FD8792B50D8}" type="presOf" srcId="{4F01B696-483F-4684-B2C0-571DE9F0AA8C}" destId="{A8DBAA5F-DABD-4042-AF9B-34308C7A815D}" srcOrd="0" destOrd="0" presId="urn:microsoft.com/office/officeart/2008/layout/VerticalCurvedList"/>
    <dgm:cxn modelId="{3478DF7A-69BC-421E-B6F5-EF2738F9F5B6}" type="presOf" srcId="{088520D1-A04B-454D-9F4E-690ACFEDD31D}" destId="{FE30589D-C288-4319-89B7-B775606A4FBF}" srcOrd="0" destOrd="0" presId="urn:microsoft.com/office/officeart/2008/layout/VerticalCurvedList"/>
    <dgm:cxn modelId="{07997F7B-135E-48C6-8018-9333D6C69BD8}" type="presOf" srcId="{D6BA78E8-AFE3-461F-ACFF-802860C32E0C}" destId="{58389694-758F-45DD-904E-50586C5B7B6F}" srcOrd="0" destOrd="0" presId="urn:microsoft.com/office/officeart/2008/layout/VerticalCurvedList"/>
    <dgm:cxn modelId="{CAA862A2-013E-4C8C-85F3-B006AEA63BEF}" srcId="{34787BB8-B223-4A50-83EF-A9AC9A1136A7}" destId="{088520D1-A04B-454D-9F4E-690ACFEDD31D}" srcOrd="0" destOrd="0" parTransId="{EA5D8906-2135-49EE-9343-670E7F546AB9}" sibTransId="{D6BA78E8-AFE3-461F-ACFF-802860C32E0C}"/>
    <dgm:cxn modelId="{BC0D05AB-B852-43CA-8B57-119E56DC8D60}" type="presOf" srcId="{34787BB8-B223-4A50-83EF-A9AC9A1136A7}" destId="{0B8F3B54-980C-450F-9687-0E0F618A900A}" srcOrd="0" destOrd="0" presId="urn:microsoft.com/office/officeart/2008/layout/VerticalCurvedList"/>
    <dgm:cxn modelId="{993AFEEF-70B0-489C-A4DC-6F84B33D086B}" srcId="{34787BB8-B223-4A50-83EF-A9AC9A1136A7}" destId="{4F01B696-483F-4684-B2C0-571DE9F0AA8C}" srcOrd="1" destOrd="0" parTransId="{3EA94C9A-4807-4FEE-B99E-882B7495DE34}" sibTransId="{1DCE4075-949A-4A24-8727-E9B5923EFDF5}"/>
    <dgm:cxn modelId="{F7CDA7F8-6BC5-4069-9724-70ADF0E085CF}" type="presParOf" srcId="{0B8F3B54-980C-450F-9687-0E0F618A900A}" destId="{40171CBC-761C-4FCE-83B5-B653087EFD66}" srcOrd="0" destOrd="0" presId="urn:microsoft.com/office/officeart/2008/layout/VerticalCurvedList"/>
    <dgm:cxn modelId="{F444B815-6FA6-4EEA-A8B0-1C4ABF401CDB}" type="presParOf" srcId="{40171CBC-761C-4FCE-83B5-B653087EFD66}" destId="{C8623A12-967F-4E60-88A8-26228B488DD7}" srcOrd="0" destOrd="0" presId="urn:microsoft.com/office/officeart/2008/layout/VerticalCurvedList"/>
    <dgm:cxn modelId="{6DAF9BA0-020A-4A61-96E3-13550369F153}" type="presParOf" srcId="{C8623A12-967F-4E60-88A8-26228B488DD7}" destId="{904A0156-AAF9-454D-B72F-F8FDDBAFF843}" srcOrd="0" destOrd="0" presId="urn:microsoft.com/office/officeart/2008/layout/VerticalCurvedList"/>
    <dgm:cxn modelId="{2391DD8C-DBF1-49E3-9B46-DA372D53C48A}" type="presParOf" srcId="{C8623A12-967F-4E60-88A8-26228B488DD7}" destId="{58389694-758F-45DD-904E-50586C5B7B6F}" srcOrd="1" destOrd="0" presId="urn:microsoft.com/office/officeart/2008/layout/VerticalCurvedList"/>
    <dgm:cxn modelId="{D5DCF373-313B-4F93-9A4B-1700C70E5887}" type="presParOf" srcId="{C8623A12-967F-4E60-88A8-26228B488DD7}" destId="{2019F3A0-12DB-45F6-B7BE-D8742928DFE1}" srcOrd="2" destOrd="0" presId="urn:microsoft.com/office/officeart/2008/layout/VerticalCurvedList"/>
    <dgm:cxn modelId="{563E241F-2BAF-480A-B29C-3B0B5FD83F89}" type="presParOf" srcId="{C8623A12-967F-4E60-88A8-26228B488DD7}" destId="{56785EB8-601F-4570-AC69-15A0AF8C6B35}" srcOrd="3" destOrd="0" presId="urn:microsoft.com/office/officeart/2008/layout/VerticalCurvedList"/>
    <dgm:cxn modelId="{F7E92192-39C6-4C71-9B39-1131BD0F7BC4}" type="presParOf" srcId="{40171CBC-761C-4FCE-83B5-B653087EFD66}" destId="{FE30589D-C288-4319-89B7-B775606A4FBF}" srcOrd="1" destOrd="0" presId="urn:microsoft.com/office/officeart/2008/layout/VerticalCurvedList"/>
    <dgm:cxn modelId="{A4384B55-52F7-424D-B383-FC36E3214BCB}" type="presParOf" srcId="{40171CBC-761C-4FCE-83B5-B653087EFD66}" destId="{7EADDBFD-F4D2-4B3B-8AE2-42A9C5C5C494}" srcOrd="2" destOrd="0" presId="urn:microsoft.com/office/officeart/2008/layout/VerticalCurvedList"/>
    <dgm:cxn modelId="{18C32B2D-E0E9-4DA9-9C2E-3FCA10C004F3}" type="presParOf" srcId="{7EADDBFD-F4D2-4B3B-8AE2-42A9C5C5C494}" destId="{99BE2051-DAB8-4B98-AA64-581C31D70834}" srcOrd="0" destOrd="0" presId="urn:microsoft.com/office/officeart/2008/layout/VerticalCurvedList"/>
    <dgm:cxn modelId="{6CBD5927-44D5-45EE-96E9-601C805F04E8}" type="presParOf" srcId="{40171CBC-761C-4FCE-83B5-B653087EFD66}" destId="{A8DBAA5F-DABD-4042-AF9B-34308C7A815D}" srcOrd="3" destOrd="0" presId="urn:microsoft.com/office/officeart/2008/layout/VerticalCurvedList"/>
    <dgm:cxn modelId="{0A8D2D60-A0D4-4C74-8983-8DAE19097338}" type="presParOf" srcId="{40171CBC-761C-4FCE-83B5-B653087EFD66}" destId="{37848875-B0C2-45A3-AB44-C1EC17398D7D}" srcOrd="4" destOrd="0" presId="urn:microsoft.com/office/officeart/2008/layout/VerticalCurvedList"/>
    <dgm:cxn modelId="{41EFE3FF-E994-4341-82A9-BAD8D054F242}" type="presParOf" srcId="{37848875-B0C2-45A3-AB44-C1EC17398D7D}" destId="{FBD2D746-F64C-4180-8D29-65B87978F0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34D345-41E1-4EB3-9400-23A83F6AD11F}" type="doc">
      <dgm:prSet loTypeId="urn:microsoft.com/office/officeart/2008/layout/VerticalAccentList" loCatId="list" qsTypeId="urn:microsoft.com/office/officeart/2005/8/quickstyle/simple1" qsCatId="simple" csTypeId="urn:microsoft.com/office/officeart/2005/8/colors/accent5_2" csCatId="accent5" phldr="1"/>
      <dgm:spPr/>
      <dgm:t>
        <a:bodyPr/>
        <a:lstStyle/>
        <a:p>
          <a:endParaRPr lang="es-ES"/>
        </a:p>
      </dgm:t>
    </dgm:pt>
    <dgm:pt modelId="{C3E8FDFA-4D98-4C45-8BD4-EB614E287A79}">
      <dgm:prSet phldrT="[Texto]"/>
      <dgm:spPr/>
      <dgm:t>
        <a:bodyPr/>
        <a:lstStyle/>
        <a:p>
          <a:r>
            <a:rPr lang="es-ES" b="1" dirty="0"/>
            <a:t>OBJETIVO </a:t>
          </a:r>
        </a:p>
      </dgm:t>
    </dgm:pt>
    <dgm:pt modelId="{93A0A11C-805D-4944-A61F-69EE9D719DD8}" type="parTrans" cxnId="{4744586B-DE0C-4BF0-8606-C969E981BC39}">
      <dgm:prSet/>
      <dgm:spPr/>
      <dgm:t>
        <a:bodyPr/>
        <a:lstStyle/>
        <a:p>
          <a:endParaRPr lang="es-ES"/>
        </a:p>
      </dgm:t>
    </dgm:pt>
    <dgm:pt modelId="{C9458180-4793-4383-A8A6-05812D0909E3}" type="sibTrans" cxnId="{4744586B-DE0C-4BF0-8606-C969E981BC39}">
      <dgm:prSet/>
      <dgm:spPr/>
      <dgm:t>
        <a:bodyPr/>
        <a:lstStyle/>
        <a:p>
          <a:endParaRPr lang="es-ES"/>
        </a:p>
      </dgm:t>
    </dgm:pt>
    <dgm:pt modelId="{3070DD81-FB0B-4C5C-A07B-9DDD6FD8509F}">
      <dgm:prSet phldrT="[Texto]" custT="1"/>
      <dgm:spPr/>
      <dgm:t>
        <a:bodyPr/>
        <a:lstStyle/>
        <a:p>
          <a:pPr algn="just"/>
          <a:r>
            <a:rPr lang="es-ES" sz="2000" b="0"/>
            <a:t>Regular la atención de denuncias laborales y establecer un proceso uniforme a efectos de brindar un servicio transparente, eficiente y eficaz en el SIT  </a:t>
          </a:r>
          <a:endParaRPr lang="es-ES" sz="2000" b="0" dirty="0"/>
        </a:p>
      </dgm:t>
    </dgm:pt>
    <dgm:pt modelId="{B809D2CD-AFCF-432B-8FCE-BBB5CBC0144C}" type="parTrans" cxnId="{25EB7213-3F6D-4830-8DFB-BA68DD19E7F4}">
      <dgm:prSet/>
      <dgm:spPr/>
      <dgm:t>
        <a:bodyPr/>
        <a:lstStyle/>
        <a:p>
          <a:endParaRPr lang="es-ES"/>
        </a:p>
      </dgm:t>
    </dgm:pt>
    <dgm:pt modelId="{1E9D49CC-88ED-497C-8CCC-EA03BCD75BA7}" type="sibTrans" cxnId="{25EB7213-3F6D-4830-8DFB-BA68DD19E7F4}">
      <dgm:prSet/>
      <dgm:spPr/>
      <dgm:t>
        <a:bodyPr/>
        <a:lstStyle/>
        <a:p>
          <a:endParaRPr lang="es-ES"/>
        </a:p>
      </dgm:t>
    </dgm:pt>
    <dgm:pt modelId="{18471235-05A2-44D6-8AA9-E7E2CAC0A490}" type="pres">
      <dgm:prSet presAssocID="{CA34D345-41E1-4EB3-9400-23A83F6AD11F}" presName="Name0" presStyleCnt="0">
        <dgm:presLayoutVars>
          <dgm:chMax/>
          <dgm:chPref/>
          <dgm:dir/>
        </dgm:presLayoutVars>
      </dgm:prSet>
      <dgm:spPr/>
    </dgm:pt>
    <dgm:pt modelId="{58B07C79-53FC-4F11-9726-A8A4339A800C}" type="pres">
      <dgm:prSet presAssocID="{C3E8FDFA-4D98-4C45-8BD4-EB614E287A79}" presName="parenttextcomposite" presStyleCnt="0"/>
      <dgm:spPr/>
    </dgm:pt>
    <dgm:pt modelId="{5C9DD50C-FB04-48C4-BA5C-EA200FAC93D1}" type="pres">
      <dgm:prSet presAssocID="{C3E8FDFA-4D98-4C45-8BD4-EB614E287A79}" presName="parenttext" presStyleLbl="revTx" presStyleIdx="0" presStyleCnt="1">
        <dgm:presLayoutVars>
          <dgm:chMax/>
          <dgm:chPref val="2"/>
          <dgm:bulletEnabled val="1"/>
        </dgm:presLayoutVars>
      </dgm:prSet>
      <dgm:spPr/>
    </dgm:pt>
    <dgm:pt modelId="{F8ABD05C-BF4D-4DD5-8406-91552AB2B308}" type="pres">
      <dgm:prSet presAssocID="{C3E8FDFA-4D98-4C45-8BD4-EB614E287A79}" presName="composite" presStyleCnt="0"/>
      <dgm:spPr/>
    </dgm:pt>
    <dgm:pt modelId="{09D46393-5230-4E88-9110-7FFCF61FFEA6}" type="pres">
      <dgm:prSet presAssocID="{C3E8FDFA-4D98-4C45-8BD4-EB614E287A79}" presName="chevron1" presStyleLbl="alignNode1" presStyleIdx="0" presStyleCnt="7"/>
      <dgm:spPr/>
    </dgm:pt>
    <dgm:pt modelId="{E9AC05A3-95AF-495C-AC2A-317C431E1FDE}" type="pres">
      <dgm:prSet presAssocID="{C3E8FDFA-4D98-4C45-8BD4-EB614E287A79}" presName="chevron2" presStyleLbl="alignNode1" presStyleIdx="1" presStyleCnt="7"/>
      <dgm:spPr/>
    </dgm:pt>
    <dgm:pt modelId="{754B39F3-07A1-41BA-90C6-D3BE9A7E7C06}" type="pres">
      <dgm:prSet presAssocID="{C3E8FDFA-4D98-4C45-8BD4-EB614E287A79}" presName="chevron3" presStyleLbl="alignNode1" presStyleIdx="2" presStyleCnt="7"/>
      <dgm:spPr/>
    </dgm:pt>
    <dgm:pt modelId="{1DBB9749-3D62-451F-BCC0-2F00B7F384CC}" type="pres">
      <dgm:prSet presAssocID="{C3E8FDFA-4D98-4C45-8BD4-EB614E287A79}" presName="chevron4" presStyleLbl="alignNode1" presStyleIdx="3" presStyleCnt="7"/>
      <dgm:spPr/>
    </dgm:pt>
    <dgm:pt modelId="{0FCD80EE-8F43-41E6-BAEE-E36ADB831970}" type="pres">
      <dgm:prSet presAssocID="{C3E8FDFA-4D98-4C45-8BD4-EB614E287A79}" presName="chevron5" presStyleLbl="alignNode1" presStyleIdx="4" presStyleCnt="7"/>
      <dgm:spPr/>
    </dgm:pt>
    <dgm:pt modelId="{30FDA8F2-217E-456C-9891-CBC1ABE992C9}" type="pres">
      <dgm:prSet presAssocID="{C3E8FDFA-4D98-4C45-8BD4-EB614E287A79}" presName="chevron6" presStyleLbl="alignNode1" presStyleIdx="5" presStyleCnt="7"/>
      <dgm:spPr/>
    </dgm:pt>
    <dgm:pt modelId="{40E5E7CA-CA15-459B-A55E-332552549896}" type="pres">
      <dgm:prSet presAssocID="{C3E8FDFA-4D98-4C45-8BD4-EB614E287A79}" presName="chevron7" presStyleLbl="alignNode1" presStyleIdx="6" presStyleCnt="7"/>
      <dgm:spPr/>
    </dgm:pt>
    <dgm:pt modelId="{5C376C4C-6FD3-4ED6-92A3-2086E0D47CCF}" type="pres">
      <dgm:prSet presAssocID="{C3E8FDFA-4D98-4C45-8BD4-EB614E287A79}" presName="childtext" presStyleLbl="solidFgAcc1" presStyleIdx="0" presStyleCnt="1">
        <dgm:presLayoutVars>
          <dgm:chMax/>
          <dgm:chPref val="0"/>
          <dgm:bulletEnabled val="1"/>
        </dgm:presLayoutVars>
      </dgm:prSet>
      <dgm:spPr/>
    </dgm:pt>
  </dgm:ptLst>
  <dgm:cxnLst>
    <dgm:cxn modelId="{25EB7213-3F6D-4830-8DFB-BA68DD19E7F4}" srcId="{C3E8FDFA-4D98-4C45-8BD4-EB614E287A79}" destId="{3070DD81-FB0B-4C5C-A07B-9DDD6FD8509F}" srcOrd="0" destOrd="0" parTransId="{B809D2CD-AFCF-432B-8FCE-BBB5CBC0144C}" sibTransId="{1E9D49CC-88ED-497C-8CCC-EA03BCD75BA7}"/>
    <dgm:cxn modelId="{4744586B-DE0C-4BF0-8606-C969E981BC39}" srcId="{CA34D345-41E1-4EB3-9400-23A83F6AD11F}" destId="{C3E8FDFA-4D98-4C45-8BD4-EB614E287A79}" srcOrd="0" destOrd="0" parTransId="{93A0A11C-805D-4944-A61F-69EE9D719DD8}" sibTransId="{C9458180-4793-4383-A8A6-05812D0909E3}"/>
    <dgm:cxn modelId="{74056255-2316-4FCE-9D44-1E539DAE5020}" type="presOf" srcId="{C3E8FDFA-4D98-4C45-8BD4-EB614E287A79}" destId="{5C9DD50C-FB04-48C4-BA5C-EA200FAC93D1}" srcOrd="0" destOrd="0" presId="urn:microsoft.com/office/officeart/2008/layout/VerticalAccentList"/>
    <dgm:cxn modelId="{B0E11959-E13C-40CE-AC84-CBDB3B0B4C1B}" type="presOf" srcId="{CA34D345-41E1-4EB3-9400-23A83F6AD11F}" destId="{18471235-05A2-44D6-8AA9-E7E2CAC0A490}" srcOrd="0" destOrd="0" presId="urn:microsoft.com/office/officeart/2008/layout/VerticalAccentList"/>
    <dgm:cxn modelId="{A2A084D7-8448-400E-9B41-B284382CFDA5}" type="presOf" srcId="{3070DD81-FB0B-4C5C-A07B-9DDD6FD8509F}" destId="{5C376C4C-6FD3-4ED6-92A3-2086E0D47CCF}" srcOrd="0" destOrd="0" presId="urn:microsoft.com/office/officeart/2008/layout/VerticalAccentList"/>
    <dgm:cxn modelId="{ADE9D116-1047-475A-B96D-722FFC500BE1}" type="presParOf" srcId="{18471235-05A2-44D6-8AA9-E7E2CAC0A490}" destId="{58B07C79-53FC-4F11-9726-A8A4339A800C}" srcOrd="0" destOrd="0" presId="urn:microsoft.com/office/officeart/2008/layout/VerticalAccentList"/>
    <dgm:cxn modelId="{D0B76FB8-BFCF-416C-A9FC-F9449CBC4B4A}" type="presParOf" srcId="{58B07C79-53FC-4F11-9726-A8A4339A800C}" destId="{5C9DD50C-FB04-48C4-BA5C-EA200FAC93D1}" srcOrd="0" destOrd="0" presId="urn:microsoft.com/office/officeart/2008/layout/VerticalAccentList"/>
    <dgm:cxn modelId="{5B7E88B1-2591-4DD5-B544-9B96F4CDD542}" type="presParOf" srcId="{18471235-05A2-44D6-8AA9-E7E2CAC0A490}" destId="{F8ABD05C-BF4D-4DD5-8406-91552AB2B308}" srcOrd="1" destOrd="0" presId="urn:microsoft.com/office/officeart/2008/layout/VerticalAccentList"/>
    <dgm:cxn modelId="{E8436756-4479-4ACD-B2A2-33F30CC9DE62}" type="presParOf" srcId="{F8ABD05C-BF4D-4DD5-8406-91552AB2B308}" destId="{09D46393-5230-4E88-9110-7FFCF61FFEA6}" srcOrd="0" destOrd="0" presId="urn:microsoft.com/office/officeart/2008/layout/VerticalAccentList"/>
    <dgm:cxn modelId="{8961E81D-56EC-4022-BF12-5F666744FFC7}" type="presParOf" srcId="{F8ABD05C-BF4D-4DD5-8406-91552AB2B308}" destId="{E9AC05A3-95AF-495C-AC2A-317C431E1FDE}" srcOrd="1" destOrd="0" presId="urn:microsoft.com/office/officeart/2008/layout/VerticalAccentList"/>
    <dgm:cxn modelId="{1F48C5CF-1BDB-49B7-A80B-2CD708FC4025}" type="presParOf" srcId="{F8ABD05C-BF4D-4DD5-8406-91552AB2B308}" destId="{754B39F3-07A1-41BA-90C6-D3BE9A7E7C06}" srcOrd="2" destOrd="0" presId="urn:microsoft.com/office/officeart/2008/layout/VerticalAccentList"/>
    <dgm:cxn modelId="{D9EA9A5B-CF91-4A8F-B243-60CFCE8040BD}" type="presParOf" srcId="{F8ABD05C-BF4D-4DD5-8406-91552AB2B308}" destId="{1DBB9749-3D62-451F-BCC0-2F00B7F384CC}" srcOrd="3" destOrd="0" presId="urn:microsoft.com/office/officeart/2008/layout/VerticalAccentList"/>
    <dgm:cxn modelId="{4C1BDEB3-A3F0-41C4-B8FB-932CDEF4842C}" type="presParOf" srcId="{F8ABD05C-BF4D-4DD5-8406-91552AB2B308}" destId="{0FCD80EE-8F43-41E6-BAEE-E36ADB831970}" srcOrd="4" destOrd="0" presId="urn:microsoft.com/office/officeart/2008/layout/VerticalAccentList"/>
    <dgm:cxn modelId="{7E9F98A5-2B48-4CEA-B20D-9E01C2C08E9F}" type="presParOf" srcId="{F8ABD05C-BF4D-4DD5-8406-91552AB2B308}" destId="{30FDA8F2-217E-456C-9891-CBC1ABE992C9}" srcOrd="5" destOrd="0" presId="urn:microsoft.com/office/officeart/2008/layout/VerticalAccentList"/>
    <dgm:cxn modelId="{F7215DAD-07B4-487B-92E3-2B97A9B86D2A}" type="presParOf" srcId="{F8ABD05C-BF4D-4DD5-8406-91552AB2B308}" destId="{40E5E7CA-CA15-459B-A55E-332552549896}" srcOrd="6" destOrd="0" presId="urn:microsoft.com/office/officeart/2008/layout/VerticalAccentList"/>
    <dgm:cxn modelId="{2F6F3269-7617-4C17-ADC5-DC3A0AD254D9}" type="presParOf" srcId="{F8ABD05C-BF4D-4DD5-8406-91552AB2B308}" destId="{5C376C4C-6FD3-4ED6-92A3-2086E0D47CC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54287D-DC81-4D28-9E87-75CB63E768B2}" type="doc">
      <dgm:prSet loTypeId="urn:microsoft.com/office/officeart/2005/8/layout/hProcess9" loCatId="process" qsTypeId="urn:microsoft.com/office/officeart/2005/8/quickstyle/simple2" qsCatId="simple" csTypeId="urn:microsoft.com/office/officeart/2005/8/colors/accent1_1" csCatId="accent1" phldr="1"/>
      <dgm:spPr/>
      <dgm:t>
        <a:bodyPr/>
        <a:lstStyle/>
        <a:p>
          <a:endParaRPr lang="es-ES"/>
        </a:p>
      </dgm:t>
    </dgm:pt>
    <dgm:pt modelId="{525C0F50-A051-49D1-B164-B7515A8CADE0}">
      <dgm:prSet phldrT="[Texto]" custT="1"/>
      <dgm:spPr/>
      <dgm:t>
        <a:bodyPr/>
        <a:lstStyle/>
        <a:p>
          <a:r>
            <a:rPr lang="es-ES" sz="1400" b="1" dirty="0"/>
            <a:t>DISPOSICIONES ESPECIFICAS  </a:t>
          </a:r>
        </a:p>
      </dgm:t>
    </dgm:pt>
    <dgm:pt modelId="{154659D1-1375-4C14-BE1F-60D9821D58D9}" type="parTrans" cxnId="{B5FB1EB8-2343-4E34-BE1C-D48CC8B2E7E9}">
      <dgm:prSet/>
      <dgm:spPr/>
      <dgm:t>
        <a:bodyPr/>
        <a:lstStyle/>
        <a:p>
          <a:endParaRPr lang="es-ES"/>
        </a:p>
      </dgm:t>
    </dgm:pt>
    <dgm:pt modelId="{2326E819-6888-403E-BED0-3361BDD5E678}" type="sibTrans" cxnId="{B5FB1EB8-2343-4E34-BE1C-D48CC8B2E7E9}">
      <dgm:prSet/>
      <dgm:spPr/>
      <dgm:t>
        <a:bodyPr/>
        <a:lstStyle/>
        <a:p>
          <a:endParaRPr lang="es-ES"/>
        </a:p>
      </dgm:t>
    </dgm:pt>
    <dgm:pt modelId="{875A686F-7E00-48FE-A090-2C0F750E03FB}">
      <dgm:prSet phldrT="[Texto]" custT="1"/>
      <dgm:spPr/>
      <dgm:t>
        <a:bodyPr/>
        <a:lstStyle/>
        <a:p>
          <a:r>
            <a:rPr lang="es-ES" sz="1400" b="1" dirty="0"/>
            <a:t>DE LAS DENUNCIAS PARA FUTURA ACTUACIÓN </a:t>
          </a:r>
        </a:p>
      </dgm:t>
    </dgm:pt>
    <dgm:pt modelId="{D6FAD5A8-6E81-4675-B005-8BE3D3096FF3}" type="parTrans" cxnId="{3F01B31F-1784-4C74-8985-A18C8FAC138B}">
      <dgm:prSet/>
      <dgm:spPr/>
      <dgm:t>
        <a:bodyPr/>
        <a:lstStyle/>
        <a:p>
          <a:endParaRPr lang="es-ES"/>
        </a:p>
      </dgm:t>
    </dgm:pt>
    <dgm:pt modelId="{193C1894-11CA-414D-932D-A884D7CE942D}" type="sibTrans" cxnId="{3F01B31F-1784-4C74-8985-A18C8FAC138B}">
      <dgm:prSet/>
      <dgm:spPr/>
      <dgm:t>
        <a:bodyPr/>
        <a:lstStyle/>
        <a:p>
          <a:endParaRPr lang="es-ES"/>
        </a:p>
      </dgm:t>
    </dgm:pt>
    <dgm:pt modelId="{D64C64B1-9791-4518-97F2-A18DE9A1EB06}">
      <dgm:prSet phldrT="[Texto]" custT="1"/>
      <dgm:spPr/>
      <dgm:t>
        <a:bodyPr/>
        <a:lstStyle/>
        <a:p>
          <a:r>
            <a:rPr lang="es-ES" sz="1400" b="1" dirty="0"/>
            <a:t>PROCESO DE ATENCIÓN DE DENUNCIAS  </a:t>
          </a:r>
        </a:p>
      </dgm:t>
    </dgm:pt>
    <dgm:pt modelId="{CFCB5581-7EF7-4C9E-9E41-B21F4073609D}" type="parTrans" cxnId="{0622AD71-0BBC-4B66-B2EC-954B85DAE44A}">
      <dgm:prSet/>
      <dgm:spPr/>
      <dgm:t>
        <a:bodyPr/>
        <a:lstStyle/>
        <a:p>
          <a:endParaRPr lang="es-ES"/>
        </a:p>
      </dgm:t>
    </dgm:pt>
    <dgm:pt modelId="{3B662F52-3033-4E09-AF6B-490DBBE73A21}" type="sibTrans" cxnId="{0622AD71-0BBC-4B66-B2EC-954B85DAE44A}">
      <dgm:prSet/>
      <dgm:spPr/>
      <dgm:t>
        <a:bodyPr/>
        <a:lstStyle/>
        <a:p>
          <a:endParaRPr lang="es-ES"/>
        </a:p>
      </dgm:t>
    </dgm:pt>
    <dgm:pt modelId="{BBFD433E-1F71-4601-BAA4-05AD9305C4FC}">
      <dgm:prSet phldrT="[Texto]" custT="1"/>
      <dgm:spPr/>
      <dgm:t>
        <a:bodyPr/>
        <a:lstStyle/>
        <a:p>
          <a:r>
            <a:rPr lang="es-ES" sz="1400" b="1" dirty="0"/>
            <a:t>PROCEDIMIENTO ESPECIALES  </a:t>
          </a:r>
        </a:p>
      </dgm:t>
    </dgm:pt>
    <dgm:pt modelId="{26635DD1-57EE-4B12-84EF-1A7DA3BD3D0C}" type="parTrans" cxnId="{9DE28E7A-8F7C-4B9C-A89E-804DFB95E575}">
      <dgm:prSet/>
      <dgm:spPr/>
      <dgm:t>
        <a:bodyPr/>
        <a:lstStyle/>
        <a:p>
          <a:endParaRPr lang="es-ES"/>
        </a:p>
      </dgm:t>
    </dgm:pt>
    <dgm:pt modelId="{6BD84C2D-2702-4533-BDE4-839AACE8B520}" type="sibTrans" cxnId="{9DE28E7A-8F7C-4B9C-A89E-804DFB95E575}">
      <dgm:prSet/>
      <dgm:spPr/>
      <dgm:t>
        <a:bodyPr/>
        <a:lstStyle/>
        <a:p>
          <a:endParaRPr lang="es-ES"/>
        </a:p>
      </dgm:t>
    </dgm:pt>
    <dgm:pt modelId="{E2C02482-7218-47EC-A705-56A81CF7F899}">
      <dgm:prSet phldrT="[Texto]" custT="1"/>
      <dgm:spPr/>
      <dgm:t>
        <a:bodyPr/>
        <a:lstStyle/>
        <a:p>
          <a:r>
            <a:rPr lang="es-ES" sz="1400" b="1" dirty="0"/>
            <a:t>CONSIDERACIONES FINALES </a:t>
          </a:r>
        </a:p>
      </dgm:t>
    </dgm:pt>
    <dgm:pt modelId="{6D4F3021-3700-44A9-AE5D-5F3D4D1C9CE5}" type="parTrans" cxnId="{F3FA9856-DE97-42A3-A300-152FDAC18C91}">
      <dgm:prSet/>
      <dgm:spPr/>
      <dgm:t>
        <a:bodyPr/>
        <a:lstStyle/>
        <a:p>
          <a:endParaRPr lang="es-ES"/>
        </a:p>
      </dgm:t>
    </dgm:pt>
    <dgm:pt modelId="{6EAF7DF8-6970-4409-B3F1-B3102E25CB3C}" type="sibTrans" cxnId="{F3FA9856-DE97-42A3-A300-152FDAC18C91}">
      <dgm:prSet/>
      <dgm:spPr/>
      <dgm:t>
        <a:bodyPr/>
        <a:lstStyle/>
        <a:p>
          <a:endParaRPr lang="es-ES"/>
        </a:p>
      </dgm:t>
    </dgm:pt>
    <dgm:pt modelId="{99147800-AD1F-4D7B-870B-7E188CA5925C}" type="pres">
      <dgm:prSet presAssocID="{4B54287D-DC81-4D28-9E87-75CB63E768B2}" presName="CompostProcess" presStyleCnt="0">
        <dgm:presLayoutVars>
          <dgm:dir/>
          <dgm:resizeHandles val="exact"/>
        </dgm:presLayoutVars>
      </dgm:prSet>
      <dgm:spPr/>
    </dgm:pt>
    <dgm:pt modelId="{A2541222-9D04-4873-B38B-B098F999E4C9}" type="pres">
      <dgm:prSet presAssocID="{4B54287D-DC81-4D28-9E87-75CB63E768B2}" presName="arrow" presStyleLbl="bgShp" presStyleIdx="0" presStyleCnt="1"/>
      <dgm:spPr/>
    </dgm:pt>
    <dgm:pt modelId="{54396070-9489-4353-9D6B-B6FC3B9D88E1}" type="pres">
      <dgm:prSet presAssocID="{4B54287D-DC81-4D28-9E87-75CB63E768B2}" presName="linearProcess" presStyleCnt="0"/>
      <dgm:spPr/>
    </dgm:pt>
    <dgm:pt modelId="{24408A1D-0BC1-4A0A-923D-3B77D1003771}" type="pres">
      <dgm:prSet presAssocID="{525C0F50-A051-49D1-B164-B7515A8CADE0}" presName="textNode" presStyleLbl="node1" presStyleIdx="0" presStyleCnt="5">
        <dgm:presLayoutVars>
          <dgm:bulletEnabled val="1"/>
        </dgm:presLayoutVars>
      </dgm:prSet>
      <dgm:spPr/>
    </dgm:pt>
    <dgm:pt modelId="{F2BA49FD-2531-481E-98B6-A23115C6A16D}" type="pres">
      <dgm:prSet presAssocID="{2326E819-6888-403E-BED0-3361BDD5E678}" presName="sibTrans" presStyleCnt="0"/>
      <dgm:spPr/>
    </dgm:pt>
    <dgm:pt modelId="{531A6FF8-0EF6-4173-8CF9-05174D75D061}" type="pres">
      <dgm:prSet presAssocID="{875A686F-7E00-48FE-A090-2C0F750E03FB}" presName="textNode" presStyleLbl="node1" presStyleIdx="1" presStyleCnt="5">
        <dgm:presLayoutVars>
          <dgm:bulletEnabled val="1"/>
        </dgm:presLayoutVars>
      </dgm:prSet>
      <dgm:spPr/>
    </dgm:pt>
    <dgm:pt modelId="{6E96AC66-5CE7-4A5E-B82A-8CC3931CCF2D}" type="pres">
      <dgm:prSet presAssocID="{193C1894-11CA-414D-932D-A884D7CE942D}" presName="sibTrans" presStyleCnt="0"/>
      <dgm:spPr/>
    </dgm:pt>
    <dgm:pt modelId="{15B4B2E6-6815-4A28-82CB-9045112FADEC}" type="pres">
      <dgm:prSet presAssocID="{D64C64B1-9791-4518-97F2-A18DE9A1EB06}" presName="textNode" presStyleLbl="node1" presStyleIdx="2" presStyleCnt="5">
        <dgm:presLayoutVars>
          <dgm:bulletEnabled val="1"/>
        </dgm:presLayoutVars>
      </dgm:prSet>
      <dgm:spPr/>
    </dgm:pt>
    <dgm:pt modelId="{B609B776-36E0-43C7-8EC8-AC616C30732F}" type="pres">
      <dgm:prSet presAssocID="{3B662F52-3033-4E09-AF6B-490DBBE73A21}" presName="sibTrans" presStyleCnt="0"/>
      <dgm:spPr/>
    </dgm:pt>
    <dgm:pt modelId="{DD2383B7-4663-4C4A-BA1E-A199568936E9}" type="pres">
      <dgm:prSet presAssocID="{BBFD433E-1F71-4601-BAA4-05AD9305C4FC}" presName="textNode" presStyleLbl="node1" presStyleIdx="3" presStyleCnt="5">
        <dgm:presLayoutVars>
          <dgm:bulletEnabled val="1"/>
        </dgm:presLayoutVars>
      </dgm:prSet>
      <dgm:spPr/>
    </dgm:pt>
    <dgm:pt modelId="{A3FE81B0-1E17-4517-915C-713356A4E982}" type="pres">
      <dgm:prSet presAssocID="{6BD84C2D-2702-4533-BDE4-839AACE8B520}" presName="sibTrans" presStyleCnt="0"/>
      <dgm:spPr/>
    </dgm:pt>
    <dgm:pt modelId="{139EDD4D-5472-4AE4-8284-3FACA314E83C}" type="pres">
      <dgm:prSet presAssocID="{E2C02482-7218-47EC-A705-56A81CF7F899}" presName="textNode" presStyleLbl="node1" presStyleIdx="4" presStyleCnt="5">
        <dgm:presLayoutVars>
          <dgm:bulletEnabled val="1"/>
        </dgm:presLayoutVars>
      </dgm:prSet>
      <dgm:spPr/>
    </dgm:pt>
  </dgm:ptLst>
  <dgm:cxnLst>
    <dgm:cxn modelId="{1920A507-7F52-4332-B4DD-F36ED8E462AC}" type="presOf" srcId="{E2C02482-7218-47EC-A705-56A81CF7F899}" destId="{139EDD4D-5472-4AE4-8284-3FACA314E83C}" srcOrd="0" destOrd="0" presId="urn:microsoft.com/office/officeart/2005/8/layout/hProcess9"/>
    <dgm:cxn modelId="{3F01B31F-1784-4C74-8985-A18C8FAC138B}" srcId="{4B54287D-DC81-4D28-9E87-75CB63E768B2}" destId="{875A686F-7E00-48FE-A090-2C0F750E03FB}" srcOrd="1" destOrd="0" parTransId="{D6FAD5A8-6E81-4675-B005-8BE3D3096FF3}" sibTransId="{193C1894-11CA-414D-932D-A884D7CE942D}"/>
    <dgm:cxn modelId="{7C478634-BE0C-4D47-94C2-A43EE7057B9E}" type="presOf" srcId="{525C0F50-A051-49D1-B164-B7515A8CADE0}" destId="{24408A1D-0BC1-4A0A-923D-3B77D1003771}" srcOrd="0" destOrd="0" presId="urn:microsoft.com/office/officeart/2005/8/layout/hProcess9"/>
    <dgm:cxn modelId="{0622AD71-0BBC-4B66-B2EC-954B85DAE44A}" srcId="{4B54287D-DC81-4D28-9E87-75CB63E768B2}" destId="{D64C64B1-9791-4518-97F2-A18DE9A1EB06}" srcOrd="2" destOrd="0" parTransId="{CFCB5581-7EF7-4C9E-9E41-B21F4073609D}" sibTransId="{3B662F52-3033-4E09-AF6B-490DBBE73A21}"/>
    <dgm:cxn modelId="{DB84E954-F50C-4955-B59B-8020B181418E}" type="presOf" srcId="{4B54287D-DC81-4D28-9E87-75CB63E768B2}" destId="{99147800-AD1F-4D7B-870B-7E188CA5925C}" srcOrd="0" destOrd="0" presId="urn:microsoft.com/office/officeart/2005/8/layout/hProcess9"/>
    <dgm:cxn modelId="{F3FA9856-DE97-42A3-A300-152FDAC18C91}" srcId="{4B54287D-DC81-4D28-9E87-75CB63E768B2}" destId="{E2C02482-7218-47EC-A705-56A81CF7F899}" srcOrd="4" destOrd="0" parTransId="{6D4F3021-3700-44A9-AE5D-5F3D4D1C9CE5}" sibTransId="{6EAF7DF8-6970-4409-B3F1-B3102E25CB3C}"/>
    <dgm:cxn modelId="{9DE28E7A-8F7C-4B9C-A89E-804DFB95E575}" srcId="{4B54287D-DC81-4D28-9E87-75CB63E768B2}" destId="{BBFD433E-1F71-4601-BAA4-05AD9305C4FC}" srcOrd="3" destOrd="0" parTransId="{26635DD1-57EE-4B12-84EF-1A7DA3BD3D0C}" sibTransId="{6BD84C2D-2702-4533-BDE4-839AACE8B520}"/>
    <dgm:cxn modelId="{2875BB87-C5B6-41DA-A4DC-0D8B8F606480}" type="presOf" srcId="{D64C64B1-9791-4518-97F2-A18DE9A1EB06}" destId="{15B4B2E6-6815-4A28-82CB-9045112FADEC}" srcOrd="0" destOrd="0" presId="urn:microsoft.com/office/officeart/2005/8/layout/hProcess9"/>
    <dgm:cxn modelId="{0340088E-90BA-401A-AD44-4253BCD7160D}" type="presOf" srcId="{BBFD433E-1F71-4601-BAA4-05AD9305C4FC}" destId="{DD2383B7-4663-4C4A-BA1E-A199568936E9}" srcOrd="0" destOrd="0" presId="urn:microsoft.com/office/officeart/2005/8/layout/hProcess9"/>
    <dgm:cxn modelId="{B5FB1EB8-2343-4E34-BE1C-D48CC8B2E7E9}" srcId="{4B54287D-DC81-4D28-9E87-75CB63E768B2}" destId="{525C0F50-A051-49D1-B164-B7515A8CADE0}" srcOrd="0" destOrd="0" parTransId="{154659D1-1375-4C14-BE1F-60D9821D58D9}" sibTransId="{2326E819-6888-403E-BED0-3361BDD5E678}"/>
    <dgm:cxn modelId="{3B943ADD-6C70-4E37-BC34-797C50930D3B}" type="presOf" srcId="{875A686F-7E00-48FE-A090-2C0F750E03FB}" destId="{531A6FF8-0EF6-4173-8CF9-05174D75D061}" srcOrd="0" destOrd="0" presId="urn:microsoft.com/office/officeart/2005/8/layout/hProcess9"/>
    <dgm:cxn modelId="{027491EF-31E9-4C21-AEC5-6A43F6A8BE52}" type="presParOf" srcId="{99147800-AD1F-4D7B-870B-7E188CA5925C}" destId="{A2541222-9D04-4873-B38B-B098F999E4C9}" srcOrd="0" destOrd="0" presId="urn:microsoft.com/office/officeart/2005/8/layout/hProcess9"/>
    <dgm:cxn modelId="{09049496-7D4B-4972-84D2-03F1535B7D0A}" type="presParOf" srcId="{99147800-AD1F-4D7B-870B-7E188CA5925C}" destId="{54396070-9489-4353-9D6B-B6FC3B9D88E1}" srcOrd="1" destOrd="0" presId="urn:microsoft.com/office/officeart/2005/8/layout/hProcess9"/>
    <dgm:cxn modelId="{D1D1F6E2-CC35-4784-B388-08B711D440A2}" type="presParOf" srcId="{54396070-9489-4353-9D6B-B6FC3B9D88E1}" destId="{24408A1D-0BC1-4A0A-923D-3B77D1003771}" srcOrd="0" destOrd="0" presId="urn:microsoft.com/office/officeart/2005/8/layout/hProcess9"/>
    <dgm:cxn modelId="{E77819E2-F999-41AB-93C1-0F82C3943F2C}" type="presParOf" srcId="{54396070-9489-4353-9D6B-B6FC3B9D88E1}" destId="{F2BA49FD-2531-481E-98B6-A23115C6A16D}" srcOrd="1" destOrd="0" presId="urn:microsoft.com/office/officeart/2005/8/layout/hProcess9"/>
    <dgm:cxn modelId="{FD5E7ADB-36C6-425D-95F9-9C390C0071A8}" type="presParOf" srcId="{54396070-9489-4353-9D6B-B6FC3B9D88E1}" destId="{531A6FF8-0EF6-4173-8CF9-05174D75D061}" srcOrd="2" destOrd="0" presId="urn:microsoft.com/office/officeart/2005/8/layout/hProcess9"/>
    <dgm:cxn modelId="{06C49D6F-C739-4920-AA86-C6DC5C358369}" type="presParOf" srcId="{54396070-9489-4353-9D6B-B6FC3B9D88E1}" destId="{6E96AC66-5CE7-4A5E-B82A-8CC3931CCF2D}" srcOrd="3" destOrd="0" presId="urn:microsoft.com/office/officeart/2005/8/layout/hProcess9"/>
    <dgm:cxn modelId="{BDAC41BB-F2B3-422E-8E7D-E9753EE8150C}" type="presParOf" srcId="{54396070-9489-4353-9D6B-B6FC3B9D88E1}" destId="{15B4B2E6-6815-4A28-82CB-9045112FADEC}" srcOrd="4" destOrd="0" presId="urn:microsoft.com/office/officeart/2005/8/layout/hProcess9"/>
    <dgm:cxn modelId="{6C280C14-9CA5-4FCD-8455-4FCEABB2A727}" type="presParOf" srcId="{54396070-9489-4353-9D6B-B6FC3B9D88E1}" destId="{B609B776-36E0-43C7-8EC8-AC616C30732F}" srcOrd="5" destOrd="0" presId="urn:microsoft.com/office/officeart/2005/8/layout/hProcess9"/>
    <dgm:cxn modelId="{BD06519C-2085-44F7-A5C4-EC79310122CC}" type="presParOf" srcId="{54396070-9489-4353-9D6B-B6FC3B9D88E1}" destId="{DD2383B7-4663-4C4A-BA1E-A199568936E9}" srcOrd="6" destOrd="0" presId="urn:microsoft.com/office/officeart/2005/8/layout/hProcess9"/>
    <dgm:cxn modelId="{6F94F006-59C0-4245-8B54-C8967C38F988}" type="presParOf" srcId="{54396070-9489-4353-9D6B-B6FC3B9D88E1}" destId="{A3FE81B0-1E17-4517-915C-713356A4E982}" srcOrd="7" destOrd="0" presId="urn:microsoft.com/office/officeart/2005/8/layout/hProcess9"/>
    <dgm:cxn modelId="{5E4AC2B4-C1C8-453A-BC3E-56E81EE3DE8F}" type="presParOf" srcId="{54396070-9489-4353-9D6B-B6FC3B9D88E1}" destId="{139EDD4D-5472-4AE4-8284-3FACA314E83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7F2DF-DB48-4A39-910B-5F6191316CE6}">
      <dsp:nvSpPr>
        <dsp:cNvPr id="0" name=""/>
        <dsp:cNvSpPr/>
      </dsp:nvSpPr>
      <dsp:spPr>
        <a:xfrm>
          <a:off x="2001239" y="2702872"/>
          <a:ext cx="1845892" cy="184589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¿QUÉ ES EL SIT?</a:t>
          </a:r>
        </a:p>
      </dsp:txBody>
      <dsp:txXfrm>
        <a:off x="2271564" y="2973197"/>
        <a:ext cx="1305242" cy="1305242"/>
      </dsp:txXfrm>
    </dsp:sp>
    <dsp:sp modelId="{6AEBBA66-4346-4F72-A17C-3032F58929AC}">
      <dsp:nvSpPr>
        <dsp:cNvPr id="0" name=""/>
        <dsp:cNvSpPr/>
      </dsp:nvSpPr>
      <dsp:spPr>
        <a:xfrm rot="12900000">
          <a:off x="745940" y="2357712"/>
          <a:ext cx="1485724" cy="526079"/>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2EDC52-1F10-4013-9045-77474EDFD486}">
      <dsp:nvSpPr>
        <dsp:cNvPr id="0" name=""/>
        <dsp:cNvSpPr/>
      </dsp:nvSpPr>
      <dsp:spPr>
        <a:xfrm>
          <a:off x="3486" y="1493225"/>
          <a:ext cx="1753597" cy="140287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FUNCIÓN PÚBLICA </a:t>
          </a:r>
        </a:p>
      </dsp:txBody>
      <dsp:txXfrm>
        <a:off x="44575" y="1534314"/>
        <a:ext cx="1671419" cy="1320699"/>
      </dsp:txXfrm>
    </dsp:sp>
    <dsp:sp modelId="{1FBD18E9-FD8A-47CE-85E7-3AA893474520}">
      <dsp:nvSpPr>
        <dsp:cNvPr id="0" name=""/>
        <dsp:cNvSpPr/>
      </dsp:nvSpPr>
      <dsp:spPr>
        <a:xfrm rot="16200000">
          <a:off x="2181323" y="1610499"/>
          <a:ext cx="1485724" cy="526079"/>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12D60C-DA8F-4F22-A0EA-75DC42A493F9}">
      <dsp:nvSpPr>
        <dsp:cNvPr id="0" name=""/>
        <dsp:cNvSpPr/>
      </dsp:nvSpPr>
      <dsp:spPr>
        <a:xfrm>
          <a:off x="2047386" y="429238"/>
          <a:ext cx="1753597" cy="140287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FICALIZA EL CUMPLIMIENTO</a:t>
          </a:r>
        </a:p>
      </dsp:txBody>
      <dsp:txXfrm>
        <a:off x="2088475" y="470327"/>
        <a:ext cx="1671419" cy="1320699"/>
      </dsp:txXfrm>
    </dsp:sp>
    <dsp:sp modelId="{2D4E3E5C-26E1-4B37-8134-421C5A0C765B}">
      <dsp:nvSpPr>
        <dsp:cNvPr id="0" name=""/>
        <dsp:cNvSpPr/>
      </dsp:nvSpPr>
      <dsp:spPr>
        <a:xfrm rot="19500000">
          <a:off x="3616706" y="2357712"/>
          <a:ext cx="1485724" cy="526079"/>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EFBA5-DA0F-415B-B559-A88AE7DB7578}">
      <dsp:nvSpPr>
        <dsp:cNvPr id="0" name=""/>
        <dsp:cNvSpPr/>
      </dsp:nvSpPr>
      <dsp:spPr>
        <a:xfrm>
          <a:off x="4091286" y="1493225"/>
          <a:ext cx="1753597" cy="1402877"/>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HERRAMIENTA </a:t>
          </a:r>
        </a:p>
      </dsp:txBody>
      <dsp:txXfrm>
        <a:off x="4132375" y="1534314"/>
        <a:ext cx="1671419" cy="1320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AB4CA-89A4-44C9-BFBF-462B93FCD383}">
      <dsp:nvSpPr>
        <dsp:cNvPr id="0" name=""/>
        <dsp:cNvSpPr/>
      </dsp:nvSpPr>
      <dsp:spPr>
        <a:xfrm>
          <a:off x="0" y="323787"/>
          <a:ext cx="11245515"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10F66-B9F9-4080-9A8F-01970285C01C}">
      <dsp:nvSpPr>
        <dsp:cNvPr id="0" name=""/>
        <dsp:cNvSpPr/>
      </dsp:nvSpPr>
      <dsp:spPr>
        <a:xfrm>
          <a:off x="562275" y="102387"/>
          <a:ext cx="7871860"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538" tIns="0" rIns="297538" bIns="0" numCol="1" spcCol="1270" anchor="ctr" anchorCtr="0">
          <a:noAutofit/>
        </a:bodyPr>
        <a:lstStyle/>
        <a:p>
          <a:pPr marL="0" lvl="0" indent="0" algn="l" defTabSz="711200">
            <a:lnSpc>
              <a:spcPct val="90000"/>
            </a:lnSpc>
            <a:spcBef>
              <a:spcPct val="0"/>
            </a:spcBef>
            <a:spcAft>
              <a:spcPct val="35000"/>
            </a:spcAft>
            <a:buNone/>
          </a:pPr>
          <a:r>
            <a:rPr lang="es-ES" sz="1600" b="1" kern="1200" dirty="0"/>
            <a:t>LEGITIMIDAD PARA PRESENTAR DENUNCIAS LABORALES</a:t>
          </a:r>
        </a:p>
      </dsp:txBody>
      <dsp:txXfrm>
        <a:off x="583891" y="124003"/>
        <a:ext cx="7828628" cy="399568"/>
      </dsp:txXfrm>
    </dsp:sp>
    <dsp:sp modelId="{60D5F967-5F9C-4A40-85EC-A1D9334EE9DA}">
      <dsp:nvSpPr>
        <dsp:cNvPr id="0" name=""/>
        <dsp:cNvSpPr/>
      </dsp:nvSpPr>
      <dsp:spPr>
        <a:xfrm>
          <a:off x="0" y="1004187"/>
          <a:ext cx="11245515"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842E2-D304-424D-A0EA-9528400778EE}">
      <dsp:nvSpPr>
        <dsp:cNvPr id="0" name=""/>
        <dsp:cNvSpPr/>
      </dsp:nvSpPr>
      <dsp:spPr>
        <a:xfrm>
          <a:off x="562275" y="782787"/>
          <a:ext cx="7871860"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538" tIns="0" rIns="297538" bIns="0" numCol="1" spcCol="1270" anchor="ctr" anchorCtr="0">
          <a:noAutofit/>
        </a:bodyPr>
        <a:lstStyle/>
        <a:p>
          <a:pPr marL="0" lvl="0" indent="0" algn="l" defTabSz="711200">
            <a:lnSpc>
              <a:spcPct val="90000"/>
            </a:lnSpc>
            <a:spcBef>
              <a:spcPct val="0"/>
            </a:spcBef>
            <a:spcAft>
              <a:spcPct val="35000"/>
            </a:spcAft>
            <a:buNone/>
          </a:pPr>
          <a:r>
            <a:rPr lang="es-ES" sz="1600" b="1" kern="1200" dirty="0"/>
            <a:t>PRESENTACIÓN DE DENUNCIAS LABORALES </a:t>
          </a:r>
        </a:p>
      </dsp:txBody>
      <dsp:txXfrm>
        <a:off x="583891" y="804403"/>
        <a:ext cx="7828628" cy="399568"/>
      </dsp:txXfrm>
    </dsp:sp>
    <dsp:sp modelId="{3DA52A1B-6A55-47BB-9E39-6BB0104EE276}">
      <dsp:nvSpPr>
        <dsp:cNvPr id="0" name=""/>
        <dsp:cNvSpPr/>
      </dsp:nvSpPr>
      <dsp:spPr>
        <a:xfrm>
          <a:off x="0" y="1684587"/>
          <a:ext cx="11245515"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2C4BE-0F47-4C5A-8BFF-655E7C50AB58}">
      <dsp:nvSpPr>
        <dsp:cNvPr id="0" name=""/>
        <dsp:cNvSpPr/>
      </dsp:nvSpPr>
      <dsp:spPr>
        <a:xfrm>
          <a:off x="562275" y="1463187"/>
          <a:ext cx="7871860"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538" tIns="0" rIns="29753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rgbClr val="FF0000"/>
              </a:solidFill>
            </a:rPr>
            <a:t>REQUISITOS DE LA DENUNCIA LABORAL </a:t>
          </a:r>
        </a:p>
      </dsp:txBody>
      <dsp:txXfrm>
        <a:off x="583891" y="1484803"/>
        <a:ext cx="7828628" cy="399568"/>
      </dsp:txXfrm>
    </dsp:sp>
    <dsp:sp modelId="{B75C4BE8-4472-452B-ADDC-1B460B2059C7}">
      <dsp:nvSpPr>
        <dsp:cNvPr id="0" name=""/>
        <dsp:cNvSpPr/>
      </dsp:nvSpPr>
      <dsp:spPr>
        <a:xfrm>
          <a:off x="0" y="2364987"/>
          <a:ext cx="11245515"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583CF6-51F7-499F-985B-5F846F196F00}">
      <dsp:nvSpPr>
        <dsp:cNvPr id="0" name=""/>
        <dsp:cNvSpPr/>
      </dsp:nvSpPr>
      <dsp:spPr>
        <a:xfrm>
          <a:off x="562275" y="2143587"/>
          <a:ext cx="7871860"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538" tIns="0" rIns="29753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rgbClr val="FF0000"/>
              </a:solidFill>
            </a:rPr>
            <a:t>RESERVA DE LOS CRITERIOS DE IDENTIDAD Y EL DEBER DE CONFIDENCIALIDAD  </a:t>
          </a:r>
        </a:p>
      </dsp:txBody>
      <dsp:txXfrm>
        <a:off x="583891" y="2165203"/>
        <a:ext cx="7828628" cy="399568"/>
      </dsp:txXfrm>
    </dsp:sp>
    <dsp:sp modelId="{23D0C6AB-46A8-4DBA-99EF-6C3ED75318E2}">
      <dsp:nvSpPr>
        <dsp:cNvPr id="0" name=""/>
        <dsp:cNvSpPr/>
      </dsp:nvSpPr>
      <dsp:spPr>
        <a:xfrm>
          <a:off x="0" y="3045387"/>
          <a:ext cx="11245515"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0139F3-38E4-446B-A005-6B05D7B0CB4C}">
      <dsp:nvSpPr>
        <dsp:cNvPr id="0" name=""/>
        <dsp:cNvSpPr/>
      </dsp:nvSpPr>
      <dsp:spPr>
        <a:xfrm>
          <a:off x="562275" y="2823987"/>
          <a:ext cx="7871860"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538" tIns="0" rIns="297538" bIns="0" numCol="1" spcCol="1270" anchor="ctr" anchorCtr="0">
          <a:noAutofit/>
        </a:bodyPr>
        <a:lstStyle/>
        <a:p>
          <a:pPr marL="0" lvl="0" indent="0" algn="l" defTabSz="711200">
            <a:lnSpc>
              <a:spcPct val="90000"/>
            </a:lnSpc>
            <a:spcBef>
              <a:spcPct val="0"/>
            </a:spcBef>
            <a:spcAft>
              <a:spcPct val="35000"/>
            </a:spcAft>
            <a:buNone/>
          </a:pPr>
          <a:r>
            <a:rPr lang="es-ES" sz="1600" b="1" kern="1200" dirty="0"/>
            <a:t>CRITERIOS PARA LA ATENCIÓN DE DENUNCIAS  </a:t>
          </a:r>
        </a:p>
      </dsp:txBody>
      <dsp:txXfrm>
        <a:off x="583891" y="2845603"/>
        <a:ext cx="7828628" cy="399568"/>
      </dsp:txXfrm>
    </dsp:sp>
    <dsp:sp modelId="{A721BAAD-4621-4866-9060-FEAE255EA88A}">
      <dsp:nvSpPr>
        <dsp:cNvPr id="0" name=""/>
        <dsp:cNvSpPr/>
      </dsp:nvSpPr>
      <dsp:spPr>
        <a:xfrm>
          <a:off x="0" y="3725787"/>
          <a:ext cx="11245515"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8B028-99A1-44B2-A24B-2F6F9B11FAC9}">
      <dsp:nvSpPr>
        <dsp:cNvPr id="0" name=""/>
        <dsp:cNvSpPr/>
      </dsp:nvSpPr>
      <dsp:spPr>
        <a:xfrm>
          <a:off x="562275" y="3504387"/>
          <a:ext cx="7871860"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538" tIns="0" rIns="297538" bIns="0" numCol="1" spcCol="1270" anchor="ctr" anchorCtr="0">
          <a:noAutofit/>
        </a:bodyPr>
        <a:lstStyle/>
        <a:p>
          <a:pPr marL="0" lvl="0" indent="0" algn="l" defTabSz="711200">
            <a:lnSpc>
              <a:spcPct val="90000"/>
            </a:lnSpc>
            <a:spcBef>
              <a:spcPct val="0"/>
            </a:spcBef>
            <a:spcAft>
              <a:spcPct val="35000"/>
            </a:spcAft>
            <a:buNone/>
          </a:pPr>
          <a:r>
            <a:rPr lang="es-ES" sz="1600" b="1" kern="1200" dirty="0"/>
            <a:t>ACUMULACIÓN DE LAS DENUNCIAS </a:t>
          </a:r>
        </a:p>
      </dsp:txBody>
      <dsp:txXfrm>
        <a:off x="583891" y="3526003"/>
        <a:ext cx="7828628" cy="399568"/>
      </dsp:txXfrm>
    </dsp:sp>
    <dsp:sp modelId="{588768D4-9278-4DE8-9331-4749CA36B381}">
      <dsp:nvSpPr>
        <dsp:cNvPr id="0" name=""/>
        <dsp:cNvSpPr/>
      </dsp:nvSpPr>
      <dsp:spPr>
        <a:xfrm>
          <a:off x="0" y="4406187"/>
          <a:ext cx="11245515" cy="37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5EE20-26E8-4BF6-BC3D-C990C8D7EB3D}">
      <dsp:nvSpPr>
        <dsp:cNvPr id="0" name=""/>
        <dsp:cNvSpPr/>
      </dsp:nvSpPr>
      <dsp:spPr>
        <a:xfrm>
          <a:off x="562275" y="4184787"/>
          <a:ext cx="7871860" cy="4428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7538" tIns="0" rIns="297538" bIns="0" numCol="1" spcCol="1270" anchor="ctr" anchorCtr="0">
          <a:noAutofit/>
        </a:bodyPr>
        <a:lstStyle/>
        <a:p>
          <a:pPr marL="0" lvl="0" indent="0" algn="l" defTabSz="711200">
            <a:lnSpc>
              <a:spcPct val="90000"/>
            </a:lnSpc>
            <a:spcBef>
              <a:spcPct val="0"/>
            </a:spcBef>
            <a:spcAft>
              <a:spcPct val="35000"/>
            </a:spcAft>
            <a:buNone/>
          </a:pPr>
          <a:r>
            <a:rPr lang="es-ES" sz="1600" b="1" kern="1200" dirty="0"/>
            <a:t>DUPLICIDAD DE LAS DENUNCIAS</a:t>
          </a:r>
        </a:p>
      </dsp:txBody>
      <dsp:txXfrm>
        <a:off x="583891" y="4206403"/>
        <a:ext cx="7828628"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0DF6-9F68-4042-BE46-24DA658BA1D1}">
      <dsp:nvSpPr>
        <dsp:cNvPr id="0" name=""/>
        <dsp:cNvSpPr/>
      </dsp:nvSpPr>
      <dsp:spPr>
        <a:xfrm>
          <a:off x="0" y="243689"/>
          <a:ext cx="10941002" cy="3742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9143" tIns="749808" rIns="849143" bIns="156464" numCol="1" spcCol="1270" anchor="t" anchorCtr="0">
          <a:noAutofit/>
        </a:bodyPr>
        <a:lstStyle/>
        <a:p>
          <a:pPr marL="228600" lvl="1" indent="-228600" algn="l" defTabSz="977900">
            <a:lnSpc>
              <a:spcPct val="90000"/>
            </a:lnSpc>
            <a:spcBef>
              <a:spcPct val="0"/>
            </a:spcBef>
            <a:spcAft>
              <a:spcPct val="15000"/>
            </a:spcAft>
            <a:buChar char="•"/>
          </a:pPr>
          <a:r>
            <a:rPr lang="es-ES" sz="2200" kern="1200" dirty="0">
              <a:solidFill>
                <a:srgbClr val="FF0000"/>
              </a:solidFill>
            </a:rPr>
            <a:t>Datos del denunciante</a:t>
          </a:r>
        </a:p>
        <a:p>
          <a:pPr marL="228600" lvl="1" indent="-228600" algn="l" defTabSz="977900">
            <a:lnSpc>
              <a:spcPct val="90000"/>
            </a:lnSpc>
            <a:spcBef>
              <a:spcPct val="0"/>
            </a:spcBef>
            <a:spcAft>
              <a:spcPct val="15000"/>
            </a:spcAft>
            <a:buChar char="•"/>
          </a:pPr>
          <a:r>
            <a:rPr lang="es-ES" sz="2200" kern="1200" dirty="0">
              <a:solidFill>
                <a:srgbClr val="FF0000"/>
              </a:solidFill>
            </a:rPr>
            <a:t>Correo electrónico</a:t>
          </a:r>
        </a:p>
        <a:p>
          <a:pPr marL="228600" lvl="1" indent="-228600" algn="l" defTabSz="977900">
            <a:lnSpc>
              <a:spcPct val="90000"/>
            </a:lnSpc>
            <a:spcBef>
              <a:spcPct val="0"/>
            </a:spcBef>
            <a:spcAft>
              <a:spcPct val="15000"/>
            </a:spcAft>
            <a:buChar char="•"/>
          </a:pPr>
          <a:r>
            <a:rPr lang="es-ES" sz="2200" kern="1200" dirty="0"/>
            <a:t>N° de teléfono, </a:t>
          </a:r>
        </a:p>
        <a:p>
          <a:pPr marL="228600" lvl="1" indent="-228600" algn="l" defTabSz="977900">
            <a:lnSpc>
              <a:spcPct val="90000"/>
            </a:lnSpc>
            <a:spcBef>
              <a:spcPct val="0"/>
            </a:spcBef>
            <a:spcAft>
              <a:spcPct val="15000"/>
            </a:spcAft>
            <a:buChar char="•"/>
          </a:pPr>
          <a:r>
            <a:rPr lang="es-ES" sz="2200" kern="1200" dirty="0">
              <a:solidFill>
                <a:srgbClr val="FF0000"/>
              </a:solidFill>
            </a:rPr>
            <a:t>Datos de la empresa denunciada</a:t>
          </a:r>
          <a:r>
            <a:rPr lang="es-ES" sz="2200" kern="1200" dirty="0"/>
            <a:t>, </a:t>
          </a:r>
        </a:p>
        <a:p>
          <a:pPr marL="228600" lvl="1" indent="-228600" algn="l" defTabSz="977900">
            <a:lnSpc>
              <a:spcPct val="90000"/>
            </a:lnSpc>
            <a:spcBef>
              <a:spcPct val="0"/>
            </a:spcBef>
            <a:spcAft>
              <a:spcPct val="15000"/>
            </a:spcAft>
            <a:buChar char="•"/>
          </a:pPr>
          <a:r>
            <a:rPr lang="es-ES" sz="2200" kern="1200" dirty="0">
              <a:solidFill>
                <a:srgbClr val="FF0000"/>
              </a:solidFill>
            </a:rPr>
            <a:t>Dirección y horario del CT, </a:t>
          </a:r>
        </a:p>
        <a:p>
          <a:pPr marL="228600" lvl="1" indent="-228600" algn="l" defTabSz="977900">
            <a:lnSpc>
              <a:spcPct val="90000"/>
            </a:lnSpc>
            <a:spcBef>
              <a:spcPct val="0"/>
            </a:spcBef>
            <a:spcAft>
              <a:spcPct val="15000"/>
            </a:spcAft>
            <a:buChar char="•"/>
          </a:pPr>
          <a:r>
            <a:rPr lang="es-ES" sz="2200" kern="1200" dirty="0">
              <a:solidFill>
                <a:srgbClr val="FF0000"/>
              </a:solidFill>
            </a:rPr>
            <a:t>Descripción detallada de los hechos</a:t>
          </a:r>
          <a:r>
            <a:rPr lang="es-ES" sz="2200" kern="1200" dirty="0"/>
            <a:t>, </a:t>
          </a:r>
        </a:p>
        <a:p>
          <a:pPr marL="228600" lvl="1" indent="-228600" algn="l" defTabSz="977900">
            <a:lnSpc>
              <a:spcPct val="90000"/>
            </a:lnSpc>
            <a:spcBef>
              <a:spcPct val="0"/>
            </a:spcBef>
            <a:spcAft>
              <a:spcPct val="15000"/>
            </a:spcAft>
            <a:buChar char="•"/>
          </a:pPr>
          <a:r>
            <a:rPr lang="es-ES" sz="2200" kern="1200" dirty="0"/>
            <a:t>Señalar que el contenido no se encuentre judicializado,</a:t>
          </a:r>
        </a:p>
        <a:p>
          <a:pPr marL="228600" lvl="1" indent="-228600" algn="l" defTabSz="977900">
            <a:lnSpc>
              <a:spcPct val="90000"/>
            </a:lnSpc>
            <a:spcBef>
              <a:spcPct val="0"/>
            </a:spcBef>
            <a:spcAft>
              <a:spcPct val="15000"/>
            </a:spcAft>
            <a:buChar char="•"/>
          </a:pPr>
          <a:r>
            <a:rPr lang="es-ES" sz="2200" kern="1200" dirty="0"/>
            <a:t>Compromiso del denunciante.</a:t>
          </a:r>
        </a:p>
      </dsp:txBody>
      <dsp:txXfrm>
        <a:off x="0" y="243689"/>
        <a:ext cx="10941002" cy="3742200"/>
      </dsp:txXfrm>
    </dsp:sp>
    <dsp:sp modelId="{57360DFE-2718-46AC-8EE3-91FD087418C3}">
      <dsp:nvSpPr>
        <dsp:cNvPr id="0" name=""/>
        <dsp:cNvSpPr/>
      </dsp:nvSpPr>
      <dsp:spPr>
        <a:xfrm>
          <a:off x="547050" y="26252"/>
          <a:ext cx="8758491" cy="76360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481" tIns="0" rIns="289481" bIns="0" numCol="1" spcCol="1270" anchor="ctr" anchorCtr="0">
          <a:noAutofit/>
        </a:bodyPr>
        <a:lstStyle/>
        <a:p>
          <a:pPr marL="0" lvl="0" indent="0" algn="l" defTabSz="977900">
            <a:lnSpc>
              <a:spcPct val="90000"/>
            </a:lnSpc>
            <a:spcBef>
              <a:spcPct val="0"/>
            </a:spcBef>
            <a:spcAft>
              <a:spcPct val="35000"/>
            </a:spcAft>
            <a:buNone/>
          </a:pPr>
          <a:r>
            <a:rPr lang="es-ES" sz="2200" kern="1200" dirty="0"/>
            <a:t>Toda denuncia debe cumplir los siguientes requisitos:</a:t>
          </a:r>
          <a:endParaRPr lang="es-ES" sz="2200" b="1" kern="1200" dirty="0"/>
        </a:p>
      </dsp:txBody>
      <dsp:txXfrm>
        <a:off x="584326" y="63528"/>
        <a:ext cx="8683939" cy="6890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0DF6-9F68-4042-BE46-24DA658BA1D1}">
      <dsp:nvSpPr>
        <dsp:cNvPr id="0" name=""/>
        <dsp:cNvSpPr/>
      </dsp:nvSpPr>
      <dsp:spPr>
        <a:xfrm>
          <a:off x="0" y="349282"/>
          <a:ext cx="10952748" cy="378787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0055" tIns="1353820" rIns="850055"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a:t>Verificación de despido arbitrario,</a:t>
          </a:r>
        </a:p>
        <a:p>
          <a:pPr marL="285750" lvl="1" indent="-285750" algn="l" defTabSz="1244600">
            <a:lnSpc>
              <a:spcPct val="90000"/>
            </a:lnSpc>
            <a:spcBef>
              <a:spcPct val="0"/>
            </a:spcBef>
            <a:spcAft>
              <a:spcPct val="15000"/>
            </a:spcAft>
            <a:buChar char="•"/>
          </a:pPr>
          <a:r>
            <a:rPr lang="es-ES" sz="2800" kern="1200" dirty="0"/>
            <a:t>Constancia de cese,</a:t>
          </a:r>
        </a:p>
        <a:p>
          <a:pPr marL="285750" lvl="1" indent="-285750" algn="l" defTabSz="1244600">
            <a:lnSpc>
              <a:spcPct val="90000"/>
            </a:lnSpc>
            <a:spcBef>
              <a:spcPct val="0"/>
            </a:spcBef>
            <a:spcAft>
              <a:spcPct val="15000"/>
            </a:spcAft>
            <a:buChar char="•"/>
          </a:pPr>
          <a:r>
            <a:rPr lang="es-ES" sz="2800" kern="1200" dirty="0"/>
            <a:t>Cuando el denunciante es un ex trabajador,</a:t>
          </a:r>
        </a:p>
        <a:p>
          <a:pPr marL="285750" lvl="1" indent="-285750" algn="l" defTabSz="1244600">
            <a:lnSpc>
              <a:spcPct val="90000"/>
            </a:lnSpc>
            <a:spcBef>
              <a:spcPct val="0"/>
            </a:spcBef>
            <a:spcAft>
              <a:spcPct val="15000"/>
            </a:spcAft>
            <a:buChar char="•"/>
          </a:pPr>
          <a:r>
            <a:rPr lang="es-ES" sz="2800" kern="1200" dirty="0"/>
            <a:t>U otras donde resulta necesario individualizar al trabajador para las actuaciones </a:t>
          </a:r>
          <a:r>
            <a:rPr lang="es-ES" sz="2800" kern="1200" dirty="0" err="1"/>
            <a:t>inspectivas</a:t>
          </a:r>
          <a:r>
            <a:rPr lang="es-ES" sz="2800" kern="1200" dirty="0"/>
            <a:t>.</a:t>
          </a:r>
          <a:endParaRPr lang="en-US" sz="2800" kern="1200" dirty="0"/>
        </a:p>
      </dsp:txBody>
      <dsp:txXfrm>
        <a:off x="0" y="349282"/>
        <a:ext cx="10952748" cy="3787875"/>
      </dsp:txXfrm>
    </dsp:sp>
    <dsp:sp modelId="{57360DFE-2718-46AC-8EE3-91FD087418C3}">
      <dsp:nvSpPr>
        <dsp:cNvPr id="0" name=""/>
        <dsp:cNvSpPr/>
      </dsp:nvSpPr>
      <dsp:spPr>
        <a:xfrm>
          <a:off x="547637" y="429670"/>
          <a:ext cx="9880594" cy="9057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791" tIns="0" rIns="289791" bIns="0" numCol="1" spcCol="1270" anchor="ctr" anchorCtr="0">
          <a:noAutofit/>
        </a:bodyPr>
        <a:lstStyle/>
        <a:p>
          <a:pPr marL="0" lvl="0" indent="0" algn="l" defTabSz="1066800">
            <a:lnSpc>
              <a:spcPct val="90000"/>
            </a:lnSpc>
            <a:spcBef>
              <a:spcPct val="0"/>
            </a:spcBef>
            <a:spcAft>
              <a:spcPct val="35000"/>
            </a:spcAft>
            <a:buNone/>
          </a:pPr>
          <a:r>
            <a:rPr lang="es-ES" sz="2400" b="0" kern="1200" dirty="0"/>
            <a:t>La denuncia se realiza con la debida reserva de identidad del denunciante, salvo: </a:t>
          </a:r>
        </a:p>
      </dsp:txBody>
      <dsp:txXfrm>
        <a:off x="591852" y="473885"/>
        <a:ext cx="9792164" cy="817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9E23D-19BD-40DB-8C27-418E73F6E414}">
      <dsp:nvSpPr>
        <dsp:cNvPr id="0" name=""/>
        <dsp:cNvSpPr/>
      </dsp:nvSpPr>
      <dsp:spPr>
        <a:xfrm>
          <a:off x="61573" y="0"/>
          <a:ext cx="6288347" cy="2515339"/>
        </a:xfrm>
        <a:prstGeom prst="leftRightRibb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950DE-E2AA-458A-8C9F-0C5C7F21D861}">
      <dsp:nvSpPr>
        <dsp:cNvPr id="0" name=""/>
        <dsp:cNvSpPr/>
      </dsp:nvSpPr>
      <dsp:spPr>
        <a:xfrm>
          <a:off x="816174" y="440184"/>
          <a:ext cx="2075154" cy="12325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t>ACUMULACION </a:t>
          </a:r>
        </a:p>
      </dsp:txBody>
      <dsp:txXfrm>
        <a:off x="816174" y="440184"/>
        <a:ext cx="2075154" cy="1232516"/>
      </dsp:txXfrm>
    </dsp:sp>
    <dsp:sp modelId="{40DF375A-0915-4BC7-8122-F464BC0EB57D}">
      <dsp:nvSpPr>
        <dsp:cNvPr id="0" name=""/>
        <dsp:cNvSpPr/>
      </dsp:nvSpPr>
      <dsp:spPr>
        <a:xfrm>
          <a:off x="3205747" y="842638"/>
          <a:ext cx="2452455" cy="12325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t>DUPLICIDAD</a:t>
          </a:r>
        </a:p>
      </dsp:txBody>
      <dsp:txXfrm>
        <a:off x="3205747" y="842638"/>
        <a:ext cx="2452455" cy="12325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1608B-8BF1-45C9-92A6-16C8D1D80934}">
      <dsp:nvSpPr>
        <dsp:cNvPr id="0" name=""/>
        <dsp:cNvSpPr/>
      </dsp:nvSpPr>
      <dsp:spPr>
        <a:xfrm>
          <a:off x="0" y="0"/>
          <a:ext cx="6018184" cy="49914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LA CALIFICACIÓN DE LA DENUNCIA</a:t>
          </a:r>
        </a:p>
      </dsp:txBody>
      <dsp:txXfrm>
        <a:off x="0" y="0"/>
        <a:ext cx="6018184" cy="1497428"/>
      </dsp:txXfrm>
    </dsp:sp>
    <dsp:sp modelId="{BA51BE77-745B-4768-9810-64E796054417}">
      <dsp:nvSpPr>
        <dsp:cNvPr id="0" name=""/>
        <dsp:cNvSpPr/>
      </dsp:nvSpPr>
      <dsp:spPr>
        <a:xfrm>
          <a:off x="601818" y="1498372"/>
          <a:ext cx="4814547" cy="57743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Determinación de la competencia</a:t>
          </a:r>
        </a:p>
      </dsp:txBody>
      <dsp:txXfrm>
        <a:off x="618731" y="1515285"/>
        <a:ext cx="4780721" cy="543612"/>
      </dsp:txXfrm>
    </dsp:sp>
    <dsp:sp modelId="{189E6FB6-605B-4B69-9FFC-50CCB4224D91}">
      <dsp:nvSpPr>
        <dsp:cNvPr id="0" name=""/>
        <dsp:cNvSpPr/>
      </dsp:nvSpPr>
      <dsp:spPr>
        <a:xfrm>
          <a:off x="601818" y="2164647"/>
          <a:ext cx="4814547" cy="57743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Identificación del denunciado</a:t>
          </a:r>
        </a:p>
      </dsp:txBody>
      <dsp:txXfrm>
        <a:off x="618731" y="2181560"/>
        <a:ext cx="4780721" cy="543612"/>
      </dsp:txXfrm>
    </dsp:sp>
    <dsp:sp modelId="{3D49C131-AC2F-4C7C-BBE9-7181EC3649C8}">
      <dsp:nvSpPr>
        <dsp:cNvPr id="0" name=""/>
        <dsp:cNvSpPr/>
      </dsp:nvSpPr>
      <dsp:spPr>
        <a:xfrm>
          <a:off x="601818" y="2830922"/>
          <a:ext cx="4814547" cy="57743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La determinación de las materias</a:t>
          </a:r>
        </a:p>
      </dsp:txBody>
      <dsp:txXfrm>
        <a:off x="618731" y="2847835"/>
        <a:ext cx="4780721" cy="543612"/>
      </dsp:txXfrm>
    </dsp:sp>
    <dsp:sp modelId="{6DB609DB-5AB4-4B1F-B18B-178E34A6946F}">
      <dsp:nvSpPr>
        <dsp:cNvPr id="0" name=""/>
        <dsp:cNvSpPr/>
      </dsp:nvSpPr>
      <dsp:spPr>
        <a:xfrm>
          <a:off x="601818" y="3497197"/>
          <a:ext cx="4814547" cy="57743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Indicación de ser atendida (MGC, CA u otros)</a:t>
          </a:r>
        </a:p>
      </dsp:txBody>
      <dsp:txXfrm>
        <a:off x="618731" y="3514110"/>
        <a:ext cx="4780721" cy="543612"/>
      </dsp:txXfrm>
    </dsp:sp>
    <dsp:sp modelId="{4F5A0C7C-C27E-43AF-A0A3-B8F64D2D4A8C}">
      <dsp:nvSpPr>
        <dsp:cNvPr id="0" name=""/>
        <dsp:cNvSpPr/>
      </dsp:nvSpPr>
      <dsp:spPr>
        <a:xfrm>
          <a:off x="601818" y="4163472"/>
          <a:ext cx="4814547" cy="57743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La verificación de la prescripción</a:t>
          </a:r>
        </a:p>
      </dsp:txBody>
      <dsp:txXfrm>
        <a:off x="618731" y="4180385"/>
        <a:ext cx="4780721" cy="5436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B6DFF-4BA3-4920-B292-A27F873B6A35}">
      <dsp:nvSpPr>
        <dsp:cNvPr id="0" name=""/>
        <dsp:cNvSpPr/>
      </dsp:nvSpPr>
      <dsp:spPr>
        <a:xfrm>
          <a:off x="0" y="0"/>
          <a:ext cx="5983706" cy="4176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MATERIAS DEL MGC</a:t>
          </a:r>
        </a:p>
      </dsp:txBody>
      <dsp:txXfrm>
        <a:off x="0" y="0"/>
        <a:ext cx="5983706" cy="1252864"/>
      </dsp:txXfrm>
    </dsp:sp>
    <dsp:sp modelId="{EC4137C5-BA0D-49B4-8A5B-BAA6011F0B3E}">
      <dsp:nvSpPr>
        <dsp:cNvPr id="0" name=""/>
        <dsp:cNvSpPr/>
      </dsp:nvSpPr>
      <dsp:spPr>
        <a:xfrm>
          <a:off x="598370" y="1253654"/>
          <a:ext cx="4786964" cy="48312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Otorgamiento de CT</a:t>
          </a:r>
        </a:p>
      </dsp:txBody>
      <dsp:txXfrm>
        <a:off x="612520" y="1267804"/>
        <a:ext cx="4758664" cy="454829"/>
      </dsp:txXfrm>
    </dsp:sp>
    <dsp:sp modelId="{BE085080-C257-47F5-82C7-4928EE393B79}">
      <dsp:nvSpPr>
        <dsp:cNvPr id="0" name=""/>
        <dsp:cNvSpPr/>
      </dsp:nvSpPr>
      <dsp:spPr>
        <a:xfrm>
          <a:off x="598370" y="1811112"/>
          <a:ext cx="4786964" cy="48312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Entrega de boletas</a:t>
          </a:r>
        </a:p>
      </dsp:txBody>
      <dsp:txXfrm>
        <a:off x="612520" y="1825262"/>
        <a:ext cx="4758664" cy="454829"/>
      </dsp:txXfrm>
    </dsp:sp>
    <dsp:sp modelId="{D526CEE3-57C4-43DA-88CF-3B0B5B936C2F}">
      <dsp:nvSpPr>
        <dsp:cNvPr id="0" name=""/>
        <dsp:cNvSpPr/>
      </dsp:nvSpPr>
      <dsp:spPr>
        <a:xfrm>
          <a:off x="598370" y="2368569"/>
          <a:ext cx="4786964" cy="48312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Certificado de trabajo</a:t>
          </a:r>
        </a:p>
      </dsp:txBody>
      <dsp:txXfrm>
        <a:off x="612520" y="2382719"/>
        <a:ext cx="4758664" cy="454829"/>
      </dsp:txXfrm>
    </dsp:sp>
    <dsp:sp modelId="{1635181F-A3BF-4178-97E7-AB7390F12AED}">
      <dsp:nvSpPr>
        <dsp:cNvPr id="0" name=""/>
        <dsp:cNvSpPr/>
      </dsp:nvSpPr>
      <dsp:spPr>
        <a:xfrm>
          <a:off x="598370" y="2926026"/>
          <a:ext cx="4786964" cy="48312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Pago de beneficios sociales</a:t>
          </a:r>
        </a:p>
      </dsp:txBody>
      <dsp:txXfrm>
        <a:off x="612520" y="2940176"/>
        <a:ext cx="4758664" cy="454829"/>
      </dsp:txXfrm>
    </dsp:sp>
    <dsp:sp modelId="{5F32E601-6677-4300-A767-D79D7CB8CDB7}">
      <dsp:nvSpPr>
        <dsp:cNvPr id="0" name=""/>
        <dsp:cNvSpPr/>
      </dsp:nvSpPr>
      <dsp:spPr>
        <a:xfrm>
          <a:off x="598370" y="3483484"/>
          <a:ext cx="4786964" cy="48312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Otras materias</a:t>
          </a:r>
        </a:p>
      </dsp:txBody>
      <dsp:txXfrm>
        <a:off x="612520" y="3497634"/>
        <a:ext cx="4758664" cy="4548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70EA9-3EB0-4B0A-8C56-3B9C89546830}">
      <dsp:nvSpPr>
        <dsp:cNvPr id="0" name=""/>
        <dsp:cNvSpPr/>
      </dsp:nvSpPr>
      <dsp:spPr>
        <a:xfrm>
          <a:off x="0" y="1185"/>
          <a:ext cx="892412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E0ED0-A25C-4E48-8F73-93509B976D3B}">
      <dsp:nvSpPr>
        <dsp:cNvPr id="0" name=""/>
        <dsp:cNvSpPr/>
      </dsp:nvSpPr>
      <dsp:spPr>
        <a:xfrm>
          <a:off x="0" y="1185"/>
          <a:ext cx="8924125" cy="80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solidFill>
                <a:srgbClr val="FF0000"/>
              </a:solidFill>
            </a:rPr>
            <a:t>De vigilancia y de exigencia de control  </a:t>
          </a:r>
          <a:endParaRPr lang="es-PE" sz="2400" kern="1200" dirty="0">
            <a:solidFill>
              <a:srgbClr val="FF0000"/>
            </a:solidFill>
          </a:endParaRPr>
        </a:p>
      </dsp:txBody>
      <dsp:txXfrm>
        <a:off x="0" y="1185"/>
        <a:ext cx="8924125" cy="808319"/>
      </dsp:txXfrm>
    </dsp:sp>
    <dsp:sp modelId="{2F549C0A-DBE6-414F-9500-B0EFACE129A4}">
      <dsp:nvSpPr>
        <dsp:cNvPr id="0" name=""/>
        <dsp:cNvSpPr/>
      </dsp:nvSpPr>
      <dsp:spPr>
        <a:xfrm>
          <a:off x="0" y="809504"/>
          <a:ext cx="892412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B1134-204B-40EA-B407-7D3A758598E5}">
      <dsp:nvSpPr>
        <dsp:cNvPr id="0" name=""/>
        <dsp:cNvSpPr/>
      </dsp:nvSpPr>
      <dsp:spPr>
        <a:xfrm>
          <a:off x="0" y="809504"/>
          <a:ext cx="8924125" cy="80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t>Orientación y asistencia técnica</a:t>
          </a:r>
          <a:endParaRPr lang="es-PE" sz="2400" kern="1200" dirty="0"/>
        </a:p>
      </dsp:txBody>
      <dsp:txXfrm>
        <a:off x="0" y="809504"/>
        <a:ext cx="8924125" cy="808319"/>
      </dsp:txXfrm>
    </dsp:sp>
    <dsp:sp modelId="{200C6685-B63B-47C3-ACD8-179821DA2D19}">
      <dsp:nvSpPr>
        <dsp:cNvPr id="0" name=""/>
        <dsp:cNvSpPr/>
      </dsp:nvSpPr>
      <dsp:spPr>
        <a:xfrm>
          <a:off x="0" y="1617824"/>
          <a:ext cx="892412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39A10-8798-46AA-8092-5BF289A2098A}">
      <dsp:nvSpPr>
        <dsp:cNvPr id="0" name=""/>
        <dsp:cNvSpPr/>
      </dsp:nvSpPr>
      <dsp:spPr>
        <a:xfrm>
          <a:off x="0" y="1617824"/>
          <a:ext cx="8924125" cy="80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solidFill>
                <a:schemeClr val="tx1"/>
              </a:solidFill>
            </a:rPr>
            <a:t>Conciliación administrativa</a:t>
          </a:r>
          <a:endParaRPr lang="es-PE" sz="2400" kern="1200" dirty="0">
            <a:solidFill>
              <a:schemeClr val="tx1"/>
            </a:solidFill>
          </a:endParaRPr>
        </a:p>
      </dsp:txBody>
      <dsp:txXfrm>
        <a:off x="0" y="1617824"/>
        <a:ext cx="8924125" cy="8083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89694-758F-45DD-904E-50586C5B7B6F}">
      <dsp:nvSpPr>
        <dsp:cNvPr id="0" name=""/>
        <dsp:cNvSpPr/>
      </dsp:nvSpPr>
      <dsp:spPr>
        <a:xfrm>
          <a:off x="-3408997" y="-524205"/>
          <a:ext cx="4064719" cy="4064719"/>
        </a:xfrm>
        <a:prstGeom prst="blockArc">
          <a:avLst>
            <a:gd name="adj1" fmla="val 18900000"/>
            <a:gd name="adj2" fmla="val 2700000"/>
            <a:gd name="adj3" fmla="val 53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30589D-C288-4319-89B7-B775606A4FBF}">
      <dsp:nvSpPr>
        <dsp:cNvPr id="0" name=""/>
        <dsp:cNvSpPr/>
      </dsp:nvSpPr>
      <dsp:spPr>
        <a:xfrm>
          <a:off x="421649" y="301630"/>
          <a:ext cx="10019340" cy="60326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39" tIns="55880" rIns="55880" bIns="55880" numCol="1" spcCol="1270" anchor="ctr" anchorCtr="0">
          <a:noAutofit/>
        </a:bodyPr>
        <a:lstStyle/>
        <a:p>
          <a:pPr marL="0" lvl="0" indent="0" algn="l" defTabSz="977900">
            <a:lnSpc>
              <a:spcPct val="90000"/>
            </a:lnSpc>
            <a:spcBef>
              <a:spcPct val="0"/>
            </a:spcBef>
            <a:spcAft>
              <a:spcPct val="35000"/>
            </a:spcAft>
            <a:buNone/>
          </a:pPr>
          <a:r>
            <a:rPr lang="es-PE" sz="2200" b="0" kern="1200" dirty="0">
              <a:cs typeface="Arial" panose="020B0604020202020204" pitchFamily="34" charset="0"/>
            </a:rPr>
            <a:t>Capítulo II, Título IV (Actividad administrativa de fiscalización) del TUO de la LPAG.</a:t>
          </a:r>
          <a:endParaRPr lang="es-ES" sz="2200" kern="1200" dirty="0"/>
        </a:p>
      </dsp:txBody>
      <dsp:txXfrm>
        <a:off x="421649" y="301630"/>
        <a:ext cx="10019340" cy="603261"/>
      </dsp:txXfrm>
    </dsp:sp>
    <dsp:sp modelId="{99BE2051-DAB8-4B98-AA64-581C31D70834}">
      <dsp:nvSpPr>
        <dsp:cNvPr id="0" name=""/>
        <dsp:cNvSpPr/>
      </dsp:nvSpPr>
      <dsp:spPr>
        <a:xfrm>
          <a:off x="44610" y="226223"/>
          <a:ext cx="754077" cy="7540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03346-1EE0-41B3-8B75-6E8285792E8F}">
      <dsp:nvSpPr>
        <dsp:cNvPr id="0" name=""/>
        <dsp:cNvSpPr/>
      </dsp:nvSpPr>
      <dsp:spPr>
        <a:xfrm>
          <a:off x="640935" y="1206523"/>
          <a:ext cx="9800054" cy="60326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39" tIns="55880" rIns="55880" bIns="55880" numCol="1" spcCol="1270" anchor="ctr" anchorCtr="0">
          <a:noAutofit/>
        </a:bodyPr>
        <a:lstStyle/>
        <a:p>
          <a:pPr marL="0" lvl="0" indent="0" algn="just" defTabSz="977900">
            <a:lnSpc>
              <a:spcPct val="90000"/>
            </a:lnSpc>
            <a:spcBef>
              <a:spcPct val="0"/>
            </a:spcBef>
            <a:spcAft>
              <a:spcPct val="35000"/>
            </a:spcAft>
            <a:buNone/>
          </a:pPr>
          <a:r>
            <a:rPr lang="es-PE" sz="2200" b="0" kern="1200" dirty="0">
              <a:cs typeface="Arial" panose="020B0604020202020204" pitchFamily="34" charset="0"/>
            </a:rPr>
            <a:t>Ley </a:t>
          </a:r>
          <a:r>
            <a:rPr lang="es-PE" sz="2200" b="0" kern="1200" dirty="0" err="1">
              <a:cs typeface="Arial" panose="020B0604020202020204" pitchFamily="34" charset="0"/>
            </a:rPr>
            <a:t>N.°</a:t>
          </a:r>
          <a:r>
            <a:rPr lang="es-PE" sz="2200" b="0" kern="1200" dirty="0">
              <a:cs typeface="Arial" panose="020B0604020202020204" pitchFamily="34" charset="0"/>
            </a:rPr>
            <a:t> 28806, Ley General de Inspección del Trabajo.</a:t>
          </a:r>
          <a:r>
            <a:rPr lang="es-ES" sz="2200" kern="1200" dirty="0"/>
            <a:t>  </a:t>
          </a:r>
        </a:p>
      </dsp:txBody>
      <dsp:txXfrm>
        <a:off x="640935" y="1206523"/>
        <a:ext cx="9800054" cy="603261"/>
      </dsp:txXfrm>
    </dsp:sp>
    <dsp:sp modelId="{FBD2D746-F64C-4180-8D29-65B87978F0FB}">
      <dsp:nvSpPr>
        <dsp:cNvPr id="0" name=""/>
        <dsp:cNvSpPr/>
      </dsp:nvSpPr>
      <dsp:spPr>
        <a:xfrm>
          <a:off x="263896" y="1131115"/>
          <a:ext cx="754077" cy="7540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A01B36-F84C-4699-882D-56E1D679D20B}">
      <dsp:nvSpPr>
        <dsp:cNvPr id="0" name=""/>
        <dsp:cNvSpPr/>
      </dsp:nvSpPr>
      <dsp:spPr>
        <a:xfrm>
          <a:off x="421649" y="2111416"/>
          <a:ext cx="10019340" cy="60326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8839" tIns="55880" rIns="55880" bIns="55880" numCol="1" spcCol="1270" anchor="ctr" anchorCtr="0">
          <a:noAutofit/>
        </a:bodyPr>
        <a:lstStyle/>
        <a:p>
          <a:pPr marL="0" lvl="0" indent="0" algn="just" defTabSz="977900">
            <a:lnSpc>
              <a:spcPct val="90000"/>
            </a:lnSpc>
            <a:spcBef>
              <a:spcPct val="0"/>
            </a:spcBef>
            <a:spcAft>
              <a:spcPct val="35000"/>
            </a:spcAft>
            <a:buNone/>
          </a:pPr>
          <a:r>
            <a:rPr lang="es-PE" sz="2200" b="0" kern="1200" dirty="0">
              <a:cs typeface="Arial" panose="020B0604020202020204" pitchFamily="34" charset="0"/>
            </a:rPr>
            <a:t>Decreto Supremo </a:t>
          </a:r>
          <a:r>
            <a:rPr lang="es-PE" sz="2200" b="0" kern="1200" dirty="0" err="1">
              <a:cs typeface="Arial" panose="020B0604020202020204" pitchFamily="34" charset="0"/>
            </a:rPr>
            <a:t>N.°</a:t>
          </a:r>
          <a:r>
            <a:rPr lang="es-PE" sz="2200" b="0" kern="1200" dirty="0">
              <a:cs typeface="Arial" panose="020B0604020202020204" pitchFamily="34" charset="0"/>
            </a:rPr>
            <a:t> 019-2006-TR, Reglamento de la Ley General de Inspección del Trabajo.</a:t>
          </a:r>
        </a:p>
      </dsp:txBody>
      <dsp:txXfrm>
        <a:off x="421649" y="2111416"/>
        <a:ext cx="10019340" cy="603261"/>
      </dsp:txXfrm>
    </dsp:sp>
    <dsp:sp modelId="{05A8DBBE-6087-48C9-AE53-2D0B139EFE63}">
      <dsp:nvSpPr>
        <dsp:cNvPr id="0" name=""/>
        <dsp:cNvSpPr/>
      </dsp:nvSpPr>
      <dsp:spPr>
        <a:xfrm>
          <a:off x="44610" y="2036008"/>
          <a:ext cx="754077" cy="7540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64637-1E95-44C8-8665-486F3EE3464F}">
      <dsp:nvSpPr>
        <dsp:cNvPr id="0" name=""/>
        <dsp:cNvSpPr/>
      </dsp:nvSpPr>
      <dsp:spPr>
        <a:xfrm>
          <a:off x="4958" y="268227"/>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LEGALIDAD</a:t>
          </a:r>
          <a:endParaRPr lang="es-PE" sz="1500" b="1" kern="1200" dirty="0">
            <a:solidFill>
              <a:schemeClr val="tx1"/>
            </a:solidFill>
          </a:endParaRPr>
        </a:p>
      </dsp:txBody>
      <dsp:txXfrm>
        <a:off x="31972" y="295241"/>
        <a:ext cx="1483208" cy="868313"/>
      </dsp:txXfrm>
    </dsp:sp>
    <dsp:sp modelId="{D4D53478-3FD8-4FAB-BF86-6A33F8431040}">
      <dsp:nvSpPr>
        <dsp:cNvPr id="0" name=""/>
        <dsp:cNvSpPr/>
      </dsp:nvSpPr>
      <dsp:spPr>
        <a:xfrm>
          <a:off x="1677471" y="538780"/>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1677471" y="615027"/>
        <a:ext cx="228126" cy="228740"/>
      </dsp:txXfrm>
    </dsp:sp>
    <dsp:sp modelId="{D0372789-0594-4492-B1CA-2357933574E9}">
      <dsp:nvSpPr>
        <dsp:cNvPr id="0" name=""/>
        <dsp:cNvSpPr/>
      </dsp:nvSpPr>
      <dsp:spPr>
        <a:xfrm>
          <a:off x="2157089" y="268227"/>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PRIMICIA DE LA REALIDAD</a:t>
          </a:r>
          <a:endParaRPr lang="es-PE" sz="1500" b="1" kern="1200" dirty="0">
            <a:solidFill>
              <a:schemeClr val="tx1"/>
            </a:solidFill>
          </a:endParaRPr>
        </a:p>
      </dsp:txBody>
      <dsp:txXfrm>
        <a:off x="2184103" y="295241"/>
        <a:ext cx="1483208" cy="868313"/>
      </dsp:txXfrm>
    </dsp:sp>
    <dsp:sp modelId="{CB809875-D90D-427D-BFD1-31498B9753B2}">
      <dsp:nvSpPr>
        <dsp:cNvPr id="0" name=""/>
        <dsp:cNvSpPr/>
      </dsp:nvSpPr>
      <dsp:spPr>
        <a:xfrm>
          <a:off x="3829602" y="538780"/>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3829602" y="615027"/>
        <a:ext cx="228126" cy="228740"/>
      </dsp:txXfrm>
    </dsp:sp>
    <dsp:sp modelId="{50DF40D1-CAD8-4752-9A79-0AF56663B78E}">
      <dsp:nvSpPr>
        <dsp:cNvPr id="0" name=""/>
        <dsp:cNvSpPr/>
      </dsp:nvSpPr>
      <dsp:spPr>
        <a:xfrm>
          <a:off x="4309220" y="268227"/>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IMPARCIALIDAD Y OBJETIVIDAD</a:t>
          </a:r>
          <a:endParaRPr lang="es-PE" sz="1500" b="1" kern="1200" dirty="0">
            <a:solidFill>
              <a:schemeClr val="tx1"/>
            </a:solidFill>
          </a:endParaRPr>
        </a:p>
      </dsp:txBody>
      <dsp:txXfrm>
        <a:off x="4336234" y="295241"/>
        <a:ext cx="1483208" cy="868313"/>
      </dsp:txXfrm>
    </dsp:sp>
    <dsp:sp modelId="{0E8570CC-A31C-4AB4-8765-69346C38AB3A}">
      <dsp:nvSpPr>
        <dsp:cNvPr id="0" name=""/>
        <dsp:cNvSpPr/>
      </dsp:nvSpPr>
      <dsp:spPr>
        <a:xfrm>
          <a:off x="5981733" y="538780"/>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5981733" y="615027"/>
        <a:ext cx="228126" cy="228740"/>
      </dsp:txXfrm>
    </dsp:sp>
    <dsp:sp modelId="{17C1F08D-B984-4F29-AE0F-8E4A3BB1A924}">
      <dsp:nvSpPr>
        <dsp:cNvPr id="0" name=""/>
        <dsp:cNvSpPr/>
      </dsp:nvSpPr>
      <dsp:spPr>
        <a:xfrm>
          <a:off x="6461351" y="268227"/>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AUTONOMIA TÉCNICA Y FUNCIONAL</a:t>
          </a:r>
          <a:endParaRPr lang="es-PE" sz="1500" b="1" kern="1200" dirty="0">
            <a:solidFill>
              <a:schemeClr val="tx1"/>
            </a:solidFill>
          </a:endParaRPr>
        </a:p>
      </dsp:txBody>
      <dsp:txXfrm>
        <a:off x="6488365" y="295241"/>
        <a:ext cx="1483208" cy="868313"/>
      </dsp:txXfrm>
    </dsp:sp>
    <dsp:sp modelId="{A46AA98B-B6D9-4D26-B8F0-9BE13A95D803}">
      <dsp:nvSpPr>
        <dsp:cNvPr id="0" name=""/>
        <dsp:cNvSpPr/>
      </dsp:nvSpPr>
      <dsp:spPr>
        <a:xfrm>
          <a:off x="8133864" y="538780"/>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8133864" y="615027"/>
        <a:ext cx="228126" cy="228740"/>
      </dsp:txXfrm>
    </dsp:sp>
    <dsp:sp modelId="{1F5F658A-C5DE-4287-B123-8AC3607E768E}">
      <dsp:nvSpPr>
        <dsp:cNvPr id="0" name=""/>
        <dsp:cNvSpPr/>
      </dsp:nvSpPr>
      <dsp:spPr>
        <a:xfrm>
          <a:off x="8613481" y="268227"/>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JERARQUIA </a:t>
          </a:r>
          <a:endParaRPr lang="es-PE" sz="1500" b="1" kern="1200" dirty="0">
            <a:solidFill>
              <a:schemeClr val="tx1"/>
            </a:solidFill>
          </a:endParaRPr>
        </a:p>
      </dsp:txBody>
      <dsp:txXfrm>
        <a:off x="8640495" y="295241"/>
        <a:ext cx="1483208" cy="868313"/>
      </dsp:txXfrm>
    </dsp:sp>
    <dsp:sp modelId="{B7935263-0BA9-47A6-A40C-831BA01FAFFC}">
      <dsp:nvSpPr>
        <dsp:cNvPr id="0" name=""/>
        <dsp:cNvSpPr/>
      </dsp:nvSpPr>
      <dsp:spPr>
        <a:xfrm rot="5400000">
          <a:off x="9219152" y="1298175"/>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rot="-5400000">
        <a:off x="9267729" y="1325845"/>
        <a:ext cx="228740" cy="228126"/>
      </dsp:txXfrm>
    </dsp:sp>
    <dsp:sp modelId="{5202BB3F-5CF3-44B8-92BD-367EC4DB6B5D}">
      <dsp:nvSpPr>
        <dsp:cNvPr id="0" name=""/>
        <dsp:cNvSpPr/>
      </dsp:nvSpPr>
      <dsp:spPr>
        <a:xfrm>
          <a:off x="8613481" y="1805463"/>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EFICACIA </a:t>
          </a:r>
          <a:endParaRPr lang="es-PE" sz="1500" b="1" kern="1200" dirty="0">
            <a:solidFill>
              <a:schemeClr val="tx1"/>
            </a:solidFill>
          </a:endParaRPr>
        </a:p>
      </dsp:txBody>
      <dsp:txXfrm>
        <a:off x="8640495" y="1832477"/>
        <a:ext cx="1483208" cy="868313"/>
      </dsp:txXfrm>
    </dsp:sp>
    <dsp:sp modelId="{9DA06397-0EAA-412F-A7EE-B731D49645F2}">
      <dsp:nvSpPr>
        <dsp:cNvPr id="0" name=""/>
        <dsp:cNvSpPr/>
      </dsp:nvSpPr>
      <dsp:spPr>
        <a:xfrm rot="10800000">
          <a:off x="8152311" y="2076017"/>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rot="10800000">
        <a:off x="8250079" y="2152264"/>
        <a:ext cx="228126" cy="228740"/>
      </dsp:txXfrm>
    </dsp:sp>
    <dsp:sp modelId="{45B4B0C1-9E44-4326-AB69-023E32C24B37}">
      <dsp:nvSpPr>
        <dsp:cNvPr id="0" name=""/>
        <dsp:cNvSpPr/>
      </dsp:nvSpPr>
      <dsp:spPr>
        <a:xfrm>
          <a:off x="6461351" y="1805463"/>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UNIDAD DE FUNCIÓN Y ACTUACIÓN</a:t>
          </a:r>
          <a:endParaRPr lang="es-PE" sz="1500" b="1" kern="1200" dirty="0">
            <a:solidFill>
              <a:schemeClr val="tx1"/>
            </a:solidFill>
          </a:endParaRPr>
        </a:p>
      </dsp:txBody>
      <dsp:txXfrm>
        <a:off x="6488365" y="1832477"/>
        <a:ext cx="1483208" cy="868313"/>
      </dsp:txXfrm>
    </dsp:sp>
    <dsp:sp modelId="{BE4D4F84-B00F-4F8E-8D23-5A2057890BC6}">
      <dsp:nvSpPr>
        <dsp:cNvPr id="0" name=""/>
        <dsp:cNvSpPr/>
      </dsp:nvSpPr>
      <dsp:spPr>
        <a:xfrm rot="10800000">
          <a:off x="6000180" y="2076017"/>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rot="10800000">
        <a:off x="6097948" y="2152264"/>
        <a:ext cx="228126" cy="228740"/>
      </dsp:txXfrm>
    </dsp:sp>
    <dsp:sp modelId="{864070FD-C19D-497C-91DC-33D005F4455F}">
      <dsp:nvSpPr>
        <dsp:cNvPr id="0" name=""/>
        <dsp:cNvSpPr/>
      </dsp:nvSpPr>
      <dsp:spPr>
        <a:xfrm>
          <a:off x="4309220" y="1805463"/>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CONFIDENCIAL </a:t>
          </a:r>
          <a:endParaRPr lang="es-PE" sz="1500" b="1" kern="1200" dirty="0">
            <a:solidFill>
              <a:schemeClr val="tx1"/>
            </a:solidFill>
          </a:endParaRPr>
        </a:p>
      </dsp:txBody>
      <dsp:txXfrm>
        <a:off x="4336234" y="1832477"/>
        <a:ext cx="1483208" cy="868313"/>
      </dsp:txXfrm>
    </dsp:sp>
    <dsp:sp modelId="{9AE05229-C672-494C-9A62-C11E64501CE6}">
      <dsp:nvSpPr>
        <dsp:cNvPr id="0" name=""/>
        <dsp:cNvSpPr/>
      </dsp:nvSpPr>
      <dsp:spPr>
        <a:xfrm rot="10800000">
          <a:off x="3848049" y="2076017"/>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rot="10800000">
        <a:off x="3945817" y="2152264"/>
        <a:ext cx="228126" cy="228740"/>
      </dsp:txXfrm>
    </dsp:sp>
    <dsp:sp modelId="{90EAC554-3717-44BC-93C1-F4D55CC8D08E}">
      <dsp:nvSpPr>
        <dsp:cNvPr id="0" name=""/>
        <dsp:cNvSpPr/>
      </dsp:nvSpPr>
      <dsp:spPr>
        <a:xfrm>
          <a:off x="2157089" y="1805463"/>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LEALTAD</a:t>
          </a:r>
          <a:endParaRPr lang="es-PE" sz="1500" b="1" kern="1200" dirty="0">
            <a:solidFill>
              <a:schemeClr val="tx1"/>
            </a:solidFill>
          </a:endParaRPr>
        </a:p>
      </dsp:txBody>
      <dsp:txXfrm>
        <a:off x="2184103" y="1832477"/>
        <a:ext cx="1483208" cy="868313"/>
      </dsp:txXfrm>
    </dsp:sp>
    <dsp:sp modelId="{70668828-EEBE-4A9A-94D6-65C040167451}">
      <dsp:nvSpPr>
        <dsp:cNvPr id="0" name=""/>
        <dsp:cNvSpPr/>
      </dsp:nvSpPr>
      <dsp:spPr>
        <a:xfrm rot="10800000">
          <a:off x="1695918" y="2076017"/>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rot="10800000">
        <a:off x="1793686" y="2152264"/>
        <a:ext cx="228126" cy="228740"/>
      </dsp:txXfrm>
    </dsp:sp>
    <dsp:sp modelId="{C0749E9E-D465-4545-8EF9-1E6837D52FDE}">
      <dsp:nvSpPr>
        <dsp:cNvPr id="0" name=""/>
        <dsp:cNvSpPr/>
      </dsp:nvSpPr>
      <dsp:spPr>
        <a:xfrm>
          <a:off x="4958" y="1805463"/>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SIGILO PROFESIONAL</a:t>
          </a:r>
          <a:endParaRPr lang="es-PE" sz="1500" b="1" kern="1200" dirty="0">
            <a:solidFill>
              <a:schemeClr val="tx1"/>
            </a:solidFill>
          </a:endParaRPr>
        </a:p>
      </dsp:txBody>
      <dsp:txXfrm>
        <a:off x="31972" y="1832477"/>
        <a:ext cx="1483208" cy="868313"/>
      </dsp:txXfrm>
    </dsp:sp>
    <dsp:sp modelId="{F099620A-C588-4D86-8258-8FD20F891941}">
      <dsp:nvSpPr>
        <dsp:cNvPr id="0" name=""/>
        <dsp:cNvSpPr/>
      </dsp:nvSpPr>
      <dsp:spPr>
        <a:xfrm rot="5400000">
          <a:off x="610629" y="2835411"/>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rot="-5400000">
        <a:off x="659206" y="2863081"/>
        <a:ext cx="228740" cy="228126"/>
      </dsp:txXfrm>
    </dsp:sp>
    <dsp:sp modelId="{B224DD16-A128-4844-A9BA-7B5CE23DC106}">
      <dsp:nvSpPr>
        <dsp:cNvPr id="0" name=""/>
        <dsp:cNvSpPr/>
      </dsp:nvSpPr>
      <dsp:spPr>
        <a:xfrm>
          <a:off x="4958" y="3342699"/>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HONESTIDAD</a:t>
          </a:r>
          <a:endParaRPr lang="es-PE" sz="1500" b="1" kern="1200" dirty="0">
            <a:solidFill>
              <a:schemeClr val="tx1"/>
            </a:solidFill>
          </a:endParaRPr>
        </a:p>
      </dsp:txBody>
      <dsp:txXfrm>
        <a:off x="31972" y="3369713"/>
        <a:ext cx="1483208" cy="868313"/>
      </dsp:txXfrm>
    </dsp:sp>
    <dsp:sp modelId="{AD82A340-92DB-4744-9E02-A7D0B4B580DA}">
      <dsp:nvSpPr>
        <dsp:cNvPr id="0" name=""/>
        <dsp:cNvSpPr/>
      </dsp:nvSpPr>
      <dsp:spPr>
        <a:xfrm>
          <a:off x="1677471" y="3613253"/>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1677471" y="3689500"/>
        <a:ext cx="228126" cy="228740"/>
      </dsp:txXfrm>
    </dsp:sp>
    <dsp:sp modelId="{81D5A9E6-74EC-4ED7-9CF7-57FF25BBB462}">
      <dsp:nvSpPr>
        <dsp:cNvPr id="0" name=""/>
        <dsp:cNvSpPr/>
      </dsp:nvSpPr>
      <dsp:spPr>
        <a:xfrm>
          <a:off x="2157089" y="3342699"/>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CELERIDAD</a:t>
          </a:r>
          <a:endParaRPr lang="es-PE" sz="1500" b="1" kern="1200" dirty="0">
            <a:solidFill>
              <a:schemeClr val="tx1"/>
            </a:solidFill>
          </a:endParaRPr>
        </a:p>
      </dsp:txBody>
      <dsp:txXfrm>
        <a:off x="2184103" y="3369713"/>
        <a:ext cx="1483208" cy="868313"/>
      </dsp:txXfrm>
    </dsp:sp>
    <dsp:sp modelId="{30B97CB6-F4C5-4795-B684-B70E9136043B}">
      <dsp:nvSpPr>
        <dsp:cNvPr id="0" name=""/>
        <dsp:cNvSpPr/>
      </dsp:nvSpPr>
      <dsp:spPr>
        <a:xfrm>
          <a:off x="3829602" y="3613253"/>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3829602" y="3689500"/>
        <a:ext cx="228126" cy="228740"/>
      </dsp:txXfrm>
    </dsp:sp>
    <dsp:sp modelId="{1ADFDCDE-B286-4C47-9E37-CF3A75FFFC8A}">
      <dsp:nvSpPr>
        <dsp:cNvPr id="0" name=""/>
        <dsp:cNvSpPr/>
      </dsp:nvSpPr>
      <dsp:spPr>
        <a:xfrm>
          <a:off x="4309220" y="3342699"/>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CÁRACTER PERMANENTE</a:t>
          </a:r>
          <a:endParaRPr lang="es-PE" sz="1500" b="1" kern="1200" dirty="0">
            <a:solidFill>
              <a:schemeClr val="tx1"/>
            </a:solidFill>
          </a:endParaRPr>
        </a:p>
      </dsp:txBody>
      <dsp:txXfrm>
        <a:off x="4336234" y="3369713"/>
        <a:ext cx="1483208" cy="868313"/>
      </dsp:txXfrm>
    </dsp:sp>
    <dsp:sp modelId="{25BF6693-01D2-4249-BE34-2C1A169DCC0A}">
      <dsp:nvSpPr>
        <dsp:cNvPr id="0" name=""/>
        <dsp:cNvSpPr/>
      </dsp:nvSpPr>
      <dsp:spPr>
        <a:xfrm>
          <a:off x="5981733" y="3613253"/>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5981733" y="3689500"/>
        <a:ext cx="228126" cy="228740"/>
      </dsp:txXfrm>
    </dsp:sp>
    <dsp:sp modelId="{DBCEED80-9A1B-46EA-AC45-FEB41FC0F8E7}">
      <dsp:nvSpPr>
        <dsp:cNvPr id="0" name=""/>
        <dsp:cNvSpPr/>
      </dsp:nvSpPr>
      <dsp:spPr>
        <a:xfrm>
          <a:off x="6461351" y="3342699"/>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OBJETIVIDAD</a:t>
          </a:r>
          <a:endParaRPr lang="es-PE" sz="1500" b="1" kern="1200" dirty="0">
            <a:solidFill>
              <a:schemeClr val="tx1"/>
            </a:solidFill>
          </a:endParaRPr>
        </a:p>
      </dsp:txBody>
      <dsp:txXfrm>
        <a:off x="6488365" y="3369713"/>
        <a:ext cx="1483208" cy="868313"/>
      </dsp:txXfrm>
    </dsp:sp>
    <dsp:sp modelId="{A8839D98-B6B0-4722-864B-7E61A16173E8}">
      <dsp:nvSpPr>
        <dsp:cNvPr id="0" name=""/>
        <dsp:cNvSpPr/>
      </dsp:nvSpPr>
      <dsp:spPr>
        <a:xfrm>
          <a:off x="8133864" y="3613253"/>
          <a:ext cx="325894" cy="3812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8133864" y="3689500"/>
        <a:ext cx="228126" cy="228740"/>
      </dsp:txXfrm>
    </dsp:sp>
    <dsp:sp modelId="{7E8A2B8F-D352-4898-A6D5-3E197DDF040A}">
      <dsp:nvSpPr>
        <dsp:cNvPr id="0" name=""/>
        <dsp:cNvSpPr/>
      </dsp:nvSpPr>
      <dsp:spPr>
        <a:xfrm>
          <a:off x="8613481" y="3342699"/>
          <a:ext cx="1537236" cy="92234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PUBLICIDAD</a:t>
          </a:r>
          <a:endParaRPr lang="es-PE" sz="1500" b="1" kern="1200" dirty="0">
            <a:solidFill>
              <a:schemeClr val="tx1"/>
            </a:solidFill>
          </a:endParaRPr>
        </a:p>
      </dsp:txBody>
      <dsp:txXfrm>
        <a:off x="8640495" y="3369713"/>
        <a:ext cx="1483208" cy="8683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5C5A-71D9-4914-83EF-C061A4236FD9}">
      <dsp:nvSpPr>
        <dsp:cNvPr id="0" name=""/>
        <dsp:cNvSpPr/>
      </dsp:nvSpPr>
      <dsp:spPr>
        <a:xfrm>
          <a:off x="1045268" y="0"/>
          <a:ext cx="9279293" cy="290651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FC603-ECFE-4F4B-83C8-81D33A212849}">
      <dsp:nvSpPr>
        <dsp:cNvPr id="0" name=""/>
        <dsp:cNvSpPr/>
      </dsp:nvSpPr>
      <dsp:spPr>
        <a:xfrm>
          <a:off x="4085" y="871954"/>
          <a:ext cx="1596043" cy="11626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rtl="0">
            <a:lnSpc>
              <a:spcPct val="90000"/>
            </a:lnSpc>
            <a:spcBef>
              <a:spcPct val="0"/>
            </a:spcBef>
            <a:spcAft>
              <a:spcPct val="35000"/>
            </a:spcAft>
            <a:buNone/>
          </a:pPr>
          <a:r>
            <a:rPr lang="es-ES" sz="1200" b="0" kern="1200" dirty="0">
              <a:latin typeface="+mn-lt"/>
            </a:rPr>
            <a:t>Orden de inspección</a:t>
          </a:r>
          <a:endParaRPr lang="es-PE" sz="1200" b="0" kern="1200" dirty="0">
            <a:latin typeface="+mn-lt"/>
          </a:endParaRPr>
        </a:p>
        <a:p>
          <a:pPr marL="182563" lvl="1" indent="-182563" algn="ctr" defTabSz="533400" rtl="0">
            <a:lnSpc>
              <a:spcPct val="90000"/>
            </a:lnSpc>
            <a:spcBef>
              <a:spcPct val="0"/>
            </a:spcBef>
            <a:spcAft>
              <a:spcPct val="15000"/>
            </a:spcAft>
            <a:buChar char="•"/>
            <a:tabLst/>
          </a:pPr>
          <a:r>
            <a:rPr lang="es-ES" sz="1200" b="0" kern="1200" dirty="0">
              <a:latin typeface="+mn-lt"/>
            </a:rPr>
            <a:t>Concreta</a:t>
          </a:r>
          <a:endParaRPr lang="es-PE" sz="1200" b="0" kern="1200" dirty="0">
            <a:latin typeface="+mn-lt"/>
          </a:endParaRPr>
        </a:p>
        <a:p>
          <a:pPr marL="182563" lvl="1" indent="-182563" algn="ctr" defTabSz="533400" rtl="0">
            <a:lnSpc>
              <a:spcPct val="90000"/>
            </a:lnSpc>
            <a:spcBef>
              <a:spcPct val="0"/>
            </a:spcBef>
            <a:spcAft>
              <a:spcPct val="15000"/>
            </a:spcAft>
            <a:buChar char="•"/>
            <a:tabLst/>
          </a:pPr>
          <a:r>
            <a:rPr lang="es-ES" sz="1200" b="0" kern="1200" dirty="0">
              <a:latin typeface="+mn-lt"/>
            </a:rPr>
            <a:t>Genérica</a:t>
          </a:r>
          <a:endParaRPr lang="es-PE" sz="1200" b="0" kern="1200" dirty="0">
            <a:latin typeface="+mn-lt"/>
          </a:endParaRPr>
        </a:p>
      </dsp:txBody>
      <dsp:txXfrm>
        <a:off x="60839" y="928708"/>
        <a:ext cx="1482535" cy="1049098"/>
      </dsp:txXfrm>
    </dsp:sp>
    <dsp:sp modelId="{8AB19260-64D8-4D6E-B9CA-5D3C119FC45D}">
      <dsp:nvSpPr>
        <dsp:cNvPr id="0" name=""/>
        <dsp:cNvSpPr/>
      </dsp:nvSpPr>
      <dsp:spPr>
        <a:xfrm>
          <a:off x="1776252" y="845598"/>
          <a:ext cx="1870976" cy="11626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S" sz="1200" b="0" kern="1200" dirty="0">
              <a:latin typeface="+mn-lt"/>
            </a:rPr>
            <a:t>Asignación a Inspector (es)</a:t>
          </a:r>
          <a:endParaRPr lang="es-PE" sz="1200" b="0" kern="1200" dirty="0">
            <a:latin typeface="+mn-lt"/>
          </a:endParaRPr>
        </a:p>
      </dsp:txBody>
      <dsp:txXfrm>
        <a:off x="1833006" y="902352"/>
        <a:ext cx="1757468" cy="1049098"/>
      </dsp:txXfrm>
    </dsp:sp>
    <dsp:sp modelId="{0202F6A0-989E-4C4C-9441-819E9135EDD2}">
      <dsp:nvSpPr>
        <dsp:cNvPr id="0" name=""/>
        <dsp:cNvSpPr/>
      </dsp:nvSpPr>
      <dsp:spPr>
        <a:xfrm>
          <a:off x="3865278" y="881243"/>
          <a:ext cx="2603663" cy="11626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ES" sz="1200" b="0" kern="1200" dirty="0">
              <a:latin typeface="+mn-lt"/>
            </a:rPr>
            <a:t>Actuaciones </a:t>
          </a:r>
          <a:r>
            <a:rPr lang="es-ES" sz="1200" b="0" kern="1200" dirty="0" err="1">
              <a:latin typeface="+mn-lt"/>
            </a:rPr>
            <a:t>inspectivas</a:t>
          </a:r>
          <a:r>
            <a:rPr lang="es-ES" sz="1200" b="0" kern="1200" dirty="0">
              <a:latin typeface="+mn-lt"/>
            </a:rPr>
            <a:t>:</a:t>
          </a:r>
        </a:p>
      </dsp:txBody>
      <dsp:txXfrm>
        <a:off x="3922032" y="937997"/>
        <a:ext cx="2490155" cy="1049098"/>
      </dsp:txXfrm>
    </dsp:sp>
    <dsp:sp modelId="{393372EB-9463-4756-989C-461BF3D1414A}">
      <dsp:nvSpPr>
        <dsp:cNvPr id="0" name=""/>
        <dsp:cNvSpPr/>
      </dsp:nvSpPr>
      <dsp:spPr>
        <a:xfrm>
          <a:off x="6763618" y="871954"/>
          <a:ext cx="2183150" cy="11626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0" kern="1200" dirty="0">
              <a:latin typeface="+mn-lt"/>
            </a:rPr>
            <a:t>Medidas </a:t>
          </a:r>
          <a:r>
            <a:rPr lang="es-ES" sz="1200" b="0" kern="1200" dirty="0" err="1">
              <a:latin typeface="+mn-lt"/>
            </a:rPr>
            <a:t>inspectivas</a:t>
          </a:r>
          <a:r>
            <a:rPr lang="es-ES" sz="1200" b="0" kern="1200" dirty="0">
              <a:latin typeface="+mn-lt"/>
            </a:rPr>
            <a:t>: </a:t>
          </a:r>
          <a:endParaRPr lang="es-PE" sz="1200" b="0" kern="1200" dirty="0">
            <a:latin typeface="+mn-lt"/>
          </a:endParaRPr>
        </a:p>
      </dsp:txBody>
      <dsp:txXfrm>
        <a:off x="6820372" y="928708"/>
        <a:ext cx="2069642" cy="1049098"/>
      </dsp:txXfrm>
    </dsp:sp>
    <dsp:sp modelId="{6F368CAB-5372-4046-AA9F-3071327B68E7}">
      <dsp:nvSpPr>
        <dsp:cNvPr id="0" name=""/>
        <dsp:cNvSpPr/>
      </dsp:nvSpPr>
      <dsp:spPr>
        <a:xfrm>
          <a:off x="9211008" y="871954"/>
          <a:ext cx="1701721" cy="11626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ts val="0"/>
            </a:spcAft>
            <a:buNone/>
          </a:pPr>
          <a:r>
            <a:rPr lang="es-ES" sz="1200" b="0" kern="1200" dirty="0">
              <a:latin typeface="+mn-lt"/>
            </a:rPr>
            <a:t>Informe de Inspección </a:t>
          </a:r>
        </a:p>
        <a:p>
          <a:pPr marL="0" lvl="0" indent="0" algn="ctr" defTabSz="533400" rtl="0">
            <a:lnSpc>
              <a:spcPct val="90000"/>
            </a:lnSpc>
            <a:spcBef>
              <a:spcPct val="0"/>
            </a:spcBef>
            <a:spcAft>
              <a:spcPts val="0"/>
            </a:spcAft>
            <a:buNone/>
          </a:pPr>
          <a:r>
            <a:rPr lang="es-ES" sz="1200" b="0" kern="1200" dirty="0">
              <a:latin typeface="+mn-lt"/>
            </a:rPr>
            <a:t>o </a:t>
          </a:r>
        </a:p>
        <a:p>
          <a:pPr marL="0" lvl="0" indent="0" algn="ctr" defTabSz="533400" rtl="0">
            <a:lnSpc>
              <a:spcPct val="90000"/>
            </a:lnSpc>
            <a:spcBef>
              <a:spcPct val="0"/>
            </a:spcBef>
            <a:spcAft>
              <a:spcPts val="0"/>
            </a:spcAft>
            <a:buNone/>
          </a:pPr>
          <a:r>
            <a:rPr lang="es-ES" sz="1200" b="0" kern="1200" dirty="0">
              <a:latin typeface="+mn-lt"/>
            </a:rPr>
            <a:t>Acta de Infracción</a:t>
          </a:r>
          <a:endParaRPr lang="es-PE" sz="1200" b="0" kern="1200" dirty="0">
            <a:latin typeface="+mn-lt"/>
          </a:endParaRPr>
        </a:p>
      </dsp:txBody>
      <dsp:txXfrm>
        <a:off x="9267762" y="928708"/>
        <a:ext cx="1588213" cy="1049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1E317-72A0-4E36-BE46-2BE978F360F3}">
      <dsp:nvSpPr>
        <dsp:cNvPr id="0" name=""/>
        <dsp:cNvSpPr/>
      </dsp:nvSpPr>
      <dsp:spPr>
        <a:xfrm rot="5400000">
          <a:off x="7107372" y="-3012022"/>
          <a:ext cx="849396" cy="7089008"/>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b="0" kern="1200" dirty="0"/>
            <a:t>De vigilancia y exigencia del cumplimiento de las normas legales, reglamentarias, convencionales y condiciones contractuales (</a:t>
          </a:r>
          <a:r>
            <a:rPr lang="es-ES" sz="1400" b="0" kern="1200" dirty="0" err="1"/>
            <a:t>sociolaboral</a:t>
          </a:r>
          <a:r>
            <a:rPr lang="es-ES" sz="1400" b="0" kern="1200" dirty="0"/>
            <a:t>, seguridad y salud y seguridad social) y otras que se encomiende </a:t>
          </a:r>
          <a:r>
            <a:rPr lang="es-ES" sz="1400" b="0" kern="1200" dirty="0">
              <a:solidFill>
                <a:srgbClr val="FF0000"/>
              </a:solidFill>
            </a:rPr>
            <a:t>¿Qué sucede con la costumbre jurídica?</a:t>
          </a:r>
          <a:r>
            <a:rPr lang="es-ES" sz="1400" b="0" kern="1200" dirty="0"/>
            <a:t> </a:t>
          </a:r>
          <a:r>
            <a:rPr lang="es-ES" sz="1400" b="1" kern="1200" dirty="0"/>
            <a:t>Art. 3 LGIT</a:t>
          </a:r>
          <a:endParaRPr lang="es-ES" sz="1600" b="1" kern="1200" dirty="0"/>
        </a:p>
      </dsp:txBody>
      <dsp:txXfrm rot="-5400000">
        <a:off x="3987566" y="149248"/>
        <a:ext cx="7047544" cy="766468"/>
      </dsp:txXfrm>
    </dsp:sp>
    <dsp:sp modelId="{4B322A75-7C48-42B2-A988-A1EE8657970C}">
      <dsp:nvSpPr>
        <dsp:cNvPr id="0" name=""/>
        <dsp:cNvSpPr/>
      </dsp:nvSpPr>
      <dsp:spPr>
        <a:xfrm>
          <a:off x="0" y="1608"/>
          <a:ext cx="3987567" cy="106174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t>OBJETIVO</a:t>
          </a:r>
        </a:p>
      </dsp:txBody>
      <dsp:txXfrm>
        <a:off x="51830" y="53438"/>
        <a:ext cx="3883907" cy="958085"/>
      </dsp:txXfrm>
    </dsp:sp>
    <dsp:sp modelId="{C4BE8734-DB8E-4839-98DC-B29F2BBAE30E}">
      <dsp:nvSpPr>
        <dsp:cNvPr id="0" name=""/>
        <dsp:cNvSpPr/>
      </dsp:nvSpPr>
      <dsp:spPr>
        <a:xfrm rot="5400000">
          <a:off x="7107372" y="-1897190"/>
          <a:ext cx="849396" cy="7089008"/>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b="0" kern="1200" dirty="0"/>
            <a:t>Empleador del régimen de la actividad privada (persona natural, jurídica u otra forma de patrimonio autónomo), excluidos los empleadores de los régimen público.  </a:t>
          </a:r>
          <a:r>
            <a:rPr lang="es-ES" sz="1400" b="1" kern="1200" dirty="0"/>
            <a:t>Art. 4 y 32 LGIT (</a:t>
          </a:r>
          <a:r>
            <a:rPr lang="es-ES" sz="1400" b="0" kern="1200" dirty="0">
              <a:solidFill>
                <a:srgbClr val="FF0000"/>
              </a:solidFill>
            </a:rPr>
            <a:t>Ampliar el ámbito subjetivo</a:t>
          </a:r>
          <a:r>
            <a:rPr lang="es-ES" sz="1400" b="1" kern="1200" dirty="0"/>
            <a:t>)</a:t>
          </a:r>
          <a:endParaRPr lang="es-ES" sz="1600" b="1" kern="1200" dirty="0"/>
        </a:p>
      </dsp:txBody>
      <dsp:txXfrm rot="-5400000">
        <a:off x="3987566" y="1264080"/>
        <a:ext cx="7047544" cy="766468"/>
      </dsp:txXfrm>
    </dsp:sp>
    <dsp:sp modelId="{010F5C12-5D15-4007-9DBF-018368C8268E}">
      <dsp:nvSpPr>
        <dsp:cNvPr id="0" name=""/>
        <dsp:cNvSpPr/>
      </dsp:nvSpPr>
      <dsp:spPr>
        <a:xfrm>
          <a:off x="0" y="1116440"/>
          <a:ext cx="3987567" cy="106174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t>SUBJETIVO</a:t>
          </a:r>
        </a:p>
      </dsp:txBody>
      <dsp:txXfrm>
        <a:off x="51830" y="1168270"/>
        <a:ext cx="3883907" cy="958085"/>
      </dsp:txXfrm>
    </dsp:sp>
    <dsp:sp modelId="{D3E9D96B-CB60-4866-B63C-BAF6ECFAE5FA}">
      <dsp:nvSpPr>
        <dsp:cNvPr id="0" name=""/>
        <dsp:cNvSpPr/>
      </dsp:nvSpPr>
      <dsp:spPr>
        <a:xfrm rot="5400000">
          <a:off x="7107372" y="-782358"/>
          <a:ext cx="849396" cy="7089008"/>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a:t>Los inspectores ejercerán sus funciones en el ámbito territorial al que extiendan su competencia el órgano territorial de su destino. La Autoridad Central podrá disponer la realización de actuaciones fuera de los límites territoriales (agregación temporal o asignación) </a:t>
          </a:r>
          <a:r>
            <a:rPr lang="es-ES" sz="1400" b="1" kern="1200" dirty="0"/>
            <a:t>Art. 22 de la LGIT. (Teletrabajo en el extranjero)</a:t>
          </a:r>
        </a:p>
      </dsp:txBody>
      <dsp:txXfrm rot="-5400000">
        <a:off x="3987566" y="2378912"/>
        <a:ext cx="7047544" cy="766468"/>
      </dsp:txXfrm>
    </dsp:sp>
    <dsp:sp modelId="{F18FB459-0010-40C9-B6A9-880D04CC7DE4}">
      <dsp:nvSpPr>
        <dsp:cNvPr id="0" name=""/>
        <dsp:cNvSpPr/>
      </dsp:nvSpPr>
      <dsp:spPr>
        <a:xfrm>
          <a:off x="0" y="2231273"/>
          <a:ext cx="3987567" cy="106174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FF0000"/>
              </a:solidFill>
            </a:rPr>
            <a:t>TERRITORIAL</a:t>
          </a:r>
          <a:endParaRPr lang="es-ES" sz="3200" b="1" kern="1200" dirty="0">
            <a:solidFill>
              <a:srgbClr val="FF0000"/>
            </a:solidFill>
          </a:endParaRPr>
        </a:p>
      </dsp:txBody>
      <dsp:txXfrm>
        <a:off x="51830" y="2283103"/>
        <a:ext cx="3883907" cy="95808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963D0-F723-45BF-8739-85AAEA05D957}">
      <dsp:nvSpPr>
        <dsp:cNvPr id="0" name=""/>
        <dsp:cNvSpPr/>
      </dsp:nvSpPr>
      <dsp:spPr>
        <a:xfrm>
          <a:off x="2458" y="0"/>
          <a:ext cx="2412200" cy="422967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Requerimiento de información</a:t>
          </a:r>
          <a:endParaRPr lang="es-PE" sz="2000" kern="1200" dirty="0"/>
        </a:p>
      </dsp:txBody>
      <dsp:txXfrm>
        <a:off x="2458" y="0"/>
        <a:ext cx="2412200" cy="1268902"/>
      </dsp:txXfrm>
    </dsp:sp>
    <dsp:sp modelId="{CA97BB63-271E-4FBF-BE01-EC6AAFE10CE2}">
      <dsp:nvSpPr>
        <dsp:cNvPr id="0" name=""/>
        <dsp:cNvSpPr/>
      </dsp:nvSpPr>
      <dsp:spPr>
        <a:xfrm>
          <a:off x="243678" y="1268902"/>
          <a:ext cx="1929760" cy="2749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s-MX" sz="2300" kern="1200" dirty="0"/>
            <a:t>Requiere información el inspector por el sistema de comunicación electrónica</a:t>
          </a:r>
          <a:endParaRPr lang="es-PE" sz="2300" kern="1200" dirty="0"/>
        </a:p>
      </dsp:txBody>
      <dsp:txXfrm>
        <a:off x="300199" y="1325423"/>
        <a:ext cx="1816718" cy="2636247"/>
      </dsp:txXfrm>
    </dsp:sp>
    <dsp:sp modelId="{9E4E64F7-25FF-4A74-BBEF-04D22147C232}">
      <dsp:nvSpPr>
        <dsp:cNvPr id="0" name=""/>
        <dsp:cNvSpPr/>
      </dsp:nvSpPr>
      <dsp:spPr>
        <a:xfrm>
          <a:off x="2595573" y="0"/>
          <a:ext cx="2412200" cy="422967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Visita inspectiva al centro de trabajo o establecimientos</a:t>
          </a:r>
          <a:endParaRPr lang="es-PE" sz="2000" kern="1200" dirty="0"/>
        </a:p>
      </dsp:txBody>
      <dsp:txXfrm>
        <a:off x="2595573" y="0"/>
        <a:ext cx="2412200" cy="1268902"/>
      </dsp:txXfrm>
    </dsp:sp>
    <dsp:sp modelId="{6973D05D-65F0-4692-A59F-D3958728A939}">
      <dsp:nvSpPr>
        <dsp:cNvPr id="0" name=""/>
        <dsp:cNvSpPr/>
      </dsp:nvSpPr>
      <dsp:spPr>
        <a:xfrm>
          <a:off x="2836793" y="1268902"/>
          <a:ext cx="1929760" cy="2749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Visita a las instalaciones de la empresa </a:t>
          </a:r>
          <a:endParaRPr lang="es-PE" sz="2000" kern="1200" dirty="0"/>
        </a:p>
      </dsp:txBody>
      <dsp:txXfrm>
        <a:off x="2893314" y="1325423"/>
        <a:ext cx="1816718" cy="2636247"/>
      </dsp:txXfrm>
    </dsp:sp>
    <dsp:sp modelId="{2BCD4D45-99EB-4EA9-AE95-C3E107163325}">
      <dsp:nvSpPr>
        <dsp:cNvPr id="0" name=""/>
        <dsp:cNvSpPr/>
      </dsp:nvSpPr>
      <dsp:spPr>
        <a:xfrm>
          <a:off x="5188689" y="0"/>
          <a:ext cx="2412200" cy="422967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Comparecencia </a:t>
          </a:r>
          <a:endParaRPr lang="es-PE" sz="2000" kern="1200" dirty="0"/>
        </a:p>
      </dsp:txBody>
      <dsp:txXfrm>
        <a:off x="5188689" y="0"/>
        <a:ext cx="2412200" cy="1268902"/>
      </dsp:txXfrm>
    </dsp:sp>
    <dsp:sp modelId="{888930C1-BCE6-4854-BF1C-75F135057C48}">
      <dsp:nvSpPr>
        <dsp:cNvPr id="0" name=""/>
        <dsp:cNvSpPr/>
      </dsp:nvSpPr>
      <dsp:spPr>
        <a:xfrm>
          <a:off x="5429909" y="1268902"/>
          <a:ext cx="1929760" cy="2749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El empleador asiste a las instalaciones de la Entidad para que aclare hechos y también presente documentos</a:t>
          </a:r>
          <a:endParaRPr lang="es-PE" sz="2000" kern="1200" dirty="0"/>
        </a:p>
      </dsp:txBody>
      <dsp:txXfrm>
        <a:off x="5486430" y="1325423"/>
        <a:ext cx="1816718" cy="2636247"/>
      </dsp:txXfrm>
    </dsp:sp>
    <dsp:sp modelId="{B7A9C950-2DE4-4F9D-B609-C30382352174}">
      <dsp:nvSpPr>
        <dsp:cNvPr id="0" name=""/>
        <dsp:cNvSpPr/>
      </dsp:nvSpPr>
      <dsp:spPr>
        <a:xfrm>
          <a:off x="7781805" y="0"/>
          <a:ext cx="2412200" cy="422967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Comprobación de datos</a:t>
          </a:r>
          <a:endParaRPr lang="es-PE" sz="2000" kern="1200" dirty="0"/>
        </a:p>
      </dsp:txBody>
      <dsp:txXfrm>
        <a:off x="7781805" y="0"/>
        <a:ext cx="2412200" cy="1268902"/>
      </dsp:txXfrm>
    </dsp:sp>
    <dsp:sp modelId="{19E852FF-4747-4D51-982C-B002BEEDDFCE}">
      <dsp:nvSpPr>
        <dsp:cNvPr id="0" name=""/>
        <dsp:cNvSpPr/>
      </dsp:nvSpPr>
      <dsp:spPr>
        <a:xfrm>
          <a:off x="8023025" y="1268902"/>
          <a:ext cx="1929760" cy="2749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kern="1200" dirty="0"/>
            <a:t>Comprobar información o antecedentes que obran en otras dependencias del sector público</a:t>
          </a:r>
          <a:endParaRPr lang="es-PE" sz="2000" kern="1200" dirty="0"/>
        </a:p>
      </dsp:txBody>
      <dsp:txXfrm>
        <a:off x="8079546" y="1325423"/>
        <a:ext cx="1816718" cy="263624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15BE2-1320-4743-A6A5-DA0B5FE9DEBA}">
      <dsp:nvSpPr>
        <dsp:cNvPr id="0" name=""/>
        <dsp:cNvSpPr/>
      </dsp:nvSpPr>
      <dsp:spPr>
        <a:xfrm>
          <a:off x="716805" y="344713"/>
          <a:ext cx="4111154" cy="4111154"/>
        </a:xfrm>
        <a:prstGeom prst="circularArrow">
          <a:avLst>
            <a:gd name="adj1" fmla="val 4668"/>
            <a:gd name="adj2" fmla="val 272909"/>
            <a:gd name="adj3" fmla="val 13038799"/>
            <a:gd name="adj4" fmla="val 17891083"/>
            <a:gd name="adj5" fmla="val 484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FFE93-1F17-42AA-BBAC-23E3E98376B1}">
      <dsp:nvSpPr>
        <dsp:cNvPr id="0" name=""/>
        <dsp:cNvSpPr/>
      </dsp:nvSpPr>
      <dsp:spPr>
        <a:xfrm>
          <a:off x="1476889" y="417914"/>
          <a:ext cx="2590986" cy="12954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RECOMENDACIÓN</a:t>
          </a:r>
        </a:p>
      </dsp:txBody>
      <dsp:txXfrm>
        <a:off x="1540130" y="481155"/>
        <a:ext cx="2464504" cy="1169011"/>
      </dsp:txXfrm>
    </dsp:sp>
    <dsp:sp modelId="{8EFD3D7B-E170-417B-B8C8-145C4E42BB0E}">
      <dsp:nvSpPr>
        <dsp:cNvPr id="0" name=""/>
        <dsp:cNvSpPr/>
      </dsp:nvSpPr>
      <dsp:spPr>
        <a:xfrm>
          <a:off x="2953067" y="1894092"/>
          <a:ext cx="2590986" cy="12954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ADVERTENCIA</a:t>
          </a:r>
        </a:p>
      </dsp:txBody>
      <dsp:txXfrm>
        <a:off x="3016308" y="1957333"/>
        <a:ext cx="2464504" cy="1169011"/>
      </dsp:txXfrm>
    </dsp:sp>
    <dsp:sp modelId="{A8E9E21C-F32D-449D-8304-CCD07CA74BF8}">
      <dsp:nvSpPr>
        <dsp:cNvPr id="0" name=""/>
        <dsp:cNvSpPr/>
      </dsp:nvSpPr>
      <dsp:spPr>
        <a:xfrm>
          <a:off x="1476889" y="3370269"/>
          <a:ext cx="2590986" cy="12954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REQUERIMIENTO </a:t>
          </a:r>
        </a:p>
      </dsp:txBody>
      <dsp:txXfrm>
        <a:off x="1540130" y="3433510"/>
        <a:ext cx="2464504" cy="1169011"/>
      </dsp:txXfrm>
    </dsp:sp>
    <dsp:sp modelId="{5AF38825-0ABC-41D6-B28F-0B0CFB9F3CDA}">
      <dsp:nvSpPr>
        <dsp:cNvPr id="0" name=""/>
        <dsp:cNvSpPr/>
      </dsp:nvSpPr>
      <dsp:spPr>
        <a:xfrm>
          <a:off x="711" y="1894092"/>
          <a:ext cx="2590986" cy="129549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PARALIZACIÓN</a:t>
          </a:r>
        </a:p>
      </dsp:txBody>
      <dsp:txXfrm>
        <a:off x="63952" y="1957333"/>
        <a:ext cx="2464504" cy="116901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C3DDF-1F77-47A0-872E-2C5911CBA6E8}">
      <dsp:nvSpPr>
        <dsp:cNvPr id="0" name=""/>
        <dsp:cNvSpPr/>
      </dsp:nvSpPr>
      <dsp:spPr>
        <a:xfrm>
          <a:off x="0" y="1260683"/>
          <a:ext cx="1042805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ED8949-C637-4571-A58F-F1C3107550A0}">
      <dsp:nvSpPr>
        <dsp:cNvPr id="0" name=""/>
        <dsp:cNvSpPr/>
      </dsp:nvSpPr>
      <dsp:spPr>
        <a:xfrm>
          <a:off x="521402" y="803123"/>
          <a:ext cx="7299635"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909" tIns="0" rIns="275909" bIns="0" numCol="1" spcCol="1270" anchor="ctr" anchorCtr="0">
          <a:noAutofit/>
        </a:bodyPr>
        <a:lstStyle/>
        <a:p>
          <a:pPr marL="0" lvl="0" indent="0" algn="l" defTabSz="1377950">
            <a:lnSpc>
              <a:spcPct val="90000"/>
            </a:lnSpc>
            <a:spcBef>
              <a:spcPct val="0"/>
            </a:spcBef>
            <a:spcAft>
              <a:spcPct val="35000"/>
            </a:spcAft>
            <a:buNone/>
          </a:pPr>
          <a:r>
            <a:rPr lang="es-MX" sz="3100" kern="1200" dirty="0"/>
            <a:t>INFORMA DE ACTUACIONES INSPECTIVAS</a:t>
          </a:r>
          <a:endParaRPr lang="es-PE" sz="3100" kern="1200" dirty="0"/>
        </a:p>
      </dsp:txBody>
      <dsp:txXfrm>
        <a:off x="566074" y="847795"/>
        <a:ext cx="7210291" cy="825776"/>
      </dsp:txXfrm>
    </dsp:sp>
    <dsp:sp modelId="{91F4CF77-B270-4B96-89A5-3251C3D65894}">
      <dsp:nvSpPr>
        <dsp:cNvPr id="0" name=""/>
        <dsp:cNvSpPr/>
      </dsp:nvSpPr>
      <dsp:spPr>
        <a:xfrm>
          <a:off x="0" y="2666843"/>
          <a:ext cx="10428050" cy="78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57AB0-3FEC-4DA3-A70F-1A270CE6A698}">
      <dsp:nvSpPr>
        <dsp:cNvPr id="0" name=""/>
        <dsp:cNvSpPr/>
      </dsp:nvSpPr>
      <dsp:spPr>
        <a:xfrm>
          <a:off x="521402" y="2209283"/>
          <a:ext cx="7299635" cy="9151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909" tIns="0" rIns="275909" bIns="0" numCol="1" spcCol="1270" anchor="ctr" anchorCtr="0">
          <a:noAutofit/>
        </a:bodyPr>
        <a:lstStyle/>
        <a:p>
          <a:pPr marL="0" lvl="0" indent="0" algn="l" defTabSz="1377950">
            <a:lnSpc>
              <a:spcPct val="90000"/>
            </a:lnSpc>
            <a:spcBef>
              <a:spcPct val="0"/>
            </a:spcBef>
            <a:spcAft>
              <a:spcPct val="35000"/>
            </a:spcAft>
            <a:buNone/>
          </a:pPr>
          <a:r>
            <a:rPr lang="es-MX" sz="3100" kern="1200" dirty="0"/>
            <a:t>ACTA DE INFRACCIÓN</a:t>
          </a:r>
          <a:endParaRPr lang="es-PE" sz="3100" kern="1200" dirty="0"/>
        </a:p>
      </dsp:txBody>
      <dsp:txXfrm>
        <a:off x="566074" y="2253955"/>
        <a:ext cx="7210291"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0DF6-9F68-4042-BE46-24DA658BA1D1}">
      <dsp:nvSpPr>
        <dsp:cNvPr id="0" name=""/>
        <dsp:cNvSpPr/>
      </dsp:nvSpPr>
      <dsp:spPr>
        <a:xfrm>
          <a:off x="0" y="344268"/>
          <a:ext cx="8988398" cy="4158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7600" tIns="458216" rIns="697600" bIns="156464" numCol="1" spcCol="1270" anchor="t" anchorCtr="0">
          <a:noAutofit/>
        </a:bodyPr>
        <a:lstStyle/>
        <a:p>
          <a:pPr marL="228600" lvl="1" indent="-228600" algn="l" defTabSz="977900">
            <a:lnSpc>
              <a:spcPct val="90000"/>
            </a:lnSpc>
            <a:spcBef>
              <a:spcPct val="0"/>
            </a:spcBef>
            <a:spcAft>
              <a:spcPct val="15000"/>
            </a:spcAft>
            <a:buChar char="•"/>
          </a:pPr>
          <a:r>
            <a:rPr lang="es-ES" sz="2200" kern="1200" dirty="0"/>
            <a:t>Ejecutar el PAIT</a:t>
          </a:r>
        </a:p>
        <a:p>
          <a:pPr marL="228600" lvl="1" indent="-228600" algn="l" defTabSz="977900">
            <a:lnSpc>
              <a:spcPct val="90000"/>
            </a:lnSpc>
            <a:spcBef>
              <a:spcPct val="0"/>
            </a:spcBef>
            <a:spcAft>
              <a:spcPct val="15000"/>
            </a:spcAft>
            <a:buChar char="•"/>
          </a:pPr>
          <a:r>
            <a:rPr lang="es-ES" sz="2200" kern="1200" dirty="0"/>
            <a:t>Ejecutar y supervisar la supervisión de las actuaciones.</a:t>
          </a:r>
        </a:p>
        <a:p>
          <a:pPr marL="228600" lvl="1" indent="-228600" algn="l" defTabSz="977900">
            <a:lnSpc>
              <a:spcPct val="90000"/>
            </a:lnSpc>
            <a:spcBef>
              <a:spcPct val="0"/>
            </a:spcBef>
            <a:spcAft>
              <a:spcPct val="15000"/>
            </a:spcAft>
            <a:buChar char="•"/>
          </a:pPr>
          <a:r>
            <a:rPr lang="es-ES" sz="2200" kern="1200" dirty="0"/>
            <a:t>Formular directivas en coordinación con DINI</a:t>
          </a:r>
        </a:p>
        <a:p>
          <a:pPr marL="228600" lvl="1" indent="-228600" algn="l" defTabSz="977900">
            <a:lnSpc>
              <a:spcPct val="90000"/>
            </a:lnSpc>
            <a:spcBef>
              <a:spcPct val="0"/>
            </a:spcBef>
            <a:spcAft>
              <a:spcPct val="15000"/>
            </a:spcAft>
            <a:buChar char="•"/>
          </a:pPr>
          <a:r>
            <a:rPr lang="es-ES" sz="2200" b="0" kern="1200" dirty="0"/>
            <a:t>Calificar las denuncias presentadas por incumplimientos SL y SST.</a:t>
          </a:r>
        </a:p>
        <a:p>
          <a:pPr marL="228600" lvl="1" indent="-228600" algn="l" defTabSz="977900">
            <a:lnSpc>
              <a:spcPct val="90000"/>
            </a:lnSpc>
            <a:spcBef>
              <a:spcPct val="0"/>
            </a:spcBef>
            <a:spcAft>
              <a:spcPct val="15000"/>
            </a:spcAft>
            <a:buChar char="•"/>
          </a:pPr>
          <a:r>
            <a:rPr lang="es-ES" sz="2200" b="0" kern="1200"/>
            <a:t>Emitir la orden de inspección, designando al personal inspectivo.</a:t>
          </a:r>
          <a:endParaRPr lang="es-ES" sz="2200" b="0" kern="1200" dirty="0"/>
        </a:p>
        <a:p>
          <a:pPr marL="228600" lvl="1" indent="-228600" algn="l" defTabSz="977900">
            <a:lnSpc>
              <a:spcPct val="90000"/>
            </a:lnSpc>
            <a:spcBef>
              <a:spcPct val="0"/>
            </a:spcBef>
            <a:spcAft>
              <a:spcPct val="15000"/>
            </a:spcAft>
            <a:buChar char="•"/>
          </a:pPr>
          <a:r>
            <a:rPr lang="es-ES" sz="2200" kern="1200" dirty="0"/>
            <a:t>Establecer los equipos de inspección especializado</a:t>
          </a:r>
        </a:p>
        <a:p>
          <a:pPr marL="228600" lvl="1" indent="-228600" algn="l" defTabSz="977900">
            <a:lnSpc>
              <a:spcPct val="90000"/>
            </a:lnSpc>
            <a:spcBef>
              <a:spcPct val="0"/>
            </a:spcBef>
            <a:spcAft>
              <a:spcPct val="15000"/>
            </a:spcAft>
            <a:buChar char="•"/>
          </a:pPr>
          <a:r>
            <a:rPr lang="es-ES" sz="2200" kern="1200" dirty="0"/>
            <a:t>Las demás funciones que la asigne la IRE.  </a:t>
          </a:r>
        </a:p>
        <a:p>
          <a:pPr marL="228600" lvl="1" indent="-228600" algn="l" defTabSz="977900">
            <a:lnSpc>
              <a:spcPct val="90000"/>
            </a:lnSpc>
            <a:spcBef>
              <a:spcPct val="0"/>
            </a:spcBef>
            <a:spcAft>
              <a:spcPct val="15000"/>
            </a:spcAft>
            <a:buChar char="•"/>
          </a:pPr>
          <a:r>
            <a:rPr lang="es-ES" sz="2200" kern="1200" dirty="0"/>
            <a:t>Asignar responsable del MGC y supervisar su cumplimiento.</a:t>
          </a:r>
        </a:p>
        <a:p>
          <a:pPr marL="228600" lvl="1" indent="-228600" algn="l" defTabSz="977900">
            <a:lnSpc>
              <a:spcPct val="90000"/>
            </a:lnSpc>
            <a:spcBef>
              <a:spcPct val="0"/>
            </a:spcBef>
            <a:spcAft>
              <a:spcPct val="15000"/>
            </a:spcAft>
            <a:buChar char="•"/>
          </a:pPr>
          <a:r>
            <a:rPr lang="es-ES" sz="2200" kern="1200" dirty="0">
              <a:solidFill>
                <a:srgbClr val="FF0000"/>
              </a:solidFill>
            </a:rPr>
            <a:t>Autoridad Instructora</a:t>
          </a:r>
        </a:p>
        <a:p>
          <a:pPr marL="228600" lvl="1" indent="-228600" algn="l" defTabSz="977900">
            <a:lnSpc>
              <a:spcPct val="90000"/>
            </a:lnSpc>
            <a:spcBef>
              <a:spcPct val="0"/>
            </a:spcBef>
            <a:spcAft>
              <a:spcPct val="15000"/>
            </a:spcAft>
            <a:buChar char="•"/>
          </a:pPr>
          <a:endParaRPr lang="es-ES" sz="2200" kern="1200" dirty="0"/>
        </a:p>
      </dsp:txBody>
      <dsp:txXfrm>
        <a:off x="0" y="344268"/>
        <a:ext cx="8988398" cy="4158000"/>
      </dsp:txXfrm>
    </dsp:sp>
    <dsp:sp modelId="{57360DFE-2718-46AC-8EE3-91FD087418C3}">
      <dsp:nvSpPr>
        <dsp:cNvPr id="0" name=""/>
        <dsp:cNvSpPr/>
      </dsp:nvSpPr>
      <dsp:spPr>
        <a:xfrm>
          <a:off x="449419" y="28597"/>
          <a:ext cx="6291878" cy="6494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818" tIns="0" rIns="237818" bIns="0" numCol="1" spcCol="1270" anchor="ctr" anchorCtr="0">
          <a:noAutofit/>
        </a:bodyPr>
        <a:lstStyle/>
        <a:p>
          <a:pPr marL="0" lvl="0" indent="0" algn="l" defTabSz="977900">
            <a:lnSpc>
              <a:spcPct val="90000"/>
            </a:lnSpc>
            <a:spcBef>
              <a:spcPct val="0"/>
            </a:spcBef>
            <a:spcAft>
              <a:spcPct val="35000"/>
            </a:spcAft>
            <a:buNone/>
          </a:pPr>
          <a:r>
            <a:rPr lang="es-ES" sz="2200" b="1" kern="1200" dirty="0"/>
            <a:t>Las funciones del SFIN son:</a:t>
          </a:r>
        </a:p>
      </dsp:txBody>
      <dsp:txXfrm>
        <a:off x="481122" y="60300"/>
        <a:ext cx="6228472"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0DF6-9F68-4042-BE46-24DA658BA1D1}">
      <dsp:nvSpPr>
        <dsp:cNvPr id="0" name=""/>
        <dsp:cNvSpPr/>
      </dsp:nvSpPr>
      <dsp:spPr>
        <a:xfrm>
          <a:off x="0" y="292142"/>
          <a:ext cx="9204929" cy="221445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4405" tIns="395732" rIns="714405" bIns="156464" numCol="1" spcCol="1270" anchor="t" anchorCtr="0">
          <a:noAutofit/>
        </a:bodyPr>
        <a:lstStyle/>
        <a:p>
          <a:pPr marL="228600" lvl="1" indent="-228600" algn="l" defTabSz="977900">
            <a:lnSpc>
              <a:spcPct val="90000"/>
            </a:lnSpc>
            <a:spcBef>
              <a:spcPct val="0"/>
            </a:spcBef>
            <a:spcAft>
              <a:spcPct val="15000"/>
            </a:spcAft>
            <a:buChar char="•"/>
          </a:pPr>
          <a:r>
            <a:rPr lang="es-ES" sz="2200" kern="1200" dirty="0"/>
            <a:t>Revisa y evalúa los informes finales de instrucción para la emisión de la resolución.</a:t>
          </a:r>
        </a:p>
        <a:p>
          <a:pPr marL="228600" lvl="1" indent="-228600" algn="l" defTabSz="977900">
            <a:lnSpc>
              <a:spcPct val="90000"/>
            </a:lnSpc>
            <a:spcBef>
              <a:spcPct val="0"/>
            </a:spcBef>
            <a:spcAft>
              <a:spcPct val="15000"/>
            </a:spcAft>
            <a:buChar char="•"/>
          </a:pPr>
          <a:r>
            <a:rPr lang="es-ES" sz="2200" kern="1200" dirty="0"/>
            <a:t>Eleva los recursos de apelación contra las resoluciones de primera instancia.</a:t>
          </a:r>
        </a:p>
        <a:p>
          <a:pPr marL="228600" lvl="1" indent="-228600" algn="l" defTabSz="977900">
            <a:lnSpc>
              <a:spcPct val="90000"/>
            </a:lnSpc>
            <a:spcBef>
              <a:spcPct val="0"/>
            </a:spcBef>
            <a:spcAft>
              <a:spcPct val="15000"/>
            </a:spcAft>
            <a:buChar char="•"/>
          </a:pPr>
          <a:r>
            <a:rPr lang="es-ES" sz="2200" kern="1200" dirty="0"/>
            <a:t>Remite las resoluciones consentidas al área de cobranza.</a:t>
          </a:r>
        </a:p>
      </dsp:txBody>
      <dsp:txXfrm>
        <a:off x="0" y="292142"/>
        <a:ext cx="9204929" cy="2214450"/>
      </dsp:txXfrm>
    </dsp:sp>
    <dsp:sp modelId="{57360DFE-2718-46AC-8EE3-91FD087418C3}">
      <dsp:nvSpPr>
        <dsp:cNvPr id="0" name=""/>
        <dsp:cNvSpPr/>
      </dsp:nvSpPr>
      <dsp:spPr>
        <a:xfrm>
          <a:off x="460246" y="19518"/>
          <a:ext cx="6443450" cy="56088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47" tIns="0" rIns="243547" bIns="0" numCol="1" spcCol="1270" anchor="ctr" anchorCtr="0">
          <a:noAutofit/>
        </a:bodyPr>
        <a:lstStyle/>
        <a:p>
          <a:pPr marL="0" lvl="0" indent="0" algn="l" defTabSz="977900">
            <a:lnSpc>
              <a:spcPct val="90000"/>
            </a:lnSpc>
            <a:spcBef>
              <a:spcPct val="0"/>
            </a:spcBef>
            <a:spcAft>
              <a:spcPct val="35000"/>
            </a:spcAft>
            <a:buNone/>
          </a:pPr>
          <a:r>
            <a:rPr lang="es-ES" sz="2200" b="1" kern="1200" dirty="0"/>
            <a:t>Las funciones del SISA son:</a:t>
          </a:r>
        </a:p>
      </dsp:txBody>
      <dsp:txXfrm>
        <a:off x="487626" y="46898"/>
        <a:ext cx="638869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0DF6-9F68-4042-BE46-24DA658BA1D1}">
      <dsp:nvSpPr>
        <dsp:cNvPr id="0" name=""/>
        <dsp:cNvSpPr/>
      </dsp:nvSpPr>
      <dsp:spPr>
        <a:xfrm>
          <a:off x="0" y="353262"/>
          <a:ext cx="9119072" cy="2041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741" tIns="499872" rIns="707741" bIns="156464" numCol="1" spcCol="1270" anchor="t" anchorCtr="0">
          <a:noAutofit/>
        </a:bodyPr>
        <a:lstStyle/>
        <a:p>
          <a:pPr marL="228600" lvl="1" indent="-228600" algn="l" defTabSz="977900">
            <a:lnSpc>
              <a:spcPct val="90000"/>
            </a:lnSpc>
            <a:spcBef>
              <a:spcPct val="0"/>
            </a:spcBef>
            <a:spcAft>
              <a:spcPct val="15000"/>
            </a:spcAft>
            <a:buChar char="•"/>
          </a:pPr>
          <a:r>
            <a:rPr lang="es-ES" sz="2200" kern="1200" dirty="0"/>
            <a:t>Segunda Instancia del procedimiento administrativo sancionador</a:t>
          </a:r>
        </a:p>
        <a:p>
          <a:pPr marL="228600" lvl="1" indent="-228600" algn="l" defTabSz="977900">
            <a:lnSpc>
              <a:spcPct val="90000"/>
            </a:lnSpc>
            <a:spcBef>
              <a:spcPct val="0"/>
            </a:spcBef>
            <a:spcAft>
              <a:spcPct val="15000"/>
            </a:spcAft>
            <a:buChar char="•"/>
          </a:pPr>
          <a:r>
            <a:rPr lang="es-ES" sz="2200" kern="1200" dirty="0"/>
            <a:t>Ejecución las políticas y planes institucionales.</a:t>
          </a:r>
        </a:p>
        <a:p>
          <a:pPr marL="228600" lvl="1" indent="-228600" algn="l" defTabSz="977900">
            <a:lnSpc>
              <a:spcPct val="90000"/>
            </a:lnSpc>
            <a:spcBef>
              <a:spcPct val="0"/>
            </a:spcBef>
            <a:spcAft>
              <a:spcPct val="15000"/>
            </a:spcAft>
            <a:buChar char="•"/>
          </a:pPr>
          <a:r>
            <a:rPr lang="es-ES" sz="2200" kern="1200" dirty="0"/>
            <a:t>Elevar los recursos de revisión.</a:t>
          </a:r>
        </a:p>
        <a:p>
          <a:pPr marL="228600" lvl="1" indent="-228600" algn="l" defTabSz="977900">
            <a:lnSpc>
              <a:spcPct val="90000"/>
            </a:lnSpc>
            <a:spcBef>
              <a:spcPct val="0"/>
            </a:spcBef>
            <a:spcAft>
              <a:spcPct val="15000"/>
            </a:spcAft>
            <a:buChar char="•"/>
          </a:pPr>
          <a:r>
            <a:rPr lang="es-ES" sz="2200" kern="1200" dirty="0"/>
            <a:t>Remitir información al Ministerio Público sobre ilícitos penales.</a:t>
          </a:r>
        </a:p>
      </dsp:txBody>
      <dsp:txXfrm>
        <a:off x="0" y="353262"/>
        <a:ext cx="9119072" cy="2041200"/>
      </dsp:txXfrm>
    </dsp:sp>
    <dsp:sp modelId="{57360DFE-2718-46AC-8EE3-91FD087418C3}">
      <dsp:nvSpPr>
        <dsp:cNvPr id="0" name=""/>
        <dsp:cNvSpPr/>
      </dsp:nvSpPr>
      <dsp:spPr>
        <a:xfrm>
          <a:off x="455953" y="8895"/>
          <a:ext cx="6383350" cy="7084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275" tIns="0" rIns="241275" bIns="0" numCol="1" spcCol="1270" anchor="ctr" anchorCtr="0">
          <a:noAutofit/>
        </a:bodyPr>
        <a:lstStyle/>
        <a:p>
          <a:pPr marL="0" lvl="0" indent="0" algn="l" defTabSz="977900">
            <a:lnSpc>
              <a:spcPct val="90000"/>
            </a:lnSpc>
            <a:spcBef>
              <a:spcPct val="0"/>
            </a:spcBef>
            <a:spcAft>
              <a:spcPct val="35000"/>
            </a:spcAft>
            <a:buNone/>
          </a:pPr>
          <a:r>
            <a:rPr lang="es-ES" sz="2200" b="1" kern="1200" dirty="0"/>
            <a:t>Las funciones del Intendencia son:</a:t>
          </a:r>
        </a:p>
      </dsp:txBody>
      <dsp:txXfrm>
        <a:off x="490538" y="43480"/>
        <a:ext cx="631418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A9F10-5F85-4C54-AF88-6E3C573BEEC0}">
      <dsp:nvSpPr>
        <dsp:cNvPr id="0" name=""/>
        <dsp:cNvSpPr/>
      </dsp:nvSpPr>
      <dsp:spPr>
        <a:xfrm>
          <a:off x="2536546" y="0"/>
          <a:ext cx="4732614" cy="4732614"/>
        </a:xfrm>
        <a:prstGeom prst="triangl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5E8B9-60A8-4CD5-B78E-A34ECA07DFDA}">
      <dsp:nvSpPr>
        <dsp:cNvPr id="0" name=""/>
        <dsp:cNvSpPr/>
      </dsp:nvSpPr>
      <dsp:spPr>
        <a:xfrm>
          <a:off x="4902853" y="475803"/>
          <a:ext cx="3076199" cy="1120298"/>
        </a:xfrm>
        <a:prstGeom prst="round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rPr>
            <a:t>Supervisor</a:t>
          </a:r>
          <a:r>
            <a:rPr lang="es-ES" sz="1800" kern="1200" dirty="0"/>
            <a:t>: Jefe de Grupo (Todas las competencias) </a:t>
          </a:r>
        </a:p>
      </dsp:txBody>
      <dsp:txXfrm>
        <a:off x="4957541" y="530491"/>
        <a:ext cx="2966823" cy="1010922"/>
      </dsp:txXfrm>
    </dsp:sp>
    <dsp:sp modelId="{AF07CEAB-1BC4-4270-8E52-4EC8FB136C0F}">
      <dsp:nvSpPr>
        <dsp:cNvPr id="0" name=""/>
        <dsp:cNvSpPr/>
      </dsp:nvSpPr>
      <dsp:spPr>
        <a:xfrm>
          <a:off x="4902853" y="1736139"/>
          <a:ext cx="3076199" cy="1120298"/>
        </a:xfrm>
        <a:prstGeom prst="round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rPr>
            <a:t>Inspector de Trabajo</a:t>
          </a:r>
          <a:r>
            <a:rPr lang="es-ES" sz="1800" kern="1200" dirty="0"/>
            <a:t>: Todas las competencias</a:t>
          </a:r>
        </a:p>
      </dsp:txBody>
      <dsp:txXfrm>
        <a:off x="4957541" y="1790827"/>
        <a:ext cx="2966823" cy="1010922"/>
      </dsp:txXfrm>
    </dsp:sp>
    <dsp:sp modelId="{0942041F-C3D1-4488-9ECC-97E4E82DC2B9}">
      <dsp:nvSpPr>
        <dsp:cNvPr id="0" name=""/>
        <dsp:cNvSpPr/>
      </dsp:nvSpPr>
      <dsp:spPr>
        <a:xfrm>
          <a:off x="4902853" y="2996474"/>
          <a:ext cx="3076199" cy="1120298"/>
        </a:xfrm>
        <a:prstGeom prst="round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FF0000"/>
              </a:solidFill>
            </a:rPr>
            <a:t>Inspector Auxiliar</a:t>
          </a:r>
          <a:r>
            <a:rPr lang="es-ES" sz="1800" kern="1200" dirty="0"/>
            <a:t>: Materias no complejas (</a:t>
          </a:r>
          <a:r>
            <a:rPr lang="es-ES" sz="1800" b="1" kern="1200" dirty="0" err="1"/>
            <a:t>D.L.N°</a:t>
          </a:r>
          <a:r>
            <a:rPr lang="es-ES" sz="1800" b="1" kern="1200" dirty="0"/>
            <a:t> 1383</a:t>
          </a:r>
          <a:r>
            <a:rPr lang="es-ES" sz="1800" kern="1200" dirty="0"/>
            <a:t>)</a:t>
          </a:r>
        </a:p>
      </dsp:txBody>
      <dsp:txXfrm>
        <a:off x="4957541" y="3051162"/>
        <a:ext cx="2966823" cy="10109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89694-758F-45DD-904E-50586C5B7B6F}">
      <dsp:nvSpPr>
        <dsp:cNvPr id="0" name=""/>
        <dsp:cNvSpPr/>
      </dsp:nvSpPr>
      <dsp:spPr>
        <a:xfrm>
          <a:off x="-3208478" y="-496922"/>
          <a:ext cx="3851535" cy="3851535"/>
        </a:xfrm>
        <a:prstGeom prst="blockArc">
          <a:avLst>
            <a:gd name="adj1" fmla="val 18900000"/>
            <a:gd name="adj2" fmla="val 2700000"/>
            <a:gd name="adj3" fmla="val 56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30589D-C288-4319-89B7-B775606A4FBF}">
      <dsp:nvSpPr>
        <dsp:cNvPr id="0" name=""/>
        <dsp:cNvSpPr/>
      </dsp:nvSpPr>
      <dsp:spPr>
        <a:xfrm>
          <a:off x="525314" y="408249"/>
          <a:ext cx="9556992" cy="81638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05"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t>Versión 4 de la Directiva N° 002-2017-SUNAFIL/INII (RS </a:t>
          </a:r>
          <a:r>
            <a:rPr lang="es-ES" sz="2200" kern="1200" dirty="0" err="1"/>
            <a:t>N°</a:t>
          </a:r>
          <a:r>
            <a:rPr lang="es-ES" sz="2200" kern="1200" dirty="0"/>
            <a:t> 204-2020)</a:t>
          </a:r>
        </a:p>
      </dsp:txBody>
      <dsp:txXfrm>
        <a:off x="525314" y="408249"/>
        <a:ext cx="9556992" cy="816384"/>
      </dsp:txXfrm>
    </dsp:sp>
    <dsp:sp modelId="{99BE2051-DAB8-4B98-AA64-581C31D70834}">
      <dsp:nvSpPr>
        <dsp:cNvPr id="0" name=""/>
        <dsp:cNvSpPr/>
      </dsp:nvSpPr>
      <dsp:spPr>
        <a:xfrm>
          <a:off x="15074" y="306201"/>
          <a:ext cx="1020481" cy="10204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DBAA5F-DABD-4042-AF9B-34308C7A815D}">
      <dsp:nvSpPr>
        <dsp:cNvPr id="0" name=""/>
        <dsp:cNvSpPr/>
      </dsp:nvSpPr>
      <dsp:spPr>
        <a:xfrm>
          <a:off x="482403" y="1623169"/>
          <a:ext cx="9556992" cy="81638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8005" tIns="55880" rIns="55880" bIns="55880" numCol="1" spcCol="1270" anchor="ctr" anchorCtr="0">
          <a:noAutofit/>
        </a:bodyPr>
        <a:lstStyle/>
        <a:p>
          <a:pPr marL="0" lvl="0" indent="0" algn="just" defTabSz="977900">
            <a:lnSpc>
              <a:spcPct val="90000"/>
            </a:lnSpc>
            <a:spcBef>
              <a:spcPct val="0"/>
            </a:spcBef>
            <a:spcAft>
              <a:spcPct val="35000"/>
            </a:spcAft>
            <a:buNone/>
          </a:pPr>
          <a:r>
            <a:rPr lang="es-ES" sz="2200" kern="1200" dirty="0"/>
            <a:t>Directiva N° 003-2015-SUNAFIL/INPA (RS N° 304-2019)  </a:t>
          </a:r>
        </a:p>
      </dsp:txBody>
      <dsp:txXfrm>
        <a:off x="482403" y="1623169"/>
        <a:ext cx="9556992" cy="816384"/>
      </dsp:txXfrm>
    </dsp:sp>
    <dsp:sp modelId="{FBD2D746-F64C-4180-8D29-65B87978F0FB}">
      <dsp:nvSpPr>
        <dsp:cNvPr id="0" name=""/>
        <dsp:cNvSpPr/>
      </dsp:nvSpPr>
      <dsp:spPr>
        <a:xfrm>
          <a:off x="15074" y="1531007"/>
          <a:ext cx="1020481" cy="10204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DD50C-FB04-48C4-BA5C-EA200FAC93D1}">
      <dsp:nvSpPr>
        <dsp:cNvPr id="0" name=""/>
        <dsp:cNvSpPr/>
      </dsp:nvSpPr>
      <dsp:spPr>
        <a:xfrm>
          <a:off x="157951" y="809882"/>
          <a:ext cx="9445615" cy="85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es-ES" sz="3600" b="1" kern="1200" dirty="0"/>
            <a:t>OBJETIVO </a:t>
          </a:r>
        </a:p>
      </dsp:txBody>
      <dsp:txXfrm>
        <a:off x="157951" y="809882"/>
        <a:ext cx="9445615" cy="858692"/>
      </dsp:txXfrm>
    </dsp:sp>
    <dsp:sp modelId="{09D46393-5230-4E88-9110-7FFCF61FFEA6}">
      <dsp:nvSpPr>
        <dsp:cNvPr id="0" name=""/>
        <dsp:cNvSpPr/>
      </dsp:nvSpPr>
      <dsp:spPr>
        <a:xfrm>
          <a:off x="157951" y="1668575"/>
          <a:ext cx="2210273" cy="174918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C05A3-95AF-495C-AC2A-317C431E1FDE}">
      <dsp:nvSpPr>
        <dsp:cNvPr id="0" name=""/>
        <dsp:cNvSpPr/>
      </dsp:nvSpPr>
      <dsp:spPr>
        <a:xfrm>
          <a:off x="1485585" y="1668575"/>
          <a:ext cx="2210273" cy="174918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B39F3-07A1-41BA-90C6-D3BE9A7E7C06}">
      <dsp:nvSpPr>
        <dsp:cNvPr id="0" name=""/>
        <dsp:cNvSpPr/>
      </dsp:nvSpPr>
      <dsp:spPr>
        <a:xfrm>
          <a:off x="2814268" y="1668575"/>
          <a:ext cx="2210273" cy="174918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B9749-3D62-451F-BCC0-2F00B7F384CC}">
      <dsp:nvSpPr>
        <dsp:cNvPr id="0" name=""/>
        <dsp:cNvSpPr/>
      </dsp:nvSpPr>
      <dsp:spPr>
        <a:xfrm>
          <a:off x="4141902" y="1668575"/>
          <a:ext cx="2210273" cy="174918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D80EE-8F43-41E6-BAEE-E36ADB831970}">
      <dsp:nvSpPr>
        <dsp:cNvPr id="0" name=""/>
        <dsp:cNvSpPr/>
      </dsp:nvSpPr>
      <dsp:spPr>
        <a:xfrm>
          <a:off x="5470585" y="1668575"/>
          <a:ext cx="2210273" cy="174918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DA8F2-217E-456C-9891-CBC1ABE992C9}">
      <dsp:nvSpPr>
        <dsp:cNvPr id="0" name=""/>
        <dsp:cNvSpPr/>
      </dsp:nvSpPr>
      <dsp:spPr>
        <a:xfrm>
          <a:off x="6798219" y="1668575"/>
          <a:ext cx="2210273" cy="174918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5E7CA-CA15-459B-A55E-332552549896}">
      <dsp:nvSpPr>
        <dsp:cNvPr id="0" name=""/>
        <dsp:cNvSpPr/>
      </dsp:nvSpPr>
      <dsp:spPr>
        <a:xfrm>
          <a:off x="8126902" y="1668575"/>
          <a:ext cx="2210273" cy="174918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76C4C-6FD3-4ED6-92A3-2086E0D47CCF}">
      <dsp:nvSpPr>
        <dsp:cNvPr id="0" name=""/>
        <dsp:cNvSpPr/>
      </dsp:nvSpPr>
      <dsp:spPr>
        <a:xfrm>
          <a:off x="157951" y="1843493"/>
          <a:ext cx="9568408" cy="1399350"/>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just" defTabSz="889000">
            <a:lnSpc>
              <a:spcPct val="90000"/>
            </a:lnSpc>
            <a:spcBef>
              <a:spcPct val="0"/>
            </a:spcBef>
            <a:spcAft>
              <a:spcPct val="35000"/>
            </a:spcAft>
            <a:buNone/>
          </a:pPr>
          <a:r>
            <a:rPr lang="es-ES" sz="2000" b="0" kern="1200"/>
            <a:t>Regular la atención de denuncias laborales y establecer un proceso uniforme a efectos de brindar un servicio transparente, eficiente y eficaz en el SIT  </a:t>
          </a:r>
          <a:endParaRPr lang="es-ES" sz="2000" b="0" kern="1200" dirty="0"/>
        </a:p>
      </dsp:txBody>
      <dsp:txXfrm>
        <a:off x="157951" y="1843493"/>
        <a:ext cx="9568408" cy="1399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41222-9D04-4873-B38B-B098F999E4C9}">
      <dsp:nvSpPr>
        <dsp:cNvPr id="0" name=""/>
        <dsp:cNvSpPr/>
      </dsp:nvSpPr>
      <dsp:spPr>
        <a:xfrm>
          <a:off x="776939" y="0"/>
          <a:ext cx="8805309" cy="41939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408A1D-0BC1-4A0A-923D-3B77D1003771}">
      <dsp:nvSpPr>
        <dsp:cNvPr id="0" name=""/>
        <dsp:cNvSpPr/>
      </dsp:nvSpPr>
      <dsp:spPr>
        <a:xfrm>
          <a:off x="3034" y="1258175"/>
          <a:ext cx="1827020" cy="167756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DISPOSICIONES ESPECIFICAS  </a:t>
          </a:r>
        </a:p>
      </dsp:txBody>
      <dsp:txXfrm>
        <a:off x="84926" y="1340067"/>
        <a:ext cx="1663236" cy="1513783"/>
      </dsp:txXfrm>
    </dsp:sp>
    <dsp:sp modelId="{531A6FF8-0EF6-4173-8CF9-05174D75D061}">
      <dsp:nvSpPr>
        <dsp:cNvPr id="0" name=""/>
        <dsp:cNvSpPr/>
      </dsp:nvSpPr>
      <dsp:spPr>
        <a:xfrm>
          <a:off x="2134559" y="1258175"/>
          <a:ext cx="1827020" cy="167756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DE LAS DENUNCIAS PARA FUTURA ACTUACIÓN </a:t>
          </a:r>
        </a:p>
      </dsp:txBody>
      <dsp:txXfrm>
        <a:off x="2216451" y="1340067"/>
        <a:ext cx="1663236" cy="1513783"/>
      </dsp:txXfrm>
    </dsp:sp>
    <dsp:sp modelId="{15B4B2E6-6815-4A28-82CB-9045112FADEC}">
      <dsp:nvSpPr>
        <dsp:cNvPr id="0" name=""/>
        <dsp:cNvSpPr/>
      </dsp:nvSpPr>
      <dsp:spPr>
        <a:xfrm>
          <a:off x="4266083" y="1258175"/>
          <a:ext cx="1827020" cy="167756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PROCESO DE ATENCIÓN DE DENUNCIAS  </a:t>
          </a:r>
        </a:p>
      </dsp:txBody>
      <dsp:txXfrm>
        <a:off x="4347975" y="1340067"/>
        <a:ext cx="1663236" cy="1513783"/>
      </dsp:txXfrm>
    </dsp:sp>
    <dsp:sp modelId="{DD2383B7-4663-4C4A-BA1E-A199568936E9}">
      <dsp:nvSpPr>
        <dsp:cNvPr id="0" name=""/>
        <dsp:cNvSpPr/>
      </dsp:nvSpPr>
      <dsp:spPr>
        <a:xfrm>
          <a:off x="6397607" y="1258175"/>
          <a:ext cx="1827020" cy="167756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PROCEDIMIENTO ESPECIALES  </a:t>
          </a:r>
        </a:p>
      </dsp:txBody>
      <dsp:txXfrm>
        <a:off x="6479499" y="1340067"/>
        <a:ext cx="1663236" cy="1513783"/>
      </dsp:txXfrm>
    </dsp:sp>
    <dsp:sp modelId="{139EDD4D-5472-4AE4-8284-3FACA314E83C}">
      <dsp:nvSpPr>
        <dsp:cNvPr id="0" name=""/>
        <dsp:cNvSpPr/>
      </dsp:nvSpPr>
      <dsp:spPr>
        <a:xfrm>
          <a:off x="8529132" y="1258175"/>
          <a:ext cx="1827020" cy="167756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CONSIDERACIONES FINALES </a:t>
          </a:r>
        </a:p>
      </dsp:txBody>
      <dsp:txXfrm>
        <a:off x="8611024" y="1340067"/>
        <a:ext cx="1663236" cy="151378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6AD7F-E384-4E44-B253-9EB2AF9622AC}" type="datetimeFigureOut">
              <a:rPr lang="es-PE" smtClean="0"/>
              <a:t>25/03/2025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2D455-11DA-42F5-8A30-1A733468142B}" type="slidenum">
              <a:rPr lang="es-PE" smtClean="0"/>
              <a:t>‹Nº›</a:t>
            </a:fld>
            <a:endParaRPr lang="es-PE"/>
          </a:p>
        </p:txBody>
      </p:sp>
    </p:spTree>
    <p:extLst>
      <p:ext uri="{BB962C8B-B14F-4D97-AF65-F5344CB8AC3E}">
        <p14:creationId xmlns:p14="http://schemas.microsoft.com/office/powerpoint/2010/main" val="143099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BED49C-F20A-4FC3-B84A-505F8A192358}" type="slidenum">
              <a:rPr lang="en-GB" altLang="es-PE">
                <a:solidFill>
                  <a:srgbClr val="000000"/>
                </a:solidFill>
              </a:rPr>
              <a:pPr/>
              <a:t>9</a:t>
            </a:fld>
            <a:endParaRPr lang="en-GB" altLang="es-PE">
              <a:solidFill>
                <a:srgbClr val="000000"/>
              </a:solidFill>
            </a:endParaRPr>
          </a:p>
        </p:txBody>
      </p:sp>
      <p:sp>
        <p:nvSpPr>
          <p:cNvPr id="9219" name="Rectangle 2"/>
          <p:cNvSpPr>
            <a:spLocks noGrp="1" noRot="1" noChangeAspect="1" noChangeArrowheads="1" noTextEdit="1"/>
          </p:cNvSpPr>
          <p:nvPr>
            <p:ph type="sldImg"/>
          </p:nvPr>
        </p:nvSpPr>
        <p:spPr bwMode="auto">
          <a:xfrm>
            <a:off x="106363" y="739775"/>
            <a:ext cx="6572250"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ea typeface="MS PGothic" panose="020B0600070205080204" pitchFamily="34" charset="-128"/>
            </a:endParaRPr>
          </a:p>
        </p:txBody>
      </p:sp>
    </p:spTree>
    <p:extLst>
      <p:ext uri="{BB962C8B-B14F-4D97-AF65-F5344CB8AC3E}">
        <p14:creationId xmlns:p14="http://schemas.microsoft.com/office/powerpoint/2010/main" val="50832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973C5EF1-7DD9-4F83-80C2-FD60EE9068CE}" type="datetimeFigureOut">
              <a:rPr lang="en-US" smtClean="0"/>
              <a:t>3/25/2025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284010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73C5EF1-7DD9-4F83-80C2-FD60EE9068CE}" type="datetimeFigureOut">
              <a:rPr lang="en-US" smtClean="0"/>
              <a:t>3/25/2025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340594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73C5EF1-7DD9-4F83-80C2-FD60EE9068CE}" type="datetimeFigureOut">
              <a:rPr lang="en-US" smtClean="0"/>
              <a:t>3/25/2025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143278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973C5EF1-7DD9-4F83-80C2-FD60EE9068CE}" type="datetimeFigureOut">
              <a:rPr lang="en-US" smtClean="0"/>
              <a:t>3/25/2025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163607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73C5EF1-7DD9-4F83-80C2-FD60EE9068CE}" type="datetimeFigureOut">
              <a:rPr lang="en-US" smtClean="0"/>
              <a:t>3/25/2025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284169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973C5EF1-7DD9-4F83-80C2-FD60EE9068CE}" type="datetimeFigureOut">
              <a:rPr lang="en-US" smtClean="0"/>
              <a:t>3/25/2025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24818036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973C5EF1-7DD9-4F83-80C2-FD60EE9068CE}" type="datetimeFigureOut">
              <a:rPr lang="en-US" smtClean="0"/>
              <a:t>3/25/2025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10418672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973C5EF1-7DD9-4F83-80C2-FD60EE9068CE}" type="datetimeFigureOut">
              <a:rPr lang="en-US" smtClean="0"/>
              <a:t>3/25/2025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301154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3C5EF1-7DD9-4F83-80C2-FD60EE9068CE}" type="datetimeFigureOut">
              <a:rPr lang="en-US" smtClean="0"/>
              <a:t>3/25/2025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99525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73C5EF1-7DD9-4F83-80C2-FD60EE9068CE}" type="datetimeFigureOut">
              <a:rPr lang="en-US" smtClean="0"/>
              <a:t>3/25/2025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37696140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73C5EF1-7DD9-4F83-80C2-FD60EE9068CE}" type="datetimeFigureOut">
              <a:rPr lang="en-US" smtClean="0"/>
              <a:t>3/25/2025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8A606967-5157-4CA7-AD50-C8718EF89303}" type="slidenum">
              <a:rPr lang="en-US" smtClean="0"/>
              <a:t>‹Nº›</a:t>
            </a:fld>
            <a:endParaRPr lang="en-US"/>
          </a:p>
        </p:txBody>
      </p:sp>
    </p:spTree>
    <p:extLst>
      <p:ext uri="{BB962C8B-B14F-4D97-AF65-F5344CB8AC3E}">
        <p14:creationId xmlns:p14="http://schemas.microsoft.com/office/powerpoint/2010/main" val="244331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C5EF1-7DD9-4F83-80C2-FD60EE9068CE}" type="datetimeFigureOut">
              <a:rPr lang="en-US" smtClean="0"/>
              <a:t>3/25/2025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06967-5157-4CA7-AD50-C8718EF89303}" type="slidenum">
              <a:rPr lang="en-US" smtClean="0"/>
              <a:t>‹Nº›</a:t>
            </a:fld>
            <a:endParaRPr lang="en-US"/>
          </a:p>
        </p:txBody>
      </p:sp>
    </p:spTree>
    <p:extLst>
      <p:ext uri="{BB962C8B-B14F-4D97-AF65-F5344CB8AC3E}">
        <p14:creationId xmlns:p14="http://schemas.microsoft.com/office/powerpoint/2010/main" val="273508891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2" Type="http://schemas.openxmlformats.org/officeDocument/2006/relationships/hyperlink" Target="mailto:j.matospz@gmail.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28801" y="5379396"/>
            <a:ext cx="9890504" cy="1128407"/>
          </a:xfrm>
        </p:spPr>
        <p:txBody>
          <a:bodyPr>
            <a:normAutofit/>
          </a:bodyPr>
          <a:lstStyle/>
          <a:p>
            <a:pPr algn="r"/>
            <a:r>
              <a:rPr lang="es-ES" sz="2000" b="1" dirty="0"/>
              <a:t>JOSE MICHEL MATOS PERE</a:t>
            </a:r>
          </a:p>
          <a:p>
            <a:pPr algn="r"/>
            <a:r>
              <a:rPr lang="en-US" sz="2000" b="1" dirty="0"/>
              <a:t>Candidato a magister </a:t>
            </a:r>
            <a:r>
              <a:rPr lang="en-US" sz="2000" b="1" dirty="0" err="1"/>
              <a:t>en</a:t>
            </a:r>
            <a:r>
              <a:rPr lang="en-US" sz="2000" b="1" dirty="0"/>
              <a:t> Derecho del </a:t>
            </a:r>
            <a:r>
              <a:rPr lang="en-US" sz="2000" b="1" dirty="0" err="1"/>
              <a:t>Trabajo</a:t>
            </a:r>
            <a:r>
              <a:rPr lang="en-US" sz="2000" b="1" dirty="0"/>
              <a:t> y </a:t>
            </a:r>
            <a:r>
              <a:rPr lang="en-US" sz="2000" b="1" dirty="0" err="1"/>
              <a:t>Seguridad</a:t>
            </a:r>
            <a:r>
              <a:rPr lang="en-US" sz="2000" b="1" dirty="0"/>
              <a:t> Social </a:t>
            </a:r>
            <a:r>
              <a:rPr lang="en-US" sz="2000" b="1" dirty="0" err="1"/>
              <a:t>en</a:t>
            </a:r>
            <a:r>
              <a:rPr lang="en-US" sz="2000" b="1" dirty="0"/>
              <a:t> la UNMSM </a:t>
            </a:r>
          </a:p>
        </p:txBody>
      </p:sp>
      <p:sp>
        <p:nvSpPr>
          <p:cNvPr id="4" name="CuadroTexto 3"/>
          <p:cNvSpPr txBox="1"/>
          <p:nvPr/>
        </p:nvSpPr>
        <p:spPr>
          <a:xfrm>
            <a:off x="5487130" y="4831119"/>
            <a:ext cx="2161608" cy="461665"/>
          </a:xfrm>
          <a:prstGeom prst="rect">
            <a:avLst/>
          </a:prstGeom>
          <a:noFill/>
        </p:spPr>
        <p:txBody>
          <a:bodyPr wrap="square" rtlCol="0">
            <a:spAutoFit/>
          </a:bodyPr>
          <a:lstStyle/>
          <a:p>
            <a:pPr algn="ctr"/>
            <a:r>
              <a:rPr lang="es-ES" sz="2400" b="1">
                <a:solidFill>
                  <a:srgbClr val="FF0000"/>
                </a:solidFill>
              </a:rPr>
              <a:t>25.03.25 </a:t>
            </a:r>
            <a:endParaRPr lang="en-US" sz="2400" b="1" dirty="0">
              <a:solidFill>
                <a:srgbClr val="FF0000"/>
              </a:solidFill>
            </a:endParaRPr>
          </a:p>
        </p:txBody>
      </p:sp>
      <p:sp>
        <p:nvSpPr>
          <p:cNvPr id="5" name="Rectángulo 4">
            <a:extLst>
              <a:ext uri="{FF2B5EF4-FFF2-40B4-BE49-F238E27FC236}">
                <a16:creationId xmlns:a16="http://schemas.microsoft.com/office/drawing/2014/main" id="{70CA04E9-9670-FE45-40E7-9D4A0771FBC2}"/>
              </a:ext>
            </a:extLst>
          </p:cNvPr>
          <p:cNvSpPr/>
          <p:nvPr/>
        </p:nvSpPr>
        <p:spPr>
          <a:xfrm>
            <a:off x="638349" y="1877713"/>
            <a:ext cx="11080955" cy="228108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bg1"/>
                </a:solidFill>
                <a:latin typeface="Calibri Light" panose="020F0302020204030204"/>
                <a:ea typeface="+mj-ea"/>
                <a:cs typeface="+mj-cs"/>
              </a:rPr>
              <a:t>EL SISTEMA DE INSPECCIÓN DE TRABAJO Y EL ROL DE LA SUNAFIL</a:t>
            </a:r>
            <a:endParaRPr lang="es-PE" dirty="0">
              <a:solidFill>
                <a:schemeClr val="bg1"/>
              </a:solidFill>
            </a:endParaRPr>
          </a:p>
        </p:txBody>
      </p:sp>
    </p:spTree>
    <p:extLst>
      <p:ext uri="{BB962C8B-B14F-4D97-AF65-F5344CB8AC3E}">
        <p14:creationId xmlns:p14="http://schemas.microsoft.com/office/powerpoint/2010/main" val="30287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6D3D92-7567-6404-3953-37AE88CAEBD3}"/>
              </a:ext>
            </a:extLst>
          </p:cNvPr>
          <p:cNvSpPr/>
          <p:nvPr/>
        </p:nvSpPr>
        <p:spPr>
          <a:xfrm>
            <a:off x="838200" y="505838"/>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ÁMBITO DE APLICACIÓN DEL SIT</a:t>
            </a:r>
            <a:endParaRPr lang="es-PE" sz="3200" b="1" dirty="0"/>
          </a:p>
        </p:txBody>
      </p:sp>
      <p:graphicFrame>
        <p:nvGraphicFramePr>
          <p:cNvPr id="5" name="Diagrama 4">
            <a:extLst>
              <a:ext uri="{FF2B5EF4-FFF2-40B4-BE49-F238E27FC236}">
                <a16:creationId xmlns:a16="http://schemas.microsoft.com/office/drawing/2014/main" id="{F386D2B7-15BE-201B-E0F9-26EB99D1AB76}"/>
              </a:ext>
            </a:extLst>
          </p:cNvPr>
          <p:cNvGraphicFramePr/>
          <p:nvPr>
            <p:extLst>
              <p:ext uri="{D42A27DB-BD31-4B8C-83A1-F6EECF244321}">
                <p14:modId xmlns:p14="http://schemas.microsoft.com/office/powerpoint/2010/main" val="2988268955"/>
              </p:ext>
            </p:extLst>
          </p:nvPr>
        </p:nvGraphicFramePr>
        <p:xfrm>
          <a:off x="664709" y="2256817"/>
          <a:ext cx="11076575" cy="3294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45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387AB86-E2AC-34DA-58B0-E577F177DD6E}"/>
              </a:ext>
            </a:extLst>
          </p:cNvPr>
          <p:cNvSpPr/>
          <p:nvPr/>
        </p:nvSpPr>
        <p:spPr>
          <a:xfrm>
            <a:off x="838200" y="505838"/>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ÁMBITO DE APLICACIÓN DEL SIT</a:t>
            </a:r>
            <a:endParaRPr lang="es-PE" sz="3200" b="1" dirty="0"/>
          </a:p>
        </p:txBody>
      </p:sp>
      <p:sp>
        <p:nvSpPr>
          <p:cNvPr id="4" name="Rectángulo 3">
            <a:extLst>
              <a:ext uri="{FF2B5EF4-FFF2-40B4-BE49-F238E27FC236}">
                <a16:creationId xmlns:a16="http://schemas.microsoft.com/office/drawing/2014/main" id="{F3CE1415-FBDB-2618-75FF-8594AD1ECA89}"/>
              </a:ext>
            </a:extLst>
          </p:cNvPr>
          <p:cNvSpPr/>
          <p:nvPr/>
        </p:nvSpPr>
        <p:spPr>
          <a:xfrm>
            <a:off x="1089498" y="2475689"/>
            <a:ext cx="5006502" cy="31566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a:t>COSTUMBRE JURÍDICA</a:t>
            </a:r>
          </a:p>
          <a:p>
            <a:pPr algn="ctr"/>
            <a:endParaRPr lang="es-MX" dirty="0"/>
          </a:p>
          <a:p>
            <a:pPr algn="just"/>
            <a:r>
              <a:rPr lang="es-MX" dirty="0"/>
              <a:t>ARCE ORTIZ, Elmer “Cuestión de debate es la de si los inspectores pueden vigilar el cumplimiento de la costumbre (…). Sin embargo, </a:t>
            </a:r>
            <a:r>
              <a:rPr lang="es-MX" dirty="0">
                <a:solidFill>
                  <a:srgbClr val="FF0000"/>
                </a:solidFill>
              </a:rPr>
              <a:t>debe ser declarada antes de verificar o vigilar su cumplimiento de una norma</a:t>
            </a:r>
            <a:r>
              <a:rPr lang="es-MX" dirty="0"/>
              <a:t>, será el juez el que debe acreditar los requisitos de una costumbre jurídica (…). Eso si, una vez declarada la costumbre en vía judicial, el inspector podrá vigilar su cumplimiento para el futuro.   </a:t>
            </a:r>
            <a:endParaRPr lang="es-PE" dirty="0"/>
          </a:p>
        </p:txBody>
      </p:sp>
      <p:pic>
        <p:nvPicPr>
          <p:cNvPr id="6" name="Imagen 5">
            <a:extLst>
              <a:ext uri="{FF2B5EF4-FFF2-40B4-BE49-F238E27FC236}">
                <a16:creationId xmlns:a16="http://schemas.microsoft.com/office/drawing/2014/main" id="{5F6EC556-2A16-FA2C-EB96-0C41EE813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377" y="2714016"/>
            <a:ext cx="5320515" cy="2558375"/>
          </a:xfrm>
          <a:prstGeom prst="rect">
            <a:avLst/>
          </a:prstGeom>
          <a:ln>
            <a:solidFill>
              <a:schemeClr val="accent1"/>
            </a:solidFill>
          </a:ln>
        </p:spPr>
      </p:pic>
    </p:spTree>
    <p:extLst>
      <p:ext uri="{BB962C8B-B14F-4D97-AF65-F5344CB8AC3E}">
        <p14:creationId xmlns:p14="http://schemas.microsoft.com/office/powerpoint/2010/main" val="84883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E6542DD6-8AC5-D553-D9D5-2A61BC44638C}"/>
              </a:ext>
            </a:extLst>
          </p:cNvPr>
          <p:cNvSpPr txBox="1">
            <a:spLocks/>
          </p:cNvSpPr>
          <p:nvPr/>
        </p:nvSpPr>
        <p:spPr>
          <a:xfrm>
            <a:off x="1147864" y="2693768"/>
            <a:ext cx="9961123" cy="1947694"/>
          </a:xfrm>
          <a:prstGeom prst="rect">
            <a:avLst/>
          </a:prstGeom>
          <a:solidFill>
            <a:schemeClr val="accent1">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sz="4000" b="1" dirty="0">
              <a:solidFill>
                <a:schemeClr val="bg1"/>
              </a:solidFill>
            </a:endParaRPr>
          </a:p>
          <a:p>
            <a:pPr algn="ctr"/>
            <a:r>
              <a:rPr lang="es-MX" sz="4000" b="1" dirty="0">
                <a:solidFill>
                  <a:schemeClr val="bg1"/>
                </a:solidFill>
              </a:rPr>
              <a:t>ORGANIZACIÓN DE LA SUNAFIL</a:t>
            </a:r>
            <a:endParaRPr lang="es-PE" sz="4000" b="1" dirty="0">
              <a:solidFill>
                <a:schemeClr val="bg1"/>
              </a:solidFill>
            </a:endParaRPr>
          </a:p>
        </p:txBody>
      </p:sp>
    </p:spTree>
    <p:extLst>
      <p:ext uri="{BB962C8B-B14F-4D97-AF65-F5344CB8AC3E}">
        <p14:creationId xmlns:p14="http://schemas.microsoft.com/office/powerpoint/2010/main" val="226680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73826E4-CFBB-641E-27D4-36B5068A009E}"/>
              </a:ext>
            </a:extLst>
          </p:cNvPr>
          <p:cNvSpPr/>
          <p:nvPr/>
        </p:nvSpPr>
        <p:spPr>
          <a:xfrm>
            <a:off x="941041" y="311909"/>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SUNAFIL</a:t>
            </a:r>
            <a:endParaRPr lang="es-PE" sz="3200" b="1" dirty="0"/>
          </a:p>
        </p:txBody>
      </p:sp>
      <p:sp>
        <p:nvSpPr>
          <p:cNvPr id="3" name="Rectángulo 2">
            <a:extLst>
              <a:ext uri="{FF2B5EF4-FFF2-40B4-BE49-F238E27FC236}">
                <a16:creationId xmlns:a16="http://schemas.microsoft.com/office/drawing/2014/main" id="{3D727490-E70F-BB72-3C32-7F5988F56F9C}"/>
              </a:ext>
            </a:extLst>
          </p:cNvPr>
          <p:cNvSpPr/>
          <p:nvPr/>
        </p:nvSpPr>
        <p:spPr>
          <a:xfrm>
            <a:off x="941041" y="2626467"/>
            <a:ext cx="5466944" cy="23054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600" dirty="0"/>
              <a:t>La Superintendencia Nacional de Fiscalización Laboral es un organismo técnico especializado del Poder Ejecutivo con personería jurídica de derecho público interno, con autonomía para el ejercicio de sus funciones, cumple el rol de autoridad central y ente rector del Sistema de Inspección del Trabajo de conformidad con las políticas y planes nacionales y sectoriales, así como con las políticas institucionales y los lineamientos técnicos del MTPE.</a:t>
            </a:r>
          </a:p>
        </p:txBody>
      </p:sp>
      <p:pic>
        <p:nvPicPr>
          <p:cNvPr id="5" name="Imagen 4">
            <a:extLst>
              <a:ext uri="{FF2B5EF4-FFF2-40B4-BE49-F238E27FC236}">
                <a16:creationId xmlns:a16="http://schemas.microsoft.com/office/drawing/2014/main" id="{42E2498A-833E-71D3-9E0E-6F728A49A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390" y="2306706"/>
            <a:ext cx="3312000" cy="3312000"/>
          </a:xfrm>
          <a:prstGeom prst="rect">
            <a:avLst/>
          </a:prstGeom>
        </p:spPr>
      </p:pic>
    </p:spTree>
    <p:extLst>
      <p:ext uri="{BB962C8B-B14F-4D97-AF65-F5344CB8AC3E}">
        <p14:creationId xmlns:p14="http://schemas.microsoft.com/office/powerpoint/2010/main" val="390270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ADA4B2-4D4B-BDCA-7E26-125402DA5E5F}"/>
              </a:ext>
            </a:extLst>
          </p:cNvPr>
          <p:cNvSpPr/>
          <p:nvPr/>
        </p:nvSpPr>
        <p:spPr>
          <a:xfrm>
            <a:off x="941041" y="274587"/>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ORGANIGRAMA DE LA SUNAFIL</a:t>
            </a:r>
            <a:endParaRPr lang="es-PE" sz="3200" b="1" dirty="0"/>
          </a:p>
        </p:txBody>
      </p:sp>
      <p:pic>
        <p:nvPicPr>
          <p:cNvPr id="4" name="Imagen 3">
            <a:extLst>
              <a:ext uri="{FF2B5EF4-FFF2-40B4-BE49-F238E27FC236}">
                <a16:creationId xmlns:a16="http://schemas.microsoft.com/office/drawing/2014/main" id="{B7DCEAC9-7572-79A4-0E4F-9667196D8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312" y="1410777"/>
            <a:ext cx="9411516" cy="4854361"/>
          </a:xfrm>
          <a:prstGeom prst="rect">
            <a:avLst/>
          </a:prstGeom>
        </p:spPr>
      </p:pic>
    </p:spTree>
    <p:extLst>
      <p:ext uri="{BB962C8B-B14F-4D97-AF65-F5344CB8AC3E}">
        <p14:creationId xmlns:p14="http://schemas.microsoft.com/office/powerpoint/2010/main" val="21183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06411218"/>
              </p:ext>
            </p:extLst>
          </p:nvPr>
        </p:nvGraphicFramePr>
        <p:xfrm>
          <a:off x="1601801" y="1801504"/>
          <a:ext cx="8988398" cy="4539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35BCB50A-2B7A-7269-E574-597C331B3EE7}"/>
              </a:ext>
            </a:extLst>
          </p:cNvPr>
          <p:cNvSpPr/>
          <p:nvPr/>
        </p:nvSpPr>
        <p:spPr>
          <a:xfrm>
            <a:off x="941041" y="311909"/>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SUBINTENDENCIA DE FISCALIZACIÓN E INSTRUCCIÓN</a:t>
            </a:r>
            <a:endParaRPr lang="es-PE" sz="3200" b="1" dirty="0"/>
          </a:p>
        </p:txBody>
      </p:sp>
    </p:spTree>
    <p:extLst>
      <p:ext uri="{BB962C8B-B14F-4D97-AF65-F5344CB8AC3E}">
        <p14:creationId xmlns:p14="http://schemas.microsoft.com/office/powerpoint/2010/main" val="116676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7895E52-B18E-72C1-E680-C6FE81274786}"/>
              </a:ext>
            </a:extLst>
          </p:cNvPr>
          <p:cNvSpPr/>
          <p:nvPr/>
        </p:nvSpPr>
        <p:spPr>
          <a:xfrm>
            <a:off x="941041" y="311909"/>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SUBINTENDENCIA DE SANCIÓN</a:t>
            </a:r>
            <a:endParaRPr lang="es-PE" sz="3200" b="1" dirty="0"/>
          </a:p>
        </p:txBody>
      </p:sp>
      <p:graphicFrame>
        <p:nvGraphicFramePr>
          <p:cNvPr id="8" name="Diagrama 7">
            <a:extLst>
              <a:ext uri="{FF2B5EF4-FFF2-40B4-BE49-F238E27FC236}">
                <a16:creationId xmlns:a16="http://schemas.microsoft.com/office/drawing/2014/main" id="{F400A13E-2DD4-62FF-CAC4-E4AB0E45D412}"/>
              </a:ext>
            </a:extLst>
          </p:cNvPr>
          <p:cNvGraphicFramePr/>
          <p:nvPr>
            <p:extLst>
              <p:ext uri="{D42A27DB-BD31-4B8C-83A1-F6EECF244321}">
                <p14:modId xmlns:p14="http://schemas.microsoft.com/office/powerpoint/2010/main" val="3637380491"/>
              </p:ext>
            </p:extLst>
          </p:nvPr>
        </p:nvGraphicFramePr>
        <p:xfrm>
          <a:off x="1730548" y="2200863"/>
          <a:ext cx="9204929" cy="2533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00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9B2D7F8-7BE9-01D3-DCAF-169A2AA925D7}"/>
              </a:ext>
            </a:extLst>
          </p:cNvPr>
          <p:cNvSpPr/>
          <p:nvPr/>
        </p:nvSpPr>
        <p:spPr>
          <a:xfrm>
            <a:off x="941041" y="321240"/>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INTENDENCIA </a:t>
            </a:r>
            <a:endParaRPr lang="es-PE" sz="3200" b="1" dirty="0"/>
          </a:p>
        </p:txBody>
      </p:sp>
      <p:graphicFrame>
        <p:nvGraphicFramePr>
          <p:cNvPr id="3" name="Diagrama 2">
            <a:extLst>
              <a:ext uri="{FF2B5EF4-FFF2-40B4-BE49-F238E27FC236}">
                <a16:creationId xmlns:a16="http://schemas.microsoft.com/office/drawing/2014/main" id="{78F5378D-AE99-6298-EF97-4851662DCF76}"/>
              </a:ext>
            </a:extLst>
          </p:cNvPr>
          <p:cNvGraphicFramePr/>
          <p:nvPr>
            <p:extLst>
              <p:ext uri="{D42A27DB-BD31-4B8C-83A1-F6EECF244321}">
                <p14:modId xmlns:p14="http://schemas.microsoft.com/office/powerpoint/2010/main" val="1851985039"/>
              </p:ext>
            </p:extLst>
          </p:nvPr>
        </p:nvGraphicFramePr>
        <p:xfrm>
          <a:off x="1825736" y="2416629"/>
          <a:ext cx="9119072" cy="2413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32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94380353"/>
              </p:ext>
            </p:extLst>
          </p:nvPr>
        </p:nvGraphicFramePr>
        <p:xfrm>
          <a:off x="838200" y="1690688"/>
          <a:ext cx="10515600" cy="473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09433" y="1965278"/>
            <a:ext cx="4722125" cy="923330"/>
          </a:xfrm>
          <a:prstGeom prst="rect">
            <a:avLst/>
          </a:prstGeom>
          <a:noFill/>
        </p:spPr>
        <p:txBody>
          <a:bodyPr wrap="square" rtlCol="0">
            <a:spAutoFit/>
          </a:bodyPr>
          <a:lstStyle/>
          <a:p>
            <a:r>
              <a:rPr lang="es-ES" dirty="0">
                <a:solidFill>
                  <a:srgbClr val="FF0000"/>
                </a:solidFill>
              </a:rPr>
              <a:t>OIT</a:t>
            </a:r>
            <a:r>
              <a:rPr lang="es-ES" dirty="0"/>
              <a:t>: 1 inspector por cada 2500 trabajadores y Perú debería contar con 3000 inspectores.</a:t>
            </a:r>
          </a:p>
          <a:p>
            <a:r>
              <a:rPr lang="es-ES" dirty="0">
                <a:solidFill>
                  <a:srgbClr val="FF0000"/>
                </a:solidFill>
              </a:rPr>
              <a:t>SUNAFIL</a:t>
            </a:r>
            <a:r>
              <a:rPr lang="es-ES" dirty="0"/>
              <a:t>: 832 inspectores a inicios del 2023</a:t>
            </a:r>
            <a:endParaRPr lang="en-US" dirty="0"/>
          </a:p>
        </p:txBody>
      </p:sp>
      <p:sp>
        <p:nvSpPr>
          <p:cNvPr id="3" name="Rectángulo 2">
            <a:extLst>
              <a:ext uri="{FF2B5EF4-FFF2-40B4-BE49-F238E27FC236}">
                <a16:creationId xmlns:a16="http://schemas.microsoft.com/office/drawing/2014/main" id="{E7F3700F-F90E-1B6E-38C6-9B9572A1C9B9}"/>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PERSONAL INSPECTIVO</a:t>
            </a:r>
            <a:endParaRPr lang="es-PE" sz="3200" b="1" dirty="0"/>
          </a:p>
        </p:txBody>
      </p:sp>
      <p:sp>
        <p:nvSpPr>
          <p:cNvPr id="8" name="CuadroTexto 7">
            <a:extLst>
              <a:ext uri="{FF2B5EF4-FFF2-40B4-BE49-F238E27FC236}">
                <a16:creationId xmlns:a16="http://schemas.microsoft.com/office/drawing/2014/main" id="{FCACD096-AACD-8B9F-ED7B-814309F6AF59}"/>
              </a:ext>
            </a:extLst>
          </p:cNvPr>
          <p:cNvSpPr txBox="1"/>
          <p:nvPr/>
        </p:nvSpPr>
        <p:spPr>
          <a:xfrm>
            <a:off x="680936" y="4698460"/>
            <a:ext cx="2324911" cy="369332"/>
          </a:xfrm>
          <a:prstGeom prst="rect">
            <a:avLst/>
          </a:prstGeom>
          <a:noFill/>
        </p:spPr>
        <p:txBody>
          <a:bodyPr wrap="square" rtlCol="0">
            <a:spAutoFit/>
          </a:bodyPr>
          <a:lstStyle/>
          <a:p>
            <a:r>
              <a:rPr lang="es-MX" b="1" dirty="0"/>
              <a:t>D.S. </a:t>
            </a:r>
            <a:r>
              <a:rPr lang="es-MX" b="1" dirty="0" err="1"/>
              <a:t>N°</a:t>
            </a:r>
            <a:r>
              <a:rPr lang="es-MX" b="1" dirty="0"/>
              <a:t> 021-2007-TR</a:t>
            </a:r>
            <a:endParaRPr lang="es-PE" b="1" dirty="0"/>
          </a:p>
        </p:txBody>
      </p:sp>
      <p:sp>
        <p:nvSpPr>
          <p:cNvPr id="9" name="CuadroTexto 8">
            <a:extLst>
              <a:ext uri="{FF2B5EF4-FFF2-40B4-BE49-F238E27FC236}">
                <a16:creationId xmlns:a16="http://schemas.microsoft.com/office/drawing/2014/main" id="{B08808EC-14E6-A972-4216-BB19348B8694}"/>
              </a:ext>
            </a:extLst>
          </p:cNvPr>
          <p:cNvSpPr txBox="1"/>
          <p:nvPr/>
        </p:nvSpPr>
        <p:spPr>
          <a:xfrm>
            <a:off x="9616601" y="3136612"/>
            <a:ext cx="1459149" cy="584775"/>
          </a:xfrm>
          <a:prstGeom prst="rect">
            <a:avLst/>
          </a:prstGeom>
          <a:noFill/>
        </p:spPr>
        <p:txBody>
          <a:bodyPr wrap="square" rtlCol="0">
            <a:spAutoFit/>
          </a:bodyPr>
          <a:lstStyle/>
          <a:p>
            <a:pPr algn="ctr"/>
            <a:r>
              <a:rPr lang="es-MX" sz="1600" b="1" dirty="0"/>
              <a:t>CONCURSO INTERNO</a:t>
            </a:r>
            <a:endParaRPr lang="es-PE" sz="1600" b="1" dirty="0"/>
          </a:p>
        </p:txBody>
      </p:sp>
      <p:sp>
        <p:nvSpPr>
          <p:cNvPr id="10" name="CuadroTexto 9">
            <a:extLst>
              <a:ext uri="{FF2B5EF4-FFF2-40B4-BE49-F238E27FC236}">
                <a16:creationId xmlns:a16="http://schemas.microsoft.com/office/drawing/2014/main" id="{8CF8ED9C-278C-616A-DCC6-798BAC9F80BE}"/>
              </a:ext>
            </a:extLst>
          </p:cNvPr>
          <p:cNvSpPr txBox="1"/>
          <p:nvPr/>
        </p:nvSpPr>
        <p:spPr>
          <a:xfrm>
            <a:off x="9616602" y="4883126"/>
            <a:ext cx="1459149" cy="830997"/>
          </a:xfrm>
          <a:prstGeom prst="rect">
            <a:avLst/>
          </a:prstGeom>
          <a:noFill/>
        </p:spPr>
        <p:txBody>
          <a:bodyPr wrap="square" rtlCol="0">
            <a:spAutoFit/>
          </a:bodyPr>
          <a:lstStyle/>
          <a:p>
            <a:pPr algn="ctr"/>
            <a:r>
              <a:rPr lang="es-MX" sz="1600" b="1" dirty="0"/>
              <a:t>CONCURSO PÚBLICO</a:t>
            </a:r>
          </a:p>
          <a:p>
            <a:pPr algn="ctr"/>
            <a:r>
              <a:rPr lang="es-MX" sz="1600" b="1" dirty="0"/>
              <a:t>EXTERNO</a:t>
            </a:r>
            <a:endParaRPr lang="es-PE" sz="1600" b="1" dirty="0"/>
          </a:p>
        </p:txBody>
      </p:sp>
    </p:spTree>
    <p:extLst>
      <p:ext uri="{BB962C8B-B14F-4D97-AF65-F5344CB8AC3E}">
        <p14:creationId xmlns:p14="http://schemas.microsoft.com/office/powerpoint/2010/main" val="332928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2F691BF-D141-70B2-B816-3863AC11CC30}"/>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PERSONAL INSPECTIVO</a:t>
            </a:r>
            <a:endParaRPr lang="es-PE" sz="3200" b="1" dirty="0"/>
          </a:p>
        </p:txBody>
      </p:sp>
      <p:pic>
        <p:nvPicPr>
          <p:cNvPr id="6" name="Imagen 5">
            <a:extLst>
              <a:ext uri="{FF2B5EF4-FFF2-40B4-BE49-F238E27FC236}">
                <a16:creationId xmlns:a16="http://schemas.microsoft.com/office/drawing/2014/main" id="{69239566-D749-E1D6-B5ED-E8E7E7C0C0D3}"/>
              </a:ext>
            </a:extLst>
          </p:cNvPr>
          <p:cNvPicPr>
            <a:picLocks noChangeAspect="1"/>
          </p:cNvPicPr>
          <p:nvPr/>
        </p:nvPicPr>
        <p:blipFill rotWithShape="1">
          <a:blip r:embed="rId2">
            <a:extLst>
              <a:ext uri="{28A0092B-C50C-407E-A947-70E740481C1C}">
                <a14:useLocalDpi xmlns:a14="http://schemas.microsoft.com/office/drawing/2010/main" val="0"/>
              </a:ext>
            </a:extLst>
          </a:blip>
          <a:srcRect r="-492" b="2335"/>
          <a:stretch/>
        </p:blipFill>
        <p:spPr>
          <a:xfrm>
            <a:off x="2338257" y="1337187"/>
            <a:ext cx="2833512" cy="2359348"/>
          </a:xfrm>
          <a:prstGeom prst="rect">
            <a:avLst/>
          </a:prstGeom>
        </p:spPr>
      </p:pic>
      <p:pic>
        <p:nvPicPr>
          <p:cNvPr id="8" name="Imagen 7">
            <a:extLst>
              <a:ext uri="{FF2B5EF4-FFF2-40B4-BE49-F238E27FC236}">
                <a16:creationId xmlns:a16="http://schemas.microsoft.com/office/drawing/2014/main" id="{0F47F676-1F1B-50DE-5611-8E91297AC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148" y="3696535"/>
            <a:ext cx="3279730" cy="2988000"/>
          </a:xfrm>
          <a:prstGeom prst="rect">
            <a:avLst/>
          </a:prstGeom>
        </p:spPr>
      </p:pic>
      <p:pic>
        <p:nvPicPr>
          <p:cNvPr id="10" name="Imagen 9">
            <a:extLst>
              <a:ext uri="{FF2B5EF4-FFF2-40B4-BE49-F238E27FC236}">
                <a16:creationId xmlns:a16="http://schemas.microsoft.com/office/drawing/2014/main" id="{82B65FFF-87D0-C28D-CDE1-FD2D2CA20C37}"/>
              </a:ext>
            </a:extLst>
          </p:cNvPr>
          <p:cNvPicPr>
            <a:picLocks noChangeAspect="1"/>
          </p:cNvPicPr>
          <p:nvPr/>
        </p:nvPicPr>
        <p:blipFill rotWithShape="1">
          <a:blip r:embed="rId4">
            <a:extLst>
              <a:ext uri="{28A0092B-C50C-407E-A947-70E740481C1C}">
                <a14:useLocalDpi xmlns:a14="http://schemas.microsoft.com/office/drawing/2010/main" val="0"/>
              </a:ext>
            </a:extLst>
          </a:blip>
          <a:srcRect l="4683" t="523" r="902" b="-1"/>
          <a:stretch/>
        </p:blipFill>
        <p:spPr>
          <a:xfrm>
            <a:off x="5810866" y="1337187"/>
            <a:ext cx="4955458" cy="5405149"/>
          </a:xfrm>
          <a:prstGeom prst="rect">
            <a:avLst/>
          </a:prstGeom>
        </p:spPr>
      </p:pic>
    </p:spTree>
    <p:extLst>
      <p:ext uri="{BB962C8B-B14F-4D97-AF65-F5344CB8AC3E}">
        <p14:creationId xmlns:p14="http://schemas.microsoft.com/office/powerpoint/2010/main" val="35661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D8D23AF-DF4A-9E18-AF69-F26AEB7CEFA0}"/>
              </a:ext>
            </a:extLst>
          </p:cNvPr>
          <p:cNvSpPr/>
          <p:nvPr/>
        </p:nvSpPr>
        <p:spPr>
          <a:xfrm>
            <a:off x="838200" y="505838"/>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TUTELA DE DERECHOS LABORALES</a:t>
            </a:r>
            <a:endParaRPr lang="es-PE" sz="3200" b="1" dirty="0"/>
          </a:p>
        </p:txBody>
      </p:sp>
      <p:sp>
        <p:nvSpPr>
          <p:cNvPr id="5" name="Elipse 4">
            <a:extLst>
              <a:ext uri="{FF2B5EF4-FFF2-40B4-BE49-F238E27FC236}">
                <a16:creationId xmlns:a16="http://schemas.microsoft.com/office/drawing/2014/main" id="{884E74F9-0F7A-22A3-DE13-3272BDF5FD83}"/>
              </a:ext>
            </a:extLst>
          </p:cNvPr>
          <p:cNvSpPr/>
          <p:nvPr/>
        </p:nvSpPr>
        <p:spPr>
          <a:xfrm>
            <a:off x="1875034" y="2061118"/>
            <a:ext cx="3852154" cy="329767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3200" b="1" dirty="0"/>
              <a:t>DERECHOS</a:t>
            </a:r>
            <a:endParaRPr lang="es-PE" sz="3200" b="1" dirty="0"/>
          </a:p>
        </p:txBody>
      </p:sp>
      <p:sp>
        <p:nvSpPr>
          <p:cNvPr id="6" name="CuadroTexto 5">
            <a:extLst>
              <a:ext uri="{FF2B5EF4-FFF2-40B4-BE49-F238E27FC236}">
                <a16:creationId xmlns:a16="http://schemas.microsoft.com/office/drawing/2014/main" id="{2BF2F914-5725-09F3-5028-F5EAB92719E9}"/>
              </a:ext>
            </a:extLst>
          </p:cNvPr>
          <p:cNvSpPr txBox="1"/>
          <p:nvPr/>
        </p:nvSpPr>
        <p:spPr>
          <a:xfrm>
            <a:off x="7013643" y="2451370"/>
            <a:ext cx="33949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dirty="0"/>
              <a:t>Tutela Jurisdiccional: Laboral y Constitucional </a:t>
            </a:r>
            <a:endParaRPr lang="es-PE" dirty="0"/>
          </a:p>
        </p:txBody>
      </p:sp>
      <p:sp>
        <p:nvSpPr>
          <p:cNvPr id="7" name="CuadroTexto 6">
            <a:extLst>
              <a:ext uri="{FF2B5EF4-FFF2-40B4-BE49-F238E27FC236}">
                <a16:creationId xmlns:a16="http://schemas.microsoft.com/office/drawing/2014/main" id="{939CB208-31CE-47D6-4679-E293DAB604FF}"/>
              </a:ext>
            </a:extLst>
          </p:cNvPr>
          <p:cNvSpPr txBox="1"/>
          <p:nvPr/>
        </p:nvSpPr>
        <p:spPr>
          <a:xfrm>
            <a:off x="7013643" y="3615446"/>
            <a:ext cx="33949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dirty="0"/>
              <a:t>Tutela Administrativa: Conciliación y la </a:t>
            </a:r>
            <a:r>
              <a:rPr lang="es-MX" b="1" dirty="0">
                <a:solidFill>
                  <a:srgbClr val="FF0000"/>
                </a:solidFill>
              </a:rPr>
              <a:t>Inspección </a:t>
            </a:r>
            <a:r>
              <a:rPr lang="es-MX" dirty="0">
                <a:solidFill>
                  <a:srgbClr val="FF0000"/>
                </a:solidFill>
              </a:rPr>
              <a:t> </a:t>
            </a:r>
            <a:endParaRPr lang="es-PE" dirty="0">
              <a:solidFill>
                <a:srgbClr val="FF0000"/>
              </a:solidFill>
            </a:endParaRPr>
          </a:p>
        </p:txBody>
      </p:sp>
      <p:sp>
        <p:nvSpPr>
          <p:cNvPr id="8" name="CuadroTexto 7">
            <a:extLst>
              <a:ext uri="{FF2B5EF4-FFF2-40B4-BE49-F238E27FC236}">
                <a16:creationId xmlns:a16="http://schemas.microsoft.com/office/drawing/2014/main" id="{2144BEBE-A9B9-EAB9-1727-DB3ADC24D952}"/>
              </a:ext>
            </a:extLst>
          </p:cNvPr>
          <p:cNvSpPr txBox="1"/>
          <p:nvPr/>
        </p:nvSpPr>
        <p:spPr>
          <a:xfrm>
            <a:off x="7013642" y="4804401"/>
            <a:ext cx="33949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dirty="0"/>
              <a:t>Autotutela: Huelga</a:t>
            </a:r>
            <a:endParaRPr lang="es-PE" dirty="0"/>
          </a:p>
        </p:txBody>
      </p:sp>
    </p:spTree>
    <p:extLst>
      <p:ext uri="{BB962C8B-B14F-4D97-AF65-F5344CB8AC3E}">
        <p14:creationId xmlns:p14="http://schemas.microsoft.com/office/powerpoint/2010/main" val="387280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46F658F0-6115-6127-0F46-9537B59D60E5}"/>
              </a:ext>
            </a:extLst>
          </p:cNvPr>
          <p:cNvSpPr txBox="1">
            <a:spLocks/>
          </p:cNvSpPr>
          <p:nvPr/>
        </p:nvSpPr>
        <p:spPr>
          <a:xfrm>
            <a:off x="1147864" y="2675106"/>
            <a:ext cx="9961123" cy="1947694"/>
          </a:xfrm>
          <a:prstGeom prst="rect">
            <a:avLst/>
          </a:prstGeom>
          <a:solidFill>
            <a:schemeClr val="accent1">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sz="4000" b="1" dirty="0">
              <a:solidFill>
                <a:schemeClr val="bg1"/>
              </a:solidFill>
            </a:endParaRPr>
          </a:p>
          <a:p>
            <a:pPr algn="ctr"/>
            <a:r>
              <a:rPr lang="es-MX" sz="4000" b="1" dirty="0">
                <a:solidFill>
                  <a:schemeClr val="bg1"/>
                </a:solidFill>
              </a:rPr>
              <a:t>PROCEDIMIENTO DE ATENCIÓN DE DENUNCIAS</a:t>
            </a:r>
            <a:endParaRPr lang="es-PE" sz="4000" b="1" dirty="0">
              <a:solidFill>
                <a:schemeClr val="bg1"/>
              </a:solidFill>
            </a:endParaRPr>
          </a:p>
        </p:txBody>
      </p:sp>
    </p:spTree>
    <p:extLst>
      <p:ext uri="{BB962C8B-B14F-4D97-AF65-F5344CB8AC3E}">
        <p14:creationId xmlns:p14="http://schemas.microsoft.com/office/powerpoint/2010/main" val="412293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976447896"/>
              </p:ext>
            </p:extLst>
          </p:nvPr>
        </p:nvGraphicFramePr>
        <p:xfrm>
          <a:off x="1323288" y="2211354"/>
          <a:ext cx="10097382" cy="285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3EC71158-4277-15E4-6EEA-17DE8C8AA4D9}"/>
              </a:ext>
            </a:extLst>
          </p:cNvPr>
          <p:cNvSpPr/>
          <p:nvPr/>
        </p:nvSpPr>
        <p:spPr>
          <a:xfrm>
            <a:off x="941041" y="378020"/>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BASE LEGAL</a:t>
            </a:r>
            <a:endParaRPr lang="es-PE" sz="3200" b="1" dirty="0"/>
          </a:p>
        </p:txBody>
      </p:sp>
    </p:spTree>
    <p:extLst>
      <p:ext uri="{BB962C8B-B14F-4D97-AF65-F5344CB8AC3E}">
        <p14:creationId xmlns:p14="http://schemas.microsoft.com/office/powerpoint/2010/main" val="269742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solidFill>
                  <a:srgbClr val="FF0000"/>
                </a:solidFill>
              </a:rPr>
              <a:t>SERVICIO DE ATENCIÓN DE DENUNCIAS </a:t>
            </a:r>
            <a:endParaRPr lang="en-US" b="1" dirty="0">
              <a:solidFill>
                <a:srgbClr val="FF0000"/>
              </a:solidFill>
            </a:endParaRPr>
          </a:p>
        </p:txBody>
      </p:sp>
      <p:graphicFrame>
        <p:nvGraphicFramePr>
          <p:cNvPr id="6" name="Diagrama 5"/>
          <p:cNvGraphicFramePr/>
          <p:nvPr>
            <p:extLst>
              <p:ext uri="{D42A27DB-BD31-4B8C-83A1-F6EECF244321}">
                <p14:modId xmlns:p14="http://schemas.microsoft.com/office/powerpoint/2010/main" val="3695311885"/>
              </p:ext>
            </p:extLst>
          </p:nvPr>
        </p:nvGraphicFramePr>
        <p:xfrm>
          <a:off x="1047257" y="1491603"/>
          <a:ext cx="10495128" cy="4227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16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565894695"/>
              </p:ext>
            </p:extLst>
          </p:nvPr>
        </p:nvGraphicFramePr>
        <p:xfrm>
          <a:off x="994612" y="1892968"/>
          <a:ext cx="10359188" cy="4193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noAutofit/>
          </a:bodyPr>
          <a:lstStyle/>
          <a:p>
            <a:r>
              <a:rPr lang="es-ES" sz="4000" b="1" dirty="0">
                <a:solidFill>
                  <a:srgbClr val="FF0000"/>
                </a:solidFill>
              </a:rPr>
              <a:t>PROCEDIMIENTO DE ATENCIÓN DE DENUNCIAS</a:t>
            </a:r>
            <a:endParaRPr lang="en-US" sz="4000" b="1" dirty="0">
              <a:solidFill>
                <a:srgbClr val="FF0000"/>
              </a:solidFill>
            </a:endParaRPr>
          </a:p>
        </p:txBody>
      </p:sp>
    </p:spTree>
    <p:extLst>
      <p:ext uri="{BB962C8B-B14F-4D97-AF65-F5344CB8AC3E}">
        <p14:creationId xmlns:p14="http://schemas.microsoft.com/office/powerpoint/2010/main" val="7676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solidFill>
                  <a:srgbClr val="FF0000"/>
                </a:solidFill>
              </a:rPr>
              <a:t>DISPOSICIONES ESPECIFICAS </a:t>
            </a:r>
            <a:endParaRPr lang="en-US" sz="4000" b="1" dirty="0">
              <a:solidFill>
                <a:srgbClr val="FF0000"/>
              </a:solidFill>
            </a:endParaRPr>
          </a:p>
        </p:txBody>
      </p:sp>
      <p:graphicFrame>
        <p:nvGraphicFramePr>
          <p:cNvPr id="5" name="Diagrama 4"/>
          <p:cNvGraphicFramePr/>
          <p:nvPr>
            <p:extLst>
              <p:ext uri="{D42A27DB-BD31-4B8C-83A1-F6EECF244321}">
                <p14:modId xmlns:p14="http://schemas.microsoft.com/office/powerpoint/2010/main" val="2363399715"/>
              </p:ext>
            </p:extLst>
          </p:nvPr>
        </p:nvGraphicFramePr>
        <p:xfrm>
          <a:off x="601579" y="1690688"/>
          <a:ext cx="11245515" cy="488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4466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a:solidFill>
                  <a:srgbClr val="FF0000"/>
                </a:solidFill>
              </a:rPr>
              <a:t>REQUISITOS DE LA DENUNCIA</a:t>
            </a:r>
            <a:endParaRPr lang="en-US" sz="4000" dirty="0"/>
          </a:p>
        </p:txBody>
      </p:sp>
      <p:graphicFrame>
        <p:nvGraphicFramePr>
          <p:cNvPr id="6" name="Diagrama 5"/>
          <p:cNvGraphicFramePr/>
          <p:nvPr>
            <p:extLst>
              <p:ext uri="{D42A27DB-BD31-4B8C-83A1-F6EECF244321}">
                <p14:modId xmlns:p14="http://schemas.microsoft.com/office/powerpoint/2010/main" val="1927612279"/>
              </p:ext>
            </p:extLst>
          </p:nvPr>
        </p:nvGraphicFramePr>
        <p:xfrm>
          <a:off x="703602" y="2080725"/>
          <a:ext cx="10941003" cy="402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22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706507" y="6313838"/>
            <a:ext cx="6400799" cy="400110"/>
          </a:xfrm>
          <a:prstGeom prst="rect">
            <a:avLst/>
          </a:prstGeom>
          <a:noFill/>
        </p:spPr>
        <p:txBody>
          <a:bodyPr wrap="square" rtlCol="0">
            <a:spAutoFit/>
          </a:bodyPr>
          <a:lstStyle/>
          <a:p>
            <a:r>
              <a:rPr lang="es-ES" sz="2000" b="1" dirty="0">
                <a:solidFill>
                  <a:srgbClr val="FF0000"/>
                </a:solidFill>
              </a:rPr>
              <a:t>Autorización del levantamiento de la reserva de identidad</a:t>
            </a:r>
            <a:endParaRPr lang="en-US" sz="2000" b="1" dirty="0">
              <a:solidFill>
                <a:srgbClr val="FF0000"/>
              </a:solidFill>
            </a:endParaRPr>
          </a:p>
        </p:txBody>
      </p:sp>
      <p:sp>
        <p:nvSpPr>
          <p:cNvPr id="3" name="Título 2"/>
          <p:cNvSpPr>
            <a:spLocks noGrp="1"/>
          </p:cNvSpPr>
          <p:nvPr>
            <p:ph type="title"/>
          </p:nvPr>
        </p:nvSpPr>
        <p:spPr/>
        <p:txBody>
          <a:bodyPr>
            <a:normAutofit/>
          </a:bodyPr>
          <a:lstStyle/>
          <a:p>
            <a:r>
              <a:rPr lang="es-ES" sz="4000" b="1" dirty="0">
                <a:solidFill>
                  <a:srgbClr val="FF0000"/>
                </a:solidFill>
              </a:rPr>
              <a:t>RESERVA DE IDENTIDAD</a:t>
            </a:r>
            <a:endParaRPr lang="en-US" sz="4000" b="1" dirty="0">
              <a:solidFill>
                <a:srgbClr val="FF0000"/>
              </a:solidFill>
            </a:endParaRPr>
          </a:p>
        </p:txBody>
      </p:sp>
      <p:graphicFrame>
        <p:nvGraphicFramePr>
          <p:cNvPr id="8" name="Diagrama 7"/>
          <p:cNvGraphicFramePr/>
          <p:nvPr>
            <p:extLst>
              <p:ext uri="{D42A27DB-BD31-4B8C-83A1-F6EECF244321}">
                <p14:modId xmlns:p14="http://schemas.microsoft.com/office/powerpoint/2010/main" val="2990971055"/>
              </p:ext>
            </p:extLst>
          </p:nvPr>
        </p:nvGraphicFramePr>
        <p:xfrm>
          <a:off x="619626" y="1690688"/>
          <a:ext cx="10952748" cy="4539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97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solidFill>
                  <a:srgbClr val="FF0000"/>
                </a:solidFill>
              </a:rPr>
              <a:t>ACUMULACIÓN Y DUPLICIDAD DE LAS DENUNCIAS</a:t>
            </a:r>
            <a:endParaRPr lang="en-US" sz="4000" b="1" dirty="0">
              <a:solidFill>
                <a:srgbClr val="FF0000"/>
              </a:solidFill>
            </a:endParaRPr>
          </a:p>
        </p:txBody>
      </p:sp>
      <p:graphicFrame>
        <p:nvGraphicFramePr>
          <p:cNvPr id="4" name="Diagrama 3"/>
          <p:cNvGraphicFramePr/>
          <p:nvPr>
            <p:extLst>
              <p:ext uri="{D42A27DB-BD31-4B8C-83A1-F6EECF244321}">
                <p14:modId xmlns:p14="http://schemas.microsoft.com/office/powerpoint/2010/main" val="1652890430"/>
              </p:ext>
            </p:extLst>
          </p:nvPr>
        </p:nvGraphicFramePr>
        <p:xfrm>
          <a:off x="3072731" y="1379620"/>
          <a:ext cx="6411494" cy="2515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2"/>
          <p:cNvSpPr>
            <a:spLocks noGrp="1"/>
          </p:cNvSpPr>
          <p:nvPr>
            <p:ph idx="1"/>
          </p:nvPr>
        </p:nvSpPr>
        <p:spPr>
          <a:xfrm>
            <a:off x="402389" y="3894959"/>
            <a:ext cx="5821948" cy="2361462"/>
          </a:xfrm>
        </p:spPr>
        <p:txBody>
          <a:bodyPr>
            <a:normAutofit fontScale="92500" lnSpcReduction="10000"/>
          </a:bodyPr>
          <a:lstStyle/>
          <a:p>
            <a:pPr marL="0" indent="0" algn="just">
              <a:buNone/>
            </a:pPr>
            <a:r>
              <a:rPr lang="es-ES" sz="1900" dirty="0"/>
              <a:t>En una OI es posible acumular las denuncias que se hayan presentado dentro del plazo establecido por ley siempre y cuando:</a:t>
            </a:r>
          </a:p>
          <a:p>
            <a:pPr marL="342900" indent="-342900" algn="just">
              <a:buFont typeface="+mj-lt"/>
              <a:buAutoNum type="arabicPeriod"/>
            </a:pPr>
            <a:r>
              <a:rPr lang="es-ES" sz="1900" dirty="0"/>
              <a:t>Cuando se encuentra involucrado el mismo empleador,</a:t>
            </a:r>
          </a:p>
          <a:p>
            <a:pPr marL="342900" indent="-342900" algn="just">
              <a:buFont typeface="+mj-lt"/>
              <a:buAutoNum type="arabicPeriod"/>
            </a:pPr>
            <a:r>
              <a:rPr lang="es-ES" sz="1900" dirty="0"/>
              <a:t>Siempre que versen sobre la misma materia o periodos,</a:t>
            </a:r>
          </a:p>
          <a:p>
            <a:pPr marL="342900" indent="-342900" algn="just">
              <a:buFont typeface="+mj-lt"/>
              <a:buAutoNum type="arabicPeriod"/>
            </a:pPr>
            <a:r>
              <a:rPr lang="es-ES" sz="1900" dirty="0"/>
              <a:t>No se haya emitido la medida de requerimiento, y</a:t>
            </a:r>
          </a:p>
          <a:p>
            <a:pPr marL="342900" indent="-342900" algn="just">
              <a:buFont typeface="+mj-lt"/>
              <a:buAutoNum type="arabicPeriod"/>
            </a:pPr>
            <a:r>
              <a:rPr lang="es-ES" sz="1900" dirty="0"/>
              <a:t>No se perjudique el desarrolló de las actuaciones </a:t>
            </a:r>
            <a:r>
              <a:rPr lang="es-ES" sz="1900" dirty="0" err="1"/>
              <a:t>inspectivas</a:t>
            </a:r>
            <a:r>
              <a:rPr lang="es-ES" sz="1900" dirty="0"/>
              <a:t>.</a:t>
            </a:r>
          </a:p>
          <a:p>
            <a:pPr marL="0" indent="0">
              <a:buNone/>
            </a:pPr>
            <a:endParaRPr lang="en-US" sz="1800" b="1" dirty="0">
              <a:solidFill>
                <a:srgbClr val="FF0000"/>
              </a:solidFill>
            </a:endParaRPr>
          </a:p>
        </p:txBody>
      </p:sp>
      <p:sp>
        <p:nvSpPr>
          <p:cNvPr id="6" name="Rectángulo 5"/>
          <p:cNvSpPr/>
          <p:nvPr/>
        </p:nvSpPr>
        <p:spPr>
          <a:xfrm>
            <a:off x="6833938" y="4042611"/>
            <a:ext cx="4519862" cy="646331"/>
          </a:xfrm>
          <a:prstGeom prst="rect">
            <a:avLst/>
          </a:prstGeom>
        </p:spPr>
        <p:txBody>
          <a:bodyPr wrap="square">
            <a:spAutoFit/>
          </a:bodyPr>
          <a:lstStyle/>
          <a:p>
            <a:r>
              <a:rPr lang="es-ES" dirty="0"/>
              <a:t>En tramite: Anexar a la primera denuncia.</a:t>
            </a:r>
          </a:p>
          <a:p>
            <a:r>
              <a:rPr lang="es-ES" dirty="0"/>
              <a:t>Atendido:  Archivo</a:t>
            </a:r>
          </a:p>
        </p:txBody>
      </p:sp>
      <p:sp>
        <p:nvSpPr>
          <p:cNvPr id="7" name="CuadroTexto 6"/>
          <p:cNvSpPr txBox="1"/>
          <p:nvPr/>
        </p:nvSpPr>
        <p:spPr>
          <a:xfrm>
            <a:off x="6833938" y="4780547"/>
            <a:ext cx="4519862" cy="646331"/>
          </a:xfrm>
          <a:prstGeom prst="rect">
            <a:avLst/>
          </a:prstGeom>
          <a:noFill/>
        </p:spPr>
        <p:txBody>
          <a:bodyPr wrap="square" rtlCol="0">
            <a:spAutoFit/>
          </a:bodyPr>
          <a:lstStyle/>
          <a:p>
            <a:pPr algn="just"/>
            <a:r>
              <a:rPr lang="es-ES" dirty="0">
                <a:solidFill>
                  <a:srgbClr val="FF0000"/>
                </a:solidFill>
              </a:rPr>
              <a:t>En todos los casos se comunica al denunciante la anexión o la no admisión de la denuncia. </a:t>
            </a:r>
            <a:endParaRPr lang="en-US" dirty="0">
              <a:solidFill>
                <a:srgbClr val="FF0000"/>
              </a:solidFill>
            </a:endParaRPr>
          </a:p>
        </p:txBody>
      </p:sp>
      <p:sp>
        <p:nvSpPr>
          <p:cNvPr id="9" name="CuadroTexto 8"/>
          <p:cNvSpPr txBox="1"/>
          <p:nvPr/>
        </p:nvSpPr>
        <p:spPr>
          <a:xfrm>
            <a:off x="402389" y="6348026"/>
            <a:ext cx="10194424" cy="369332"/>
          </a:xfrm>
          <a:prstGeom prst="rect">
            <a:avLst/>
          </a:prstGeom>
          <a:noFill/>
        </p:spPr>
        <p:txBody>
          <a:bodyPr wrap="square" rtlCol="0">
            <a:spAutoFit/>
          </a:bodyPr>
          <a:lstStyle/>
          <a:p>
            <a:pPr algn="just"/>
            <a:r>
              <a:rPr lang="es-ES" dirty="0">
                <a:solidFill>
                  <a:srgbClr val="FF0000"/>
                </a:solidFill>
              </a:rPr>
              <a:t>No se aplicarán la acumulación cuando se traten de denuncias por AT, EP, VD y OC.</a:t>
            </a:r>
            <a:endParaRPr lang="en-US" dirty="0">
              <a:solidFill>
                <a:srgbClr val="FF0000"/>
              </a:solidFill>
            </a:endParaRPr>
          </a:p>
        </p:txBody>
      </p:sp>
    </p:spTree>
    <p:extLst>
      <p:ext uri="{BB962C8B-B14F-4D97-AF65-F5344CB8AC3E}">
        <p14:creationId xmlns:p14="http://schemas.microsoft.com/office/powerpoint/2010/main" val="44660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6402" t="3374" r="3482" b="6341"/>
          <a:stretch/>
        </p:blipFill>
        <p:spPr>
          <a:xfrm>
            <a:off x="1418353" y="1876926"/>
            <a:ext cx="8763895" cy="3528000"/>
          </a:xfrm>
          <a:prstGeom prst="rect">
            <a:avLst/>
          </a:prstGeom>
        </p:spPr>
      </p:pic>
      <p:sp>
        <p:nvSpPr>
          <p:cNvPr id="2" name="CuadroTexto 1"/>
          <p:cNvSpPr txBox="1"/>
          <p:nvPr/>
        </p:nvSpPr>
        <p:spPr>
          <a:xfrm>
            <a:off x="1418353" y="5266426"/>
            <a:ext cx="4101634" cy="276999"/>
          </a:xfrm>
          <a:prstGeom prst="rect">
            <a:avLst/>
          </a:prstGeom>
          <a:noFill/>
        </p:spPr>
        <p:txBody>
          <a:bodyPr wrap="square" rtlCol="0">
            <a:spAutoFit/>
          </a:bodyPr>
          <a:lstStyle/>
          <a:p>
            <a:r>
              <a:rPr lang="es-ES" sz="1200" dirty="0"/>
              <a:t>Fuente: SUNAFIL  - Directiva de Atención de Denuncias </a:t>
            </a:r>
            <a:endParaRPr lang="en-US" sz="1200" dirty="0"/>
          </a:p>
        </p:txBody>
      </p:sp>
      <p:sp>
        <p:nvSpPr>
          <p:cNvPr id="7" name="Título 6"/>
          <p:cNvSpPr>
            <a:spLocks noGrp="1"/>
          </p:cNvSpPr>
          <p:nvPr>
            <p:ph type="title"/>
          </p:nvPr>
        </p:nvSpPr>
        <p:spPr/>
        <p:txBody>
          <a:bodyPr>
            <a:normAutofit/>
          </a:bodyPr>
          <a:lstStyle/>
          <a:p>
            <a:r>
              <a:rPr lang="es-ES" sz="4000" b="1" dirty="0">
                <a:solidFill>
                  <a:srgbClr val="FF0000"/>
                </a:solidFill>
              </a:rPr>
              <a:t>PROCESO DE ATENCIÓN DE LA DENUNCIA</a:t>
            </a:r>
            <a:endParaRPr lang="en-US" sz="4000" b="1" dirty="0">
              <a:solidFill>
                <a:srgbClr val="FF0000"/>
              </a:solidFill>
            </a:endParaRPr>
          </a:p>
        </p:txBody>
      </p:sp>
    </p:spTree>
    <p:extLst>
      <p:ext uri="{BB962C8B-B14F-4D97-AF65-F5344CB8AC3E}">
        <p14:creationId xmlns:p14="http://schemas.microsoft.com/office/powerpoint/2010/main" val="3566365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solidFill>
                  <a:srgbClr val="FF0000"/>
                </a:solidFill>
              </a:rPr>
              <a:t>CALIFICACIÓN DE LAS DENUNCIAS</a:t>
            </a:r>
            <a:endParaRPr lang="en-US" sz="4000" b="1" dirty="0">
              <a:solidFill>
                <a:srgbClr val="FF0000"/>
              </a:solidFill>
            </a:endParaRPr>
          </a:p>
        </p:txBody>
      </p:sp>
      <p:sp>
        <p:nvSpPr>
          <p:cNvPr id="3" name="Marcador de contenido 2"/>
          <p:cNvSpPr>
            <a:spLocks noGrp="1"/>
          </p:cNvSpPr>
          <p:nvPr>
            <p:ph idx="1"/>
          </p:nvPr>
        </p:nvSpPr>
        <p:spPr>
          <a:xfrm>
            <a:off x="385010" y="1969081"/>
            <a:ext cx="5451924" cy="4219826"/>
          </a:xfrm>
        </p:spPr>
        <p:txBody>
          <a:bodyPr>
            <a:normAutofit/>
          </a:bodyPr>
          <a:lstStyle/>
          <a:p>
            <a:pPr algn="just"/>
            <a:r>
              <a:rPr lang="es-ES" sz="2000" dirty="0"/>
              <a:t>El SIAI realiza la calificación de la denuncia y en una sola oportunidad formulan todas las observaciones y requerimientos que correspondan.</a:t>
            </a:r>
          </a:p>
          <a:p>
            <a:pPr algn="just"/>
            <a:r>
              <a:rPr lang="es-ES" sz="2000" dirty="0"/>
              <a:t>La denuncia se evalúa en un plazo no mayor de </a:t>
            </a:r>
            <a:r>
              <a:rPr lang="es-ES" sz="2000" dirty="0">
                <a:solidFill>
                  <a:srgbClr val="FF0000"/>
                </a:solidFill>
              </a:rPr>
              <a:t>cinco (5) días hábiles </a:t>
            </a:r>
            <a:r>
              <a:rPr lang="es-ES" sz="2000" dirty="0"/>
              <a:t>de recibida por la SIAI.</a:t>
            </a:r>
          </a:p>
          <a:p>
            <a:pPr algn="just"/>
            <a:r>
              <a:rPr lang="es-ES" sz="2000" dirty="0"/>
              <a:t>Se otorga un plazo de dos (2) días hábiles desde su notificación para que se levante las observaciones, vencido el plazo sin respuesta (o respuesta insuficiente),  se considera la denuncia como no presentada y se ordena su archivo, </a:t>
            </a:r>
            <a:r>
              <a:rPr lang="es-ES" sz="2000" dirty="0">
                <a:solidFill>
                  <a:srgbClr val="FF0000"/>
                </a:solidFill>
              </a:rPr>
              <a:t>siempre que lo requerido no sea salvado de oficio.</a:t>
            </a:r>
            <a:endParaRPr lang="en-US" sz="2000" dirty="0">
              <a:solidFill>
                <a:srgbClr val="FF0000"/>
              </a:solidFill>
            </a:endParaRPr>
          </a:p>
        </p:txBody>
      </p:sp>
      <p:graphicFrame>
        <p:nvGraphicFramePr>
          <p:cNvPr id="5" name="Diagrama 4"/>
          <p:cNvGraphicFramePr/>
          <p:nvPr>
            <p:extLst>
              <p:ext uri="{D42A27DB-BD31-4B8C-83A1-F6EECF244321}">
                <p14:modId xmlns:p14="http://schemas.microsoft.com/office/powerpoint/2010/main" val="1923890315"/>
              </p:ext>
            </p:extLst>
          </p:nvPr>
        </p:nvGraphicFramePr>
        <p:xfrm>
          <a:off x="5981312" y="1475873"/>
          <a:ext cx="6018184" cy="499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66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A4763-4E33-340D-9DEB-1D90205C6F7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52AE19FB-A2ED-CBFC-675C-9A07D4C64EB0}"/>
              </a:ext>
            </a:extLst>
          </p:cNvPr>
          <p:cNvSpPr/>
          <p:nvPr/>
        </p:nvSpPr>
        <p:spPr>
          <a:xfrm>
            <a:off x="638349" y="1877713"/>
            <a:ext cx="11080955" cy="228108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solidFill>
                  <a:schemeClr val="bg1"/>
                </a:solidFill>
                <a:latin typeface="Calibri Light" panose="020F0302020204030204"/>
                <a:ea typeface="+mj-ea"/>
                <a:cs typeface="+mj-cs"/>
              </a:rPr>
              <a:t>SISTEMA DE INSPECCIÓN DEL TRABAJO</a:t>
            </a:r>
            <a:endParaRPr lang="es-PE" sz="2000" dirty="0">
              <a:solidFill>
                <a:schemeClr val="bg1"/>
              </a:solidFill>
            </a:endParaRPr>
          </a:p>
        </p:txBody>
      </p:sp>
    </p:spTree>
    <p:extLst>
      <p:ext uri="{BB962C8B-B14F-4D97-AF65-F5344CB8AC3E}">
        <p14:creationId xmlns:p14="http://schemas.microsoft.com/office/powerpoint/2010/main" val="828210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solidFill>
                  <a:srgbClr val="FF0000"/>
                </a:solidFill>
              </a:rPr>
              <a:t>MÓDULO DE GESTIÓN DE CUMPLIMIENTO </a:t>
            </a:r>
            <a:endParaRPr lang="en-US" sz="4000" b="1" dirty="0">
              <a:solidFill>
                <a:srgbClr val="FF0000"/>
              </a:solidFill>
            </a:endParaRPr>
          </a:p>
        </p:txBody>
      </p:sp>
      <p:sp>
        <p:nvSpPr>
          <p:cNvPr id="5" name="Marcador de contenido 4"/>
          <p:cNvSpPr>
            <a:spLocks noGrp="1"/>
          </p:cNvSpPr>
          <p:nvPr>
            <p:ph idx="1"/>
          </p:nvPr>
        </p:nvSpPr>
        <p:spPr>
          <a:xfrm>
            <a:off x="838200" y="1892967"/>
            <a:ext cx="4904874" cy="4283995"/>
          </a:xfrm>
        </p:spPr>
        <p:txBody>
          <a:bodyPr>
            <a:normAutofit/>
          </a:bodyPr>
          <a:lstStyle/>
          <a:p>
            <a:pPr algn="just"/>
            <a:r>
              <a:rPr lang="es-ES" sz="2000" dirty="0"/>
              <a:t>A través del MGC se puede atender denuncias referidas a trabajadores, ex trabajadores o personas bajo modalidad formativa.</a:t>
            </a:r>
          </a:p>
          <a:p>
            <a:pPr algn="just"/>
            <a:r>
              <a:rPr lang="es-ES" sz="2000" dirty="0"/>
              <a:t>Las denuncias que se atienden por el MGC deben reunir las siguientes condiciones: </a:t>
            </a:r>
          </a:p>
          <a:p>
            <a:pPr marL="514350" indent="-514350" algn="just">
              <a:buFont typeface="+mj-lt"/>
              <a:buAutoNum type="arabicPeriod"/>
            </a:pPr>
            <a:r>
              <a:rPr lang="es-ES" sz="2000" dirty="0"/>
              <a:t>La documentación acredite la existencia la relación obligacional.</a:t>
            </a:r>
          </a:p>
          <a:p>
            <a:pPr marL="514350" indent="-514350" algn="just">
              <a:buFont typeface="+mj-lt"/>
              <a:buAutoNum type="arabicPeriod"/>
            </a:pPr>
            <a:r>
              <a:rPr lang="es-ES" sz="2000" dirty="0"/>
              <a:t>Las materias denunciadas sean subsanables.</a:t>
            </a:r>
          </a:p>
          <a:p>
            <a:pPr marL="514350" indent="-514350" algn="just">
              <a:buFont typeface="+mj-lt"/>
              <a:buAutoNum type="arabicPeriod"/>
            </a:pPr>
            <a:r>
              <a:rPr lang="es-ES" sz="2000" dirty="0"/>
              <a:t>Formen parte de listado de materias que no se consideren complejas.</a:t>
            </a:r>
            <a:endParaRPr lang="en-US" sz="2000" dirty="0"/>
          </a:p>
        </p:txBody>
      </p:sp>
      <p:graphicFrame>
        <p:nvGraphicFramePr>
          <p:cNvPr id="7" name="Diagrama 6"/>
          <p:cNvGraphicFramePr/>
          <p:nvPr>
            <p:extLst>
              <p:ext uri="{D42A27DB-BD31-4B8C-83A1-F6EECF244321}">
                <p14:modId xmlns:p14="http://schemas.microsoft.com/office/powerpoint/2010/main" val="3125673141"/>
              </p:ext>
            </p:extLst>
          </p:nvPr>
        </p:nvGraphicFramePr>
        <p:xfrm>
          <a:off x="6096000" y="2098580"/>
          <a:ext cx="5983706" cy="4176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430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solidFill>
                  <a:srgbClr val="FF0000"/>
                </a:solidFill>
              </a:rPr>
              <a:t>DISPOSICIONES COMPLEMENTARIAS FINALES </a:t>
            </a:r>
            <a:endParaRPr lang="en-US" sz="4000" b="1" dirty="0">
              <a:solidFill>
                <a:srgbClr val="FF0000"/>
              </a:solidFill>
            </a:endParaRPr>
          </a:p>
        </p:txBody>
      </p:sp>
      <p:pic>
        <p:nvPicPr>
          <p:cNvPr id="9" name="Marcador de contenido 8" descr="Recorte de pantalla"/>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867358" y="2009358"/>
            <a:ext cx="5003800" cy="3759200"/>
          </a:xfrm>
        </p:spPr>
      </p:pic>
      <p:sp>
        <p:nvSpPr>
          <p:cNvPr id="4" name="Rectángulo 3"/>
          <p:cNvSpPr/>
          <p:nvPr/>
        </p:nvSpPr>
        <p:spPr>
          <a:xfrm>
            <a:off x="838200" y="1876926"/>
            <a:ext cx="5888789" cy="43889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2000" dirty="0"/>
              <a:t>En los casos que las solicitudes de verificación de despido arbitrario contengan una constatación policial de dicho despido, el SIAI emitirá respuesta al denunciante de acuerdo al Anexo N° 3 de la Directiva.</a:t>
            </a:r>
          </a:p>
          <a:p>
            <a:pPr algn="just"/>
            <a:endParaRPr lang="es-ES" sz="2000" dirty="0"/>
          </a:p>
          <a:p>
            <a:pPr algn="just"/>
            <a:r>
              <a:rPr lang="es-ES" sz="2000" dirty="0">
                <a:solidFill>
                  <a:srgbClr val="FF0000"/>
                </a:solidFill>
              </a:rPr>
              <a:t>Ya no se genera una OI y se la da respuesta a través de una carta al denunciante</a:t>
            </a:r>
            <a:r>
              <a:rPr lang="es-ES" sz="2000" dirty="0"/>
              <a:t>.</a:t>
            </a:r>
          </a:p>
        </p:txBody>
      </p:sp>
    </p:spTree>
    <p:extLst>
      <p:ext uri="{BB962C8B-B14F-4D97-AF65-F5344CB8AC3E}">
        <p14:creationId xmlns:p14="http://schemas.microsoft.com/office/powerpoint/2010/main" val="347910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42D1804-C4C5-F33E-D202-96320E01F176}"/>
              </a:ext>
            </a:extLst>
          </p:cNvPr>
          <p:cNvSpPr txBox="1">
            <a:spLocks/>
          </p:cNvSpPr>
          <p:nvPr/>
        </p:nvSpPr>
        <p:spPr>
          <a:xfrm>
            <a:off x="1147864" y="2675106"/>
            <a:ext cx="9961123" cy="1947694"/>
          </a:xfrm>
          <a:prstGeom prst="rect">
            <a:avLst/>
          </a:prstGeom>
          <a:solidFill>
            <a:schemeClr val="accent1">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sz="4000" b="1" dirty="0">
              <a:solidFill>
                <a:schemeClr val="bg1"/>
              </a:solidFill>
            </a:endParaRPr>
          </a:p>
          <a:p>
            <a:pPr algn="ctr"/>
            <a:r>
              <a:rPr lang="es-MX" sz="4000" b="1" dirty="0">
                <a:solidFill>
                  <a:schemeClr val="bg1"/>
                </a:solidFill>
              </a:rPr>
              <a:t>INSPECCIÓN DEL TRABAJO</a:t>
            </a:r>
            <a:endParaRPr lang="es-PE" sz="4000" b="1" dirty="0">
              <a:solidFill>
                <a:schemeClr val="bg1"/>
              </a:solidFill>
            </a:endParaRPr>
          </a:p>
        </p:txBody>
      </p:sp>
    </p:spTree>
    <p:extLst>
      <p:ext uri="{BB962C8B-B14F-4D97-AF65-F5344CB8AC3E}">
        <p14:creationId xmlns:p14="http://schemas.microsoft.com/office/powerpoint/2010/main" val="903763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42BB065-2F64-EAA8-CBB4-F67436DC1466}"/>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FUNCIONES DE LA INSPECCIÓN DEL TRABAJO</a:t>
            </a:r>
            <a:endParaRPr lang="es-PE" sz="3200" b="1" dirty="0"/>
          </a:p>
        </p:txBody>
      </p:sp>
      <p:graphicFrame>
        <p:nvGraphicFramePr>
          <p:cNvPr id="3" name="Diagrama 2">
            <a:extLst>
              <a:ext uri="{FF2B5EF4-FFF2-40B4-BE49-F238E27FC236}">
                <a16:creationId xmlns:a16="http://schemas.microsoft.com/office/drawing/2014/main" id="{C3199C01-2565-63E8-FAEC-C72B4F7BB394}"/>
              </a:ext>
            </a:extLst>
          </p:cNvPr>
          <p:cNvGraphicFramePr/>
          <p:nvPr>
            <p:extLst>
              <p:ext uri="{D42A27DB-BD31-4B8C-83A1-F6EECF244321}">
                <p14:modId xmlns:p14="http://schemas.microsoft.com/office/powerpoint/2010/main" val="2185810470"/>
              </p:ext>
            </p:extLst>
          </p:nvPr>
        </p:nvGraphicFramePr>
        <p:xfrm>
          <a:off x="1800007" y="2215335"/>
          <a:ext cx="8924125" cy="2427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F0F4C48D-53C2-9B3F-36F8-1289CB0D2F00}"/>
              </a:ext>
            </a:extLst>
          </p:cNvPr>
          <p:cNvSpPr txBox="1"/>
          <p:nvPr/>
        </p:nvSpPr>
        <p:spPr>
          <a:xfrm>
            <a:off x="1152964" y="4894598"/>
            <a:ext cx="10087583" cy="646331"/>
          </a:xfrm>
          <a:prstGeom prst="rect">
            <a:avLst/>
          </a:prstGeom>
          <a:noFill/>
        </p:spPr>
        <p:txBody>
          <a:bodyPr wrap="square" rtlCol="0">
            <a:spAutoFit/>
          </a:bodyPr>
          <a:lstStyle/>
          <a:p>
            <a:pPr algn="just"/>
            <a:r>
              <a:rPr lang="es-MX" dirty="0"/>
              <a:t>La </a:t>
            </a:r>
            <a:r>
              <a:rPr lang="es-MX" b="1" dirty="0"/>
              <a:t>Recomendación del Convenio 81 de la OIT </a:t>
            </a:r>
            <a:r>
              <a:rPr lang="es-MX" dirty="0"/>
              <a:t>en su numeral 8 señala: “(…) </a:t>
            </a:r>
            <a:r>
              <a:rPr lang="es-MX" b="1" dirty="0"/>
              <a:t>Las funciones de los inspectores del trabajo no deberían incluir las de conciliador o árbitro en conflictos del trabajo</a:t>
            </a:r>
            <a:r>
              <a:rPr lang="es-MX" dirty="0"/>
              <a:t>.”</a:t>
            </a:r>
            <a:endParaRPr lang="es-PE" dirty="0"/>
          </a:p>
        </p:txBody>
      </p:sp>
    </p:spTree>
    <p:extLst>
      <p:ext uri="{BB962C8B-B14F-4D97-AF65-F5344CB8AC3E}">
        <p14:creationId xmlns:p14="http://schemas.microsoft.com/office/powerpoint/2010/main" val="3562134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05B614-1AD2-C972-7D6D-68561789B922}"/>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BASE LEGAL</a:t>
            </a:r>
            <a:endParaRPr lang="es-PE" sz="3200" b="1" dirty="0"/>
          </a:p>
        </p:txBody>
      </p:sp>
      <p:graphicFrame>
        <p:nvGraphicFramePr>
          <p:cNvPr id="3" name="Diagrama 2">
            <a:extLst>
              <a:ext uri="{FF2B5EF4-FFF2-40B4-BE49-F238E27FC236}">
                <a16:creationId xmlns:a16="http://schemas.microsoft.com/office/drawing/2014/main" id="{BCF8C021-E936-99E2-9B6B-592CB881C477}"/>
              </a:ext>
            </a:extLst>
          </p:cNvPr>
          <p:cNvGraphicFramePr/>
          <p:nvPr>
            <p:extLst>
              <p:ext uri="{D42A27DB-BD31-4B8C-83A1-F6EECF244321}">
                <p14:modId xmlns:p14="http://schemas.microsoft.com/office/powerpoint/2010/main" val="4097453505"/>
              </p:ext>
            </p:extLst>
          </p:nvPr>
        </p:nvGraphicFramePr>
        <p:xfrm>
          <a:off x="941041" y="2052735"/>
          <a:ext cx="10479629" cy="301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190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586F06-55D0-6992-747C-3239D2BA6A95}"/>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PRINCIPIOS DEL SISTEMA DE INSPECCIÓN</a:t>
            </a:r>
            <a:endParaRPr lang="es-PE" sz="3200" b="1" dirty="0"/>
          </a:p>
        </p:txBody>
      </p:sp>
      <p:graphicFrame>
        <p:nvGraphicFramePr>
          <p:cNvPr id="3" name="Diagrama 2">
            <a:extLst>
              <a:ext uri="{FF2B5EF4-FFF2-40B4-BE49-F238E27FC236}">
                <a16:creationId xmlns:a16="http://schemas.microsoft.com/office/drawing/2014/main" id="{88A99CE3-E3C0-3111-F24D-E4B9683CC189}"/>
              </a:ext>
            </a:extLst>
          </p:cNvPr>
          <p:cNvGraphicFramePr/>
          <p:nvPr/>
        </p:nvGraphicFramePr>
        <p:xfrm>
          <a:off x="1184231" y="1555345"/>
          <a:ext cx="10155677" cy="4533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747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9 Diagrama">
            <a:extLst>
              <a:ext uri="{FF2B5EF4-FFF2-40B4-BE49-F238E27FC236}">
                <a16:creationId xmlns:a16="http://schemas.microsoft.com/office/drawing/2014/main" id="{21996CB3-0577-E9C8-D9D4-331D047945B3}"/>
              </a:ext>
            </a:extLst>
          </p:cNvPr>
          <p:cNvGraphicFramePr/>
          <p:nvPr>
            <p:extLst>
              <p:ext uri="{D42A27DB-BD31-4B8C-83A1-F6EECF244321}">
                <p14:modId xmlns:p14="http://schemas.microsoft.com/office/powerpoint/2010/main" val="1060360934"/>
              </p:ext>
            </p:extLst>
          </p:nvPr>
        </p:nvGraphicFramePr>
        <p:xfrm>
          <a:off x="941041" y="2302758"/>
          <a:ext cx="10916816" cy="2906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39948EEB-F759-4F17-A669-62AD04BBD2D6}"/>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PROCEDIMIENTO DE ACTUACIONES INSPECTIVAS</a:t>
            </a:r>
            <a:endParaRPr lang="es-PE" sz="3200" b="1" dirty="0"/>
          </a:p>
        </p:txBody>
      </p:sp>
      <p:sp>
        <p:nvSpPr>
          <p:cNvPr id="6" name="CuadroTexto 5">
            <a:extLst>
              <a:ext uri="{FF2B5EF4-FFF2-40B4-BE49-F238E27FC236}">
                <a16:creationId xmlns:a16="http://schemas.microsoft.com/office/drawing/2014/main" id="{E21A0213-C4B3-C19F-7919-5D9CC370B24A}"/>
              </a:ext>
            </a:extLst>
          </p:cNvPr>
          <p:cNvSpPr txBox="1"/>
          <p:nvPr/>
        </p:nvSpPr>
        <p:spPr>
          <a:xfrm>
            <a:off x="3574418" y="5084259"/>
            <a:ext cx="2205135" cy="276999"/>
          </a:xfrm>
          <a:prstGeom prst="rect">
            <a:avLst/>
          </a:prstGeom>
          <a:noFill/>
        </p:spPr>
        <p:txBody>
          <a:bodyPr wrap="square" rtlCol="0">
            <a:spAutoFit/>
          </a:bodyPr>
          <a:lstStyle/>
          <a:p>
            <a:pPr algn="ctr"/>
            <a:r>
              <a:rPr lang="es-MX" sz="1200" dirty="0"/>
              <a:t>10 días hábiles</a:t>
            </a:r>
            <a:endParaRPr lang="es-PE" sz="1200" dirty="0"/>
          </a:p>
        </p:txBody>
      </p:sp>
      <p:sp>
        <p:nvSpPr>
          <p:cNvPr id="7" name="CuadroTexto 6">
            <a:extLst>
              <a:ext uri="{FF2B5EF4-FFF2-40B4-BE49-F238E27FC236}">
                <a16:creationId xmlns:a16="http://schemas.microsoft.com/office/drawing/2014/main" id="{80F0F9FA-FDDD-E5F0-95E1-6FD9F375C3CF}"/>
              </a:ext>
            </a:extLst>
          </p:cNvPr>
          <p:cNvSpPr txBox="1"/>
          <p:nvPr/>
        </p:nvSpPr>
        <p:spPr>
          <a:xfrm>
            <a:off x="4482267" y="2576669"/>
            <a:ext cx="4739951" cy="276999"/>
          </a:xfrm>
          <a:prstGeom prst="rect">
            <a:avLst/>
          </a:prstGeom>
          <a:noFill/>
        </p:spPr>
        <p:txBody>
          <a:bodyPr wrap="square" rtlCol="0">
            <a:spAutoFit/>
          </a:bodyPr>
          <a:lstStyle/>
          <a:p>
            <a:pPr algn="ctr"/>
            <a:r>
              <a:rPr lang="es-MX" sz="1200" dirty="0"/>
              <a:t>10, 20, 30 hasta 60 días hábiles</a:t>
            </a:r>
            <a:endParaRPr lang="es-PE" sz="1200" dirty="0"/>
          </a:p>
        </p:txBody>
      </p:sp>
    </p:spTree>
    <p:extLst>
      <p:ext uri="{BB962C8B-B14F-4D97-AF65-F5344CB8AC3E}">
        <p14:creationId xmlns:p14="http://schemas.microsoft.com/office/powerpoint/2010/main" val="23032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E16690B-3FC2-D310-0B6F-D840B512FF5C}"/>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ACTUACIONES INSPECTIVAS</a:t>
            </a:r>
            <a:endParaRPr lang="es-PE" sz="3200" b="1" dirty="0"/>
          </a:p>
        </p:txBody>
      </p:sp>
      <p:graphicFrame>
        <p:nvGraphicFramePr>
          <p:cNvPr id="3" name="Diagrama 2">
            <a:extLst>
              <a:ext uri="{FF2B5EF4-FFF2-40B4-BE49-F238E27FC236}">
                <a16:creationId xmlns:a16="http://schemas.microsoft.com/office/drawing/2014/main" id="{73F27975-F175-BE48-B6CE-FD84E36DA84F}"/>
              </a:ext>
            </a:extLst>
          </p:cNvPr>
          <p:cNvGraphicFramePr/>
          <p:nvPr/>
        </p:nvGraphicFramePr>
        <p:xfrm>
          <a:off x="1155715" y="1750980"/>
          <a:ext cx="10196464" cy="4229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149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FD2EADD-64E9-6B18-3E78-BFB6834729E8}"/>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MEDIDAS INSPECTIVAS </a:t>
            </a:r>
            <a:endParaRPr lang="es-PE" sz="3200" b="1" dirty="0"/>
          </a:p>
        </p:txBody>
      </p:sp>
      <p:graphicFrame>
        <p:nvGraphicFramePr>
          <p:cNvPr id="3" name="Diagrama 2">
            <a:extLst>
              <a:ext uri="{FF2B5EF4-FFF2-40B4-BE49-F238E27FC236}">
                <a16:creationId xmlns:a16="http://schemas.microsoft.com/office/drawing/2014/main" id="{40F4FFC6-3CC4-5237-0AFC-BA64E1F5E109}"/>
              </a:ext>
            </a:extLst>
          </p:cNvPr>
          <p:cNvGraphicFramePr/>
          <p:nvPr/>
        </p:nvGraphicFramePr>
        <p:xfrm>
          <a:off x="6262070" y="1239757"/>
          <a:ext cx="5544766" cy="508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75F43D5C-7FDC-10E2-32D4-C269F40D73D9}"/>
              </a:ext>
            </a:extLst>
          </p:cNvPr>
          <p:cNvSpPr txBox="1"/>
          <p:nvPr/>
        </p:nvSpPr>
        <p:spPr>
          <a:xfrm>
            <a:off x="941041" y="2090172"/>
            <a:ext cx="4307840" cy="2677656"/>
          </a:xfrm>
          <a:prstGeom prst="rect">
            <a:avLst/>
          </a:prstGeom>
          <a:noFill/>
        </p:spPr>
        <p:txBody>
          <a:bodyPr wrap="square" rtlCol="0">
            <a:spAutoFit/>
          </a:bodyPr>
          <a:lstStyle/>
          <a:p>
            <a:pPr algn="just"/>
            <a:r>
              <a:rPr lang="es-MX" dirty="0"/>
              <a:t>Recomendar acciones al empleador para mejorar su nivel de cumplimiento.</a:t>
            </a:r>
          </a:p>
          <a:p>
            <a:pPr algn="just"/>
            <a:endParaRPr lang="es-MX" dirty="0"/>
          </a:p>
          <a:p>
            <a:pPr algn="just"/>
            <a:r>
              <a:rPr lang="es-MX" dirty="0"/>
              <a:t>Advertir de continuarse con un incumplimiento impondrá una multa.</a:t>
            </a:r>
          </a:p>
          <a:p>
            <a:pPr algn="just"/>
            <a:endParaRPr lang="es-MX" dirty="0"/>
          </a:p>
          <a:p>
            <a:pPr algn="just"/>
            <a:r>
              <a:rPr lang="es-MX" dirty="0"/>
              <a:t>Requerir el cese de incumplimiento a fin de poner en un estado anterior.</a:t>
            </a:r>
          </a:p>
          <a:p>
            <a:pPr algn="just"/>
            <a:endParaRPr lang="es-MX" dirty="0"/>
          </a:p>
          <a:p>
            <a:pPr algn="just"/>
            <a:r>
              <a:rPr lang="es-MX" dirty="0"/>
              <a:t>Paralización: cierre temporal de área de una unidad económica y </a:t>
            </a:r>
            <a:r>
              <a:rPr lang="es-MX" dirty="0" err="1"/>
              <a:t>ii</a:t>
            </a:r>
            <a:r>
              <a:rPr lang="es-MX" dirty="0"/>
              <a:t>) la paralización o prohibición de trabajos o tareas.   </a:t>
            </a:r>
            <a:endParaRPr lang="es-PE" dirty="0"/>
          </a:p>
        </p:txBody>
      </p:sp>
    </p:spTree>
    <p:extLst>
      <p:ext uri="{BB962C8B-B14F-4D97-AF65-F5344CB8AC3E}">
        <p14:creationId xmlns:p14="http://schemas.microsoft.com/office/powerpoint/2010/main" val="581969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005CD06-1071-C53D-DDDB-BD9870A52912}"/>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ATRIBUCIONES DEL INSPECTOR</a:t>
            </a:r>
            <a:endParaRPr lang="es-PE" sz="3200" b="1" dirty="0"/>
          </a:p>
        </p:txBody>
      </p:sp>
      <p:sp>
        <p:nvSpPr>
          <p:cNvPr id="3" name="Rectángulo 2">
            <a:extLst>
              <a:ext uri="{FF2B5EF4-FFF2-40B4-BE49-F238E27FC236}">
                <a16:creationId xmlns:a16="http://schemas.microsoft.com/office/drawing/2014/main" id="{384A1EB1-2C2F-4BCB-FFEB-F0CBFE2E1CEA}"/>
              </a:ext>
            </a:extLst>
          </p:cNvPr>
          <p:cNvSpPr/>
          <p:nvPr/>
        </p:nvSpPr>
        <p:spPr>
          <a:xfrm>
            <a:off x="941041" y="2587559"/>
            <a:ext cx="4046706" cy="1381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INGRESO LIBRE SIN PREVIA NOTIFICACIÓN </a:t>
            </a:r>
            <a:endParaRPr lang="es-PE" b="1" dirty="0"/>
          </a:p>
        </p:txBody>
      </p:sp>
      <p:pic>
        <p:nvPicPr>
          <p:cNvPr id="5" name="Imagen 4">
            <a:extLst>
              <a:ext uri="{FF2B5EF4-FFF2-40B4-BE49-F238E27FC236}">
                <a16:creationId xmlns:a16="http://schemas.microsoft.com/office/drawing/2014/main" id="{4238A2BE-F1B3-885E-B0E3-37552BD09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973" y="2204259"/>
            <a:ext cx="4777978" cy="3276000"/>
          </a:xfrm>
          <a:prstGeom prst="rect">
            <a:avLst/>
          </a:prstGeom>
        </p:spPr>
      </p:pic>
      <p:sp>
        <p:nvSpPr>
          <p:cNvPr id="6" name="CuadroTexto 5">
            <a:extLst>
              <a:ext uri="{FF2B5EF4-FFF2-40B4-BE49-F238E27FC236}">
                <a16:creationId xmlns:a16="http://schemas.microsoft.com/office/drawing/2014/main" id="{291F2731-9E50-305A-1CB0-926800C7E935}"/>
              </a:ext>
            </a:extLst>
          </p:cNvPr>
          <p:cNvSpPr txBox="1"/>
          <p:nvPr/>
        </p:nvSpPr>
        <p:spPr>
          <a:xfrm>
            <a:off x="6508609" y="1780161"/>
            <a:ext cx="4885827" cy="338554"/>
          </a:xfrm>
          <a:prstGeom prst="rect">
            <a:avLst/>
          </a:prstGeom>
          <a:noFill/>
        </p:spPr>
        <p:txBody>
          <a:bodyPr wrap="square" rtlCol="0">
            <a:spAutoFit/>
          </a:bodyPr>
          <a:lstStyle/>
          <a:p>
            <a:r>
              <a:rPr lang="es-MX" sz="1600" dirty="0"/>
              <a:t>Acreditar debidamente su identidad el inspector</a:t>
            </a:r>
            <a:endParaRPr lang="es-PE" sz="1600" dirty="0"/>
          </a:p>
        </p:txBody>
      </p:sp>
      <p:sp>
        <p:nvSpPr>
          <p:cNvPr id="8" name="CuadroTexto 7">
            <a:extLst>
              <a:ext uri="{FF2B5EF4-FFF2-40B4-BE49-F238E27FC236}">
                <a16:creationId xmlns:a16="http://schemas.microsoft.com/office/drawing/2014/main" id="{8F311BD7-2138-B9E3-6979-13BD035D39DC}"/>
              </a:ext>
            </a:extLst>
          </p:cNvPr>
          <p:cNvSpPr txBox="1"/>
          <p:nvPr/>
        </p:nvSpPr>
        <p:spPr>
          <a:xfrm>
            <a:off x="1021509" y="5484248"/>
            <a:ext cx="10372927" cy="646331"/>
          </a:xfrm>
          <a:prstGeom prst="rect">
            <a:avLst/>
          </a:prstGeom>
          <a:noFill/>
        </p:spPr>
        <p:txBody>
          <a:bodyPr wrap="square" rtlCol="0">
            <a:spAutoFit/>
          </a:bodyPr>
          <a:lstStyle/>
          <a:p>
            <a:pPr algn="just"/>
            <a:r>
              <a:rPr lang="es-MX" dirty="0"/>
              <a:t>Si el centro laboral sometido a inspección coincidiese con el domicilio de la persona física afectada, deberán obtener su expreso consentimiento o, en su defecto, la oportuna autorización judicial (Art. 5 de LGIT).</a:t>
            </a:r>
            <a:endParaRPr lang="es-PE" dirty="0"/>
          </a:p>
        </p:txBody>
      </p:sp>
    </p:spTree>
    <p:extLst>
      <p:ext uri="{BB962C8B-B14F-4D97-AF65-F5344CB8AC3E}">
        <p14:creationId xmlns:p14="http://schemas.microsoft.com/office/powerpoint/2010/main" val="322856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91CD010-9C8B-826D-FFCE-61622199507F}"/>
              </a:ext>
            </a:extLst>
          </p:cNvPr>
          <p:cNvSpPr txBox="1">
            <a:spLocks/>
          </p:cNvSpPr>
          <p:nvPr/>
        </p:nvSpPr>
        <p:spPr>
          <a:xfrm>
            <a:off x="1147864" y="2675106"/>
            <a:ext cx="9961123" cy="1947694"/>
          </a:xfrm>
          <a:prstGeom prst="rect">
            <a:avLst/>
          </a:prstGeom>
          <a:solidFill>
            <a:schemeClr val="accent1">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sz="4000" b="1" dirty="0">
              <a:solidFill>
                <a:schemeClr val="bg1"/>
              </a:solidFill>
            </a:endParaRPr>
          </a:p>
          <a:p>
            <a:pPr algn="ctr"/>
            <a:r>
              <a:rPr lang="es-MX" sz="4000" b="1" dirty="0">
                <a:solidFill>
                  <a:schemeClr val="bg1"/>
                </a:solidFill>
              </a:rPr>
              <a:t>NOCIONES PREVIAS</a:t>
            </a:r>
            <a:endParaRPr lang="es-PE" sz="4000" b="1" dirty="0">
              <a:solidFill>
                <a:schemeClr val="bg1"/>
              </a:solidFill>
            </a:endParaRPr>
          </a:p>
        </p:txBody>
      </p:sp>
    </p:spTree>
    <p:extLst>
      <p:ext uri="{BB962C8B-B14F-4D97-AF65-F5344CB8AC3E}">
        <p14:creationId xmlns:p14="http://schemas.microsoft.com/office/powerpoint/2010/main" val="2191270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005CD06-1071-C53D-DDDB-BD9870A52912}"/>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ATRIBUCIONES DEL INSPECTOR</a:t>
            </a:r>
            <a:endParaRPr lang="es-PE" sz="3200" b="1" dirty="0"/>
          </a:p>
        </p:txBody>
      </p:sp>
      <p:sp>
        <p:nvSpPr>
          <p:cNvPr id="3" name="Rectángulo 2">
            <a:extLst>
              <a:ext uri="{FF2B5EF4-FFF2-40B4-BE49-F238E27FC236}">
                <a16:creationId xmlns:a16="http://schemas.microsoft.com/office/drawing/2014/main" id="{384A1EB1-2C2F-4BCB-FFEB-F0CBFE2E1CEA}"/>
              </a:ext>
            </a:extLst>
          </p:cNvPr>
          <p:cNvSpPr/>
          <p:nvPr/>
        </p:nvSpPr>
        <p:spPr>
          <a:xfrm>
            <a:off x="1534429" y="1809970"/>
            <a:ext cx="4046706" cy="13813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REQUERIR LA COLACACIÓN DE AVISOS EXIGIDOS POR LA LEY</a:t>
            </a:r>
            <a:endParaRPr lang="es-PE" b="1" dirty="0"/>
          </a:p>
        </p:txBody>
      </p:sp>
      <p:sp>
        <p:nvSpPr>
          <p:cNvPr id="4" name="Rectángulo 3">
            <a:extLst>
              <a:ext uri="{FF2B5EF4-FFF2-40B4-BE49-F238E27FC236}">
                <a16:creationId xmlns:a16="http://schemas.microsoft.com/office/drawing/2014/main" id="{614DACAD-6D71-BD9D-735C-475B95771BB9}"/>
              </a:ext>
            </a:extLst>
          </p:cNvPr>
          <p:cNvSpPr/>
          <p:nvPr/>
        </p:nvSpPr>
        <p:spPr>
          <a:xfrm>
            <a:off x="6699815" y="1809969"/>
            <a:ext cx="4046706" cy="1381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ENTRAR A CUALQUIER LUGAR</a:t>
            </a:r>
            <a:endParaRPr lang="es-PE" b="1" dirty="0"/>
          </a:p>
        </p:txBody>
      </p:sp>
      <p:sp>
        <p:nvSpPr>
          <p:cNvPr id="7" name="Rectángulo 6">
            <a:extLst>
              <a:ext uri="{FF2B5EF4-FFF2-40B4-BE49-F238E27FC236}">
                <a16:creationId xmlns:a16="http://schemas.microsoft.com/office/drawing/2014/main" id="{5F4CD7FB-3FB2-D619-2B07-FB4309F4C8D7}"/>
              </a:ext>
            </a:extLst>
          </p:cNvPr>
          <p:cNvSpPr/>
          <p:nvPr/>
        </p:nvSpPr>
        <p:spPr>
          <a:xfrm>
            <a:off x="1534429" y="3201024"/>
            <a:ext cx="4046706" cy="1381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REALIZAR EXÁMENES, INVESTIGACIONES O PRUEBAS</a:t>
            </a:r>
            <a:endParaRPr lang="es-PE" b="1" dirty="0"/>
          </a:p>
        </p:txBody>
      </p:sp>
      <p:sp>
        <p:nvSpPr>
          <p:cNvPr id="8" name="Rectángulo 7">
            <a:extLst>
              <a:ext uri="{FF2B5EF4-FFF2-40B4-BE49-F238E27FC236}">
                <a16:creationId xmlns:a16="http://schemas.microsoft.com/office/drawing/2014/main" id="{FBD1EB2F-CA2F-A3EF-7F17-6EBFB0D4DA2A}"/>
              </a:ext>
            </a:extLst>
          </p:cNvPr>
          <p:cNvSpPr/>
          <p:nvPr/>
        </p:nvSpPr>
        <p:spPr>
          <a:xfrm>
            <a:off x="6699815" y="3191296"/>
            <a:ext cx="4046706" cy="1381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INTERROGAR AL EMPLEADOR O AL PERSONAL DE LA EMPRESA</a:t>
            </a:r>
            <a:endParaRPr lang="es-PE" b="1" dirty="0"/>
          </a:p>
        </p:txBody>
      </p:sp>
      <p:sp>
        <p:nvSpPr>
          <p:cNvPr id="11" name="Rectángulo 10">
            <a:extLst>
              <a:ext uri="{FF2B5EF4-FFF2-40B4-BE49-F238E27FC236}">
                <a16:creationId xmlns:a16="http://schemas.microsoft.com/office/drawing/2014/main" id="{5366CD23-3703-986D-D897-7FE8660A705D}"/>
              </a:ext>
            </a:extLst>
          </p:cNvPr>
          <p:cNvSpPr/>
          <p:nvPr/>
        </p:nvSpPr>
        <p:spPr>
          <a:xfrm>
            <a:off x="1534429" y="4572623"/>
            <a:ext cx="4046706" cy="1381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PEDIR LA EXHIBICIÓN DE DOCUMENTOS QUE LA LEGISLACIÓN ORDENE LLEVAR Y OBTENER COPIAS O EXTRACTOS</a:t>
            </a:r>
            <a:endParaRPr lang="es-PE" b="1" dirty="0"/>
          </a:p>
        </p:txBody>
      </p:sp>
      <p:sp>
        <p:nvSpPr>
          <p:cNvPr id="12" name="Rectángulo 11">
            <a:extLst>
              <a:ext uri="{FF2B5EF4-FFF2-40B4-BE49-F238E27FC236}">
                <a16:creationId xmlns:a16="http://schemas.microsoft.com/office/drawing/2014/main" id="{6E3B1A5C-E46E-3482-D108-D24AEEFE9F87}"/>
              </a:ext>
            </a:extLst>
          </p:cNvPr>
          <p:cNvSpPr/>
          <p:nvPr/>
        </p:nvSpPr>
        <p:spPr>
          <a:xfrm>
            <a:off x="6699815" y="4582351"/>
            <a:ext cx="4046706" cy="1381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TOMAR MUESTRAS DE SUSTANCIAS</a:t>
            </a:r>
            <a:endParaRPr lang="es-PE" b="1" dirty="0"/>
          </a:p>
        </p:txBody>
      </p:sp>
    </p:spTree>
    <p:extLst>
      <p:ext uri="{BB962C8B-B14F-4D97-AF65-F5344CB8AC3E}">
        <p14:creationId xmlns:p14="http://schemas.microsoft.com/office/powerpoint/2010/main" val="123698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C93936-FCF5-389C-F8EF-45AAE30812B6}"/>
              </a:ext>
            </a:extLst>
          </p:cNvPr>
          <p:cNvSpPr/>
          <p:nvPr/>
        </p:nvSpPr>
        <p:spPr>
          <a:xfrm>
            <a:off x="941041" y="331365"/>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RESULTADOS</a:t>
            </a:r>
            <a:endParaRPr lang="es-PE" sz="3200" b="1" dirty="0"/>
          </a:p>
        </p:txBody>
      </p:sp>
      <p:graphicFrame>
        <p:nvGraphicFramePr>
          <p:cNvPr id="3" name="Diagrama 2">
            <a:extLst>
              <a:ext uri="{FF2B5EF4-FFF2-40B4-BE49-F238E27FC236}">
                <a16:creationId xmlns:a16="http://schemas.microsoft.com/office/drawing/2014/main" id="{9EC0DCF1-AE03-A448-50A0-F45C53FDD117}"/>
              </a:ext>
            </a:extLst>
          </p:cNvPr>
          <p:cNvGraphicFramePr/>
          <p:nvPr>
            <p:extLst>
              <p:ext uri="{D42A27DB-BD31-4B8C-83A1-F6EECF244321}">
                <p14:modId xmlns:p14="http://schemas.microsoft.com/office/powerpoint/2010/main" val="1031520906"/>
              </p:ext>
            </p:extLst>
          </p:nvPr>
        </p:nvGraphicFramePr>
        <p:xfrm>
          <a:off x="1060316" y="1857983"/>
          <a:ext cx="10428050" cy="425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422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69995" y="2866029"/>
            <a:ext cx="7738281" cy="2400657"/>
          </a:xfrm>
          <a:prstGeom prst="rect">
            <a:avLst/>
          </a:prstGeom>
          <a:noFill/>
        </p:spPr>
        <p:txBody>
          <a:bodyPr wrap="square" rtlCol="0">
            <a:spAutoFit/>
          </a:bodyPr>
          <a:lstStyle/>
          <a:p>
            <a:pPr algn="ctr"/>
            <a:r>
              <a:rPr lang="es-ES" sz="9600" b="1" dirty="0">
                <a:solidFill>
                  <a:srgbClr val="FF0000"/>
                </a:solidFill>
              </a:rPr>
              <a:t>GRACIAS</a:t>
            </a:r>
          </a:p>
          <a:p>
            <a:pPr algn="ctr"/>
            <a:r>
              <a:rPr lang="es-ES" dirty="0">
                <a:hlinkClick r:id="rId2"/>
              </a:rPr>
              <a:t>j.matospz@gmail.com</a:t>
            </a:r>
            <a:endParaRPr lang="es-ES" dirty="0"/>
          </a:p>
          <a:p>
            <a:pPr algn="ctr"/>
            <a:r>
              <a:rPr lang="es-ES" dirty="0"/>
              <a:t>931761420</a:t>
            </a:r>
          </a:p>
          <a:p>
            <a:pPr algn="ctr"/>
            <a:endParaRPr lang="en-US" dirty="0"/>
          </a:p>
        </p:txBody>
      </p:sp>
    </p:spTree>
    <p:extLst>
      <p:ext uri="{BB962C8B-B14F-4D97-AF65-F5344CB8AC3E}">
        <p14:creationId xmlns:p14="http://schemas.microsoft.com/office/powerpoint/2010/main" val="242003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69238892"/>
              </p:ext>
            </p:extLst>
          </p:nvPr>
        </p:nvGraphicFramePr>
        <p:xfrm>
          <a:off x="639978" y="1653701"/>
          <a:ext cx="5848371" cy="497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id="{71F58BF9-6473-0AE9-2120-26310FD5553D}"/>
              </a:ext>
            </a:extLst>
          </p:cNvPr>
          <p:cNvSpPr/>
          <p:nvPr/>
        </p:nvSpPr>
        <p:spPr>
          <a:xfrm>
            <a:off x="838200" y="505838"/>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EL SISTEMA DE INSPECCIÓN DEL TRABAJO</a:t>
            </a:r>
            <a:endParaRPr lang="es-PE" sz="3200" b="1" dirty="0"/>
          </a:p>
        </p:txBody>
      </p:sp>
      <p:sp>
        <p:nvSpPr>
          <p:cNvPr id="8" name="CuadroTexto 7">
            <a:extLst>
              <a:ext uri="{FF2B5EF4-FFF2-40B4-BE49-F238E27FC236}">
                <a16:creationId xmlns:a16="http://schemas.microsoft.com/office/drawing/2014/main" id="{1B014FBF-6405-30C9-BA5B-E91AE87D88CF}"/>
              </a:ext>
            </a:extLst>
          </p:cNvPr>
          <p:cNvSpPr txBox="1"/>
          <p:nvPr/>
        </p:nvSpPr>
        <p:spPr>
          <a:xfrm>
            <a:off x="7003915" y="2326820"/>
            <a:ext cx="4338536" cy="1815882"/>
          </a:xfrm>
          <a:prstGeom prst="rect">
            <a:avLst/>
          </a:prstGeom>
          <a:noFill/>
        </p:spPr>
        <p:txBody>
          <a:bodyPr wrap="square" rtlCol="0">
            <a:spAutoFit/>
          </a:bodyPr>
          <a:lstStyle/>
          <a:p>
            <a:pPr algn="just"/>
            <a:r>
              <a:rPr lang="es-MX" sz="1600" b="1" dirty="0"/>
              <a:t>ARCE ORTIZ, Elmer </a:t>
            </a:r>
            <a:r>
              <a:rPr lang="es-MX" sz="1600" dirty="0"/>
              <a:t>“(….) Sin órganos que velen por la aplicación real de las normas jurídicas jurídico-laborales, éstas devendrían en meras proclamas vaciadas de contenido. La Inspección del Trabajo es parte de este engranaje administrativo que fortalece la eficacia de un sistema jurídico. </a:t>
            </a:r>
            <a:endParaRPr lang="es-PE" sz="1600" dirty="0"/>
          </a:p>
        </p:txBody>
      </p:sp>
      <p:sp>
        <p:nvSpPr>
          <p:cNvPr id="9" name="CuadroTexto 8">
            <a:extLst>
              <a:ext uri="{FF2B5EF4-FFF2-40B4-BE49-F238E27FC236}">
                <a16:creationId xmlns:a16="http://schemas.microsoft.com/office/drawing/2014/main" id="{6DBDB928-0EB8-7234-A29F-B28C45023875}"/>
              </a:ext>
            </a:extLst>
          </p:cNvPr>
          <p:cNvSpPr txBox="1"/>
          <p:nvPr/>
        </p:nvSpPr>
        <p:spPr>
          <a:xfrm>
            <a:off x="7003915" y="4562273"/>
            <a:ext cx="4338536" cy="1077218"/>
          </a:xfrm>
          <a:prstGeom prst="rect">
            <a:avLst/>
          </a:prstGeom>
          <a:noFill/>
        </p:spPr>
        <p:txBody>
          <a:bodyPr wrap="square" rtlCol="0">
            <a:spAutoFit/>
          </a:bodyPr>
          <a:lstStyle/>
          <a:p>
            <a:pPr algn="just"/>
            <a:r>
              <a:rPr lang="es-MX" sz="1600" b="1" dirty="0"/>
              <a:t>Convenio 81 de la OIT </a:t>
            </a:r>
            <a:r>
              <a:rPr lang="es-MX" sz="1600" dirty="0"/>
              <a:t>dispone velar por el cumplimiento de disposiciones legales relativas a las condiciones de trabajo y a la protección de los trabajadores en el ejercicio de sus funciones. </a:t>
            </a:r>
            <a:endParaRPr lang="es-PE" sz="1600" dirty="0"/>
          </a:p>
        </p:txBody>
      </p:sp>
      <p:sp>
        <p:nvSpPr>
          <p:cNvPr id="2" name="CuadroTexto 1">
            <a:extLst>
              <a:ext uri="{FF2B5EF4-FFF2-40B4-BE49-F238E27FC236}">
                <a16:creationId xmlns:a16="http://schemas.microsoft.com/office/drawing/2014/main" id="{F5A45014-DE5A-BD0B-E94E-748F03F249D7}"/>
              </a:ext>
            </a:extLst>
          </p:cNvPr>
          <p:cNvSpPr txBox="1"/>
          <p:nvPr/>
        </p:nvSpPr>
        <p:spPr>
          <a:xfrm>
            <a:off x="4482485" y="5011267"/>
            <a:ext cx="945549" cy="738664"/>
          </a:xfrm>
          <a:prstGeom prst="rect">
            <a:avLst/>
          </a:prstGeom>
          <a:noFill/>
        </p:spPr>
        <p:txBody>
          <a:bodyPr wrap="square" rtlCol="0">
            <a:spAutoFit/>
          </a:bodyPr>
          <a:lstStyle/>
          <a:p>
            <a:pPr algn="ctr"/>
            <a:r>
              <a:rPr lang="es-MX" sz="1400" b="1" dirty="0"/>
              <a:t>MTPE </a:t>
            </a:r>
          </a:p>
          <a:p>
            <a:pPr algn="ctr"/>
            <a:r>
              <a:rPr lang="es-MX" sz="1400" b="1" dirty="0"/>
              <a:t>SUNAFIL </a:t>
            </a:r>
          </a:p>
          <a:p>
            <a:pPr algn="ctr"/>
            <a:r>
              <a:rPr lang="es-MX" sz="1400" b="1" dirty="0"/>
              <a:t>GORES</a:t>
            </a:r>
            <a:endParaRPr lang="es-PE" sz="1400" b="1" dirty="0"/>
          </a:p>
        </p:txBody>
      </p:sp>
    </p:spTree>
    <p:extLst>
      <p:ext uri="{BB962C8B-B14F-4D97-AF65-F5344CB8AC3E}">
        <p14:creationId xmlns:p14="http://schemas.microsoft.com/office/powerpoint/2010/main" val="217350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070EE7-751B-D5E8-5613-DED868F53F4C}"/>
              </a:ext>
            </a:extLst>
          </p:cNvPr>
          <p:cNvSpPr/>
          <p:nvPr/>
        </p:nvSpPr>
        <p:spPr>
          <a:xfrm>
            <a:off x="838200" y="505838"/>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EL SISTEMA DE INSPECCIÓN DEL TRABAJO</a:t>
            </a:r>
            <a:endParaRPr lang="es-PE" sz="3200" b="1" dirty="0"/>
          </a:p>
        </p:txBody>
      </p:sp>
      <p:pic>
        <p:nvPicPr>
          <p:cNvPr id="5" name="Imagen 4">
            <a:extLst>
              <a:ext uri="{FF2B5EF4-FFF2-40B4-BE49-F238E27FC236}">
                <a16:creationId xmlns:a16="http://schemas.microsoft.com/office/drawing/2014/main" id="{4C10FC03-0DD5-C3EA-1A1F-8DB967155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515" y="2268606"/>
            <a:ext cx="3312000" cy="3312000"/>
          </a:xfrm>
          <a:prstGeom prst="rect">
            <a:avLst/>
          </a:prstGeom>
        </p:spPr>
      </p:pic>
      <p:pic>
        <p:nvPicPr>
          <p:cNvPr id="7" name="Imagen 6">
            <a:extLst>
              <a:ext uri="{FF2B5EF4-FFF2-40B4-BE49-F238E27FC236}">
                <a16:creationId xmlns:a16="http://schemas.microsoft.com/office/drawing/2014/main" id="{235B1054-2AC1-E2D0-F769-17A155644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886" y="2543175"/>
            <a:ext cx="2395843" cy="2395843"/>
          </a:xfrm>
          <a:prstGeom prst="rect">
            <a:avLst/>
          </a:prstGeom>
        </p:spPr>
      </p:pic>
      <p:pic>
        <p:nvPicPr>
          <p:cNvPr id="9" name="Imagen 8">
            <a:extLst>
              <a:ext uri="{FF2B5EF4-FFF2-40B4-BE49-F238E27FC236}">
                <a16:creationId xmlns:a16="http://schemas.microsoft.com/office/drawing/2014/main" id="{71819F47-186D-5CCC-0696-B182D3DC85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7030" y="2268605"/>
            <a:ext cx="2724192" cy="3348000"/>
          </a:xfrm>
          <a:prstGeom prst="rect">
            <a:avLst/>
          </a:prstGeom>
        </p:spPr>
      </p:pic>
      <p:sp>
        <p:nvSpPr>
          <p:cNvPr id="10" name="CuadroTexto 9">
            <a:extLst>
              <a:ext uri="{FF2B5EF4-FFF2-40B4-BE49-F238E27FC236}">
                <a16:creationId xmlns:a16="http://schemas.microsoft.com/office/drawing/2014/main" id="{56A81D3E-0ACF-A4F7-2268-7EE0DB65E107}"/>
              </a:ext>
            </a:extLst>
          </p:cNvPr>
          <p:cNvSpPr txBox="1"/>
          <p:nvPr/>
        </p:nvSpPr>
        <p:spPr>
          <a:xfrm>
            <a:off x="4847515" y="5616605"/>
            <a:ext cx="3457575" cy="307777"/>
          </a:xfrm>
          <a:prstGeom prst="rect">
            <a:avLst/>
          </a:prstGeom>
          <a:noFill/>
        </p:spPr>
        <p:txBody>
          <a:bodyPr wrap="square" rtlCol="0">
            <a:spAutoFit/>
          </a:bodyPr>
          <a:lstStyle/>
          <a:p>
            <a:pPr algn="ctr"/>
            <a:r>
              <a:rPr lang="es-MX" sz="1400" dirty="0"/>
              <a:t>Autoridad Central y órgano rector del SIT</a:t>
            </a:r>
            <a:endParaRPr lang="es-PE" sz="1400" dirty="0"/>
          </a:p>
        </p:txBody>
      </p:sp>
      <p:sp>
        <p:nvSpPr>
          <p:cNvPr id="11" name="CuadroTexto 10">
            <a:extLst>
              <a:ext uri="{FF2B5EF4-FFF2-40B4-BE49-F238E27FC236}">
                <a16:creationId xmlns:a16="http://schemas.microsoft.com/office/drawing/2014/main" id="{9C056397-2543-2368-EE32-3CBB81E0958D}"/>
              </a:ext>
            </a:extLst>
          </p:cNvPr>
          <p:cNvSpPr txBox="1"/>
          <p:nvPr/>
        </p:nvSpPr>
        <p:spPr>
          <a:xfrm>
            <a:off x="1115621" y="5603209"/>
            <a:ext cx="2966371" cy="523220"/>
          </a:xfrm>
          <a:prstGeom prst="rect">
            <a:avLst/>
          </a:prstGeom>
          <a:noFill/>
        </p:spPr>
        <p:txBody>
          <a:bodyPr wrap="square" rtlCol="0">
            <a:spAutoFit/>
          </a:bodyPr>
          <a:lstStyle/>
          <a:p>
            <a:pPr algn="ctr"/>
            <a:r>
              <a:rPr lang="es-MX" sz="1400" dirty="0"/>
              <a:t>Formula la política nacional y normas en inspección </a:t>
            </a:r>
            <a:endParaRPr lang="es-PE" sz="1400" dirty="0"/>
          </a:p>
        </p:txBody>
      </p:sp>
      <p:sp>
        <p:nvSpPr>
          <p:cNvPr id="12" name="CuadroTexto 11">
            <a:extLst>
              <a:ext uri="{FF2B5EF4-FFF2-40B4-BE49-F238E27FC236}">
                <a16:creationId xmlns:a16="http://schemas.microsoft.com/office/drawing/2014/main" id="{621E9FCE-5FA2-E2DA-C7AE-EDC2D9639B68}"/>
              </a:ext>
            </a:extLst>
          </p:cNvPr>
          <p:cNvSpPr txBox="1"/>
          <p:nvPr/>
        </p:nvSpPr>
        <p:spPr>
          <a:xfrm>
            <a:off x="8877018" y="5608598"/>
            <a:ext cx="2603241" cy="523220"/>
          </a:xfrm>
          <a:prstGeom prst="rect">
            <a:avLst/>
          </a:prstGeom>
          <a:noFill/>
        </p:spPr>
        <p:txBody>
          <a:bodyPr wrap="square" rtlCol="0">
            <a:spAutoFit/>
          </a:bodyPr>
          <a:lstStyle/>
          <a:p>
            <a:pPr algn="ctr"/>
            <a:r>
              <a:rPr lang="es-MX" sz="1400" dirty="0"/>
              <a:t>Facultades de fiscalización y difusión</a:t>
            </a:r>
            <a:endParaRPr lang="es-PE" sz="1400" dirty="0"/>
          </a:p>
        </p:txBody>
      </p:sp>
    </p:spTree>
    <p:extLst>
      <p:ext uri="{BB962C8B-B14F-4D97-AF65-F5344CB8AC3E}">
        <p14:creationId xmlns:p14="http://schemas.microsoft.com/office/powerpoint/2010/main" val="137312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DEFE108-704A-7022-FC11-0B6B8497364F}"/>
              </a:ext>
            </a:extLst>
          </p:cNvPr>
          <p:cNvSpPr txBox="1">
            <a:spLocks/>
          </p:cNvSpPr>
          <p:nvPr/>
        </p:nvSpPr>
        <p:spPr>
          <a:xfrm>
            <a:off x="1147864" y="2675106"/>
            <a:ext cx="9961123" cy="1947694"/>
          </a:xfrm>
          <a:prstGeom prst="rect">
            <a:avLst/>
          </a:prstGeom>
          <a:solidFill>
            <a:schemeClr val="accent1">
              <a:lumMod val="5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sz="4000" b="1" dirty="0">
              <a:solidFill>
                <a:schemeClr val="bg1"/>
              </a:solidFill>
            </a:endParaRPr>
          </a:p>
          <a:p>
            <a:pPr algn="ctr"/>
            <a:r>
              <a:rPr lang="es-MX" sz="4000" b="1" dirty="0">
                <a:solidFill>
                  <a:schemeClr val="bg1"/>
                </a:solidFill>
              </a:rPr>
              <a:t>ÁMBITO DE APLICACIÓN</a:t>
            </a:r>
            <a:endParaRPr lang="es-PE" sz="4000" b="1" dirty="0">
              <a:solidFill>
                <a:schemeClr val="bg1"/>
              </a:solidFill>
            </a:endParaRPr>
          </a:p>
        </p:txBody>
      </p:sp>
    </p:spTree>
    <p:extLst>
      <p:ext uri="{BB962C8B-B14F-4D97-AF65-F5344CB8AC3E}">
        <p14:creationId xmlns:p14="http://schemas.microsoft.com/office/powerpoint/2010/main" val="347319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F6537B9-6580-7C4B-2186-913D16492266}"/>
              </a:ext>
            </a:extLst>
          </p:cNvPr>
          <p:cNvSpPr/>
          <p:nvPr/>
        </p:nvSpPr>
        <p:spPr>
          <a:xfrm>
            <a:off x="838200" y="505838"/>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ÁMBITO DE APLICACIÓN DEL SIT</a:t>
            </a:r>
            <a:endParaRPr lang="es-PE" sz="3200" b="1" dirty="0"/>
          </a:p>
        </p:txBody>
      </p:sp>
      <p:sp>
        <p:nvSpPr>
          <p:cNvPr id="5" name="Rectángulo 4">
            <a:extLst>
              <a:ext uri="{FF2B5EF4-FFF2-40B4-BE49-F238E27FC236}">
                <a16:creationId xmlns:a16="http://schemas.microsoft.com/office/drawing/2014/main" id="{97A4E6D5-89E2-F534-D91B-FDC0FAC8CA5B}"/>
              </a:ext>
            </a:extLst>
          </p:cNvPr>
          <p:cNvSpPr/>
          <p:nvPr/>
        </p:nvSpPr>
        <p:spPr>
          <a:xfrm>
            <a:off x="1014918" y="1692611"/>
            <a:ext cx="10288622" cy="36576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600" dirty="0">
                <a:solidFill>
                  <a:schemeClr val="tx1"/>
                </a:solidFill>
              </a:rPr>
              <a:t>Art. 3 del </a:t>
            </a:r>
            <a:r>
              <a:rPr lang="es-MX" sz="1600" b="1" dirty="0">
                <a:solidFill>
                  <a:schemeClr val="tx1"/>
                </a:solidFill>
              </a:rPr>
              <a:t>Convenio 81 de la OIT </a:t>
            </a:r>
            <a:r>
              <a:rPr lang="es-MX" sz="1600" dirty="0">
                <a:solidFill>
                  <a:schemeClr val="tx1"/>
                </a:solidFill>
              </a:rPr>
              <a:t>dispone que el sistema de inspección estará encargado de:</a:t>
            </a:r>
          </a:p>
          <a:p>
            <a:pPr algn="just"/>
            <a:endParaRPr lang="es-MX" sz="1600" dirty="0">
              <a:solidFill>
                <a:schemeClr val="tx1"/>
              </a:solidFill>
            </a:endParaRPr>
          </a:p>
          <a:p>
            <a:pPr marL="742950" lvl="1" indent="-285750" algn="just">
              <a:buFont typeface="+mj-lt"/>
              <a:buAutoNum type="arabicPeriod"/>
            </a:pPr>
            <a:r>
              <a:rPr lang="es-MX" sz="1600" b="0" i="0" dirty="0">
                <a:solidFill>
                  <a:schemeClr val="tx1"/>
                </a:solidFill>
                <a:effectLst/>
              </a:rPr>
              <a:t> </a:t>
            </a:r>
            <a:r>
              <a:rPr lang="es-MX" sz="1600" b="1" dirty="0">
                <a:solidFill>
                  <a:schemeClr val="tx1"/>
                </a:solidFill>
              </a:rPr>
              <a:t>V</a:t>
            </a:r>
            <a:r>
              <a:rPr lang="es-MX" sz="1600" b="1" i="0" dirty="0">
                <a:solidFill>
                  <a:schemeClr val="tx1"/>
                </a:solidFill>
                <a:effectLst/>
              </a:rPr>
              <a:t>elar por el cumplimiento de las disposiciones legales </a:t>
            </a:r>
            <a:r>
              <a:rPr lang="es-MX" sz="1600" b="0" i="0" dirty="0">
                <a:solidFill>
                  <a:schemeClr val="tx1"/>
                </a:solidFill>
                <a:effectLst/>
              </a:rPr>
              <a:t>relativas a las condiciones de trabajo y a la protección de los trabajadores en el ejercicio de su profesión, tales como las disposiciones sobre horas de trabajo, salarios, seguridad, higiene y bienestar, empleo de menores y demás disposiciones afines, en la medida en que los inspectores del trabajo estén encargados de velar por el cumplimiento de dichas disposiciones;</a:t>
            </a:r>
          </a:p>
          <a:p>
            <a:pPr marL="742950" lvl="1" indent="-285750" algn="just">
              <a:buFont typeface="+mj-lt"/>
              <a:buAutoNum type="arabicPeriod"/>
            </a:pPr>
            <a:r>
              <a:rPr lang="es-MX" sz="1600" b="1" i="0" dirty="0">
                <a:solidFill>
                  <a:schemeClr val="tx1"/>
                </a:solidFill>
                <a:effectLst/>
              </a:rPr>
              <a:t>Facilitar información técnica y asesorar a los empleadores y a los trabajadores </a:t>
            </a:r>
            <a:r>
              <a:rPr lang="es-MX" sz="1600" b="0" i="0" dirty="0">
                <a:solidFill>
                  <a:schemeClr val="tx1"/>
                </a:solidFill>
                <a:effectLst/>
              </a:rPr>
              <a:t>sobre la manera más efectiva de cumplir las disposiciones legales;</a:t>
            </a:r>
          </a:p>
          <a:p>
            <a:pPr marL="742950" lvl="1" indent="-285750" algn="just">
              <a:buFont typeface="+mj-lt"/>
              <a:buAutoNum type="arabicPeriod"/>
            </a:pPr>
            <a:r>
              <a:rPr lang="es-MX" sz="1600" dirty="0">
                <a:solidFill>
                  <a:schemeClr val="tx1"/>
                </a:solidFill>
              </a:rPr>
              <a:t>P</a:t>
            </a:r>
            <a:r>
              <a:rPr lang="es-MX" sz="1600" b="0" i="0" dirty="0">
                <a:solidFill>
                  <a:schemeClr val="tx1"/>
                </a:solidFill>
                <a:effectLst/>
              </a:rPr>
              <a:t>oner en conocimiento de la autoridad competente </a:t>
            </a:r>
            <a:r>
              <a:rPr lang="es-MX" sz="1600" b="1" i="0" dirty="0">
                <a:solidFill>
                  <a:schemeClr val="tx1"/>
                </a:solidFill>
                <a:effectLst/>
              </a:rPr>
              <a:t>las deficiencias o los abusos que no estén específicamente cubiertos por las disposiciones legales existentes</a:t>
            </a:r>
            <a:r>
              <a:rPr lang="es-MX" sz="1600" b="0" i="0" dirty="0">
                <a:solidFill>
                  <a:schemeClr val="tx1"/>
                </a:solidFill>
                <a:effectLst/>
              </a:rPr>
              <a:t>.</a:t>
            </a:r>
          </a:p>
          <a:p>
            <a:pPr algn="just"/>
            <a:endParaRPr lang="es-MX" sz="1600" dirty="0">
              <a:solidFill>
                <a:schemeClr val="tx1"/>
              </a:solidFill>
            </a:endParaRPr>
          </a:p>
          <a:p>
            <a:pPr algn="just"/>
            <a:r>
              <a:rPr lang="es-MX" sz="1600" b="1" i="0" dirty="0">
                <a:solidFill>
                  <a:schemeClr val="tx1"/>
                </a:solidFill>
                <a:effectLst/>
              </a:rPr>
              <a:t>Ninguna otra función que se encomiende a los inspectores del trabajo deberá entorpecer el cumplimiento efectivo de sus funciones principales o perjudicar</a:t>
            </a:r>
            <a:r>
              <a:rPr lang="es-MX" sz="1600" b="0" i="0" dirty="0">
                <a:solidFill>
                  <a:schemeClr val="tx1"/>
                </a:solidFill>
                <a:effectLst/>
              </a:rPr>
              <a:t>, en manera alguna, la autoridad e imparcialidad que los inspectores necesitan en sus relaciones con los empleadores y los trabajadores.</a:t>
            </a:r>
            <a:endParaRPr lang="es-MX" dirty="0"/>
          </a:p>
        </p:txBody>
      </p:sp>
      <p:sp>
        <p:nvSpPr>
          <p:cNvPr id="6" name="CuadroTexto 5">
            <a:extLst>
              <a:ext uri="{FF2B5EF4-FFF2-40B4-BE49-F238E27FC236}">
                <a16:creationId xmlns:a16="http://schemas.microsoft.com/office/drawing/2014/main" id="{501D8814-FE54-557E-A5AE-98444F32E630}"/>
              </a:ext>
            </a:extLst>
          </p:cNvPr>
          <p:cNvSpPr txBox="1"/>
          <p:nvPr/>
        </p:nvSpPr>
        <p:spPr>
          <a:xfrm>
            <a:off x="1115437" y="5749044"/>
            <a:ext cx="10087583" cy="584775"/>
          </a:xfrm>
          <a:prstGeom prst="rect">
            <a:avLst/>
          </a:prstGeom>
          <a:noFill/>
        </p:spPr>
        <p:txBody>
          <a:bodyPr wrap="square" rtlCol="0">
            <a:spAutoFit/>
          </a:bodyPr>
          <a:lstStyle/>
          <a:p>
            <a:pPr algn="just"/>
            <a:r>
              <a:rPr lang="es-MX" sz="1600" dirty="0"/>
              <a:t>La </a:t>
            </a:r>
            <a:r>
              <a:rPr lang="es-MX" sz="1600" b="1" dirty="0"/>
              <a:t>Recomendación del Convenio 81 de la OIT </a:t>
            </a:r>
            <a:r>
              <a:rPr lang="es-MX" sz="1600" dirty="0"/>
              <a:t>en su numeral 8 señala: “(…) </a:t>
            </a:r>
            <a:r>
              <a:rPr lang="es-MX" sz="1600" b="1" dirty="0"/>
              <a:t>Las funciones de los inspectores del trabajo no deberían incluir las de conciliador o árbitro en conflictos del trabajo</a:t>
            </a:r>
            <a:r>
              <a:rPr lang="es-MX" sz="1600" dirty="0"/>
              <a:t>.”</a:t>
            </a:r>
            <a:endParaRPr lang="es-PE" sz="1600" dirty="0"/>
          </a:p>
        </p:txBody>
      </p:sp>
    </p:spTree>
    <p:extLst>
      <p:ext uri="{BB962C8B-B14F-4D97-AF65-F5344CB8AC3E}">
        <p14:creationId xmlns:p14="http://schemas.microsoft.com/office/powerpoint/2010/main" val="228395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algn="just" eaLnBrk="1" hangingPunct="1">
              <a:spcBef>
                <a:spcPct val="0"/>
              </a:spcBef>
              <a:buFont typeface="Arial" panose="020B0604020202020204" pitchFamily="34" charset="0"/>
              <a:buNone/>
            </a:pPr>
            <a:r>
              <a:rPr lang="es-PE" altLang="es-PE" dirty="0"/>
              <a:t>	</a:t>
            </a:r>
          </a:p>
          <a:p>
            <a:pPr algn="just" eaLnBrk="1" hangingPunct="1">
              <a:spcBef>
                <a:spcPct val="0"/>
              </a:spcBef>
              <a:buFont typeface="Arial" panose="020B0604020202020204" pitchFamily="34" charset="0"/>
              <a:buNone/>
            </a:pPr>
            <a:r>
              <a:rPr lang="es-PE" altLang="es-PE" sz="2400" b="1" dirty="0">
                <a:latin typeface="Arial" panose="020B0604020202020204" pitchFamily="34" charset="0"/>
                <a:cs typeface="Arial" panose="020B0604020202020204" pitchFamily="34" charset="0"/>
              </a:rPr>
              <a:t>	</a:t>
            </a:r>
            <a:r>
              <a:rPr lang="es-PE" altLang="es-PE" sz="2400" dirty="0">
                <a:latin typeface="Arial" panose="020B0604020202020204" pitchFamily="34" charset="0"/>
                <a:cs typeface="Arial" panose="020B0604020202020204" pitchFamily="34" charset="0"/>
              </a:rPr>
              <a:t>	</a:t>
            </a:r>
          </a:p>
          <a:p>
            <a:pPr algn="just" eaLnBrk="1" hangingPunct="1">
              <a:spcBef>
                <a:spcPct val="0"/>
              </a:spcBef>
              <a:buFont typeface="Arial" panose="020B0604020202020204" pitchFamily="34" charset="0"/>
              <a:buNone/>
            </a:pPr>
            <a:r>
              <a:rPr lang="es-PE" altLang="es-PE" sz="2400" dirty="0">
                <a:latin typeface="Arial" panose="020B0604020202020204" pitchFamily="34" charset="0"/>
                <a:cs typeface="Arial" panose="020B0604020202020204" pitchFamily="34" charset="0"/>
              </a:rPr>
              <a:t>	</a:t>
            </a:r>
            <a:endParaRPr lang="es-PE" altLang="es-PE" dirty="0"/>
          </a:p>
          <a:p>
            <a:pPr eaLnBrk="1" hangingPunct="1"/>
            <a:endParaRPr lang="es-PE" altLang="es-PE" dirty="0"/>
          </a:p>
        </p:txBody>
      </p:sp>
      <p:sp>
        <p:nvSpPr>
          <p:cNvPr id="2" name="Elipse 1"/>
          <p:cNvSpPr/>
          <p:nvPr/>
        </p:nvSpPr>
        <p:spPr>
          <a:xfrm>
            <a:off x="4211639" y="2449514"/>
            <a:ext cx="3756024" cy="3727449"/>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s-PE" dirty="0"/>
          </a:p>
        </p:txBody>
      </p:sp>
      <p:sp>
        <p:nvSpPr>
          <p:cNvPr id="8" name="Rectángulo 7"/>
          <p:cNvSpPr/>
          <p:nvPr/>
        </p:nvSpPr>
        <p:spPr>
          <a:xfrm>
            <a:off x="5735249" y="4232617"/>
            <a:ext cx="874972" cy="3079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600" dirty="0"/>
              <a:t>Privado</a:t>
            </a:r>
          </a:p>
        </p:txBody>
      </p:sp>
      <p:sp>
        <p:nvSpPr>
          <p:cNvPr id="9" name="Rectángulo 8"/>
          <p:cNvSpPr/>
          <p:nvPr/>
        </p:nvSpPr>
        <p:spPr>
          <a:xfrm>
            <a:off x="5739218" y="3635439"/>
            <a:ext cx="792163" cy="3079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600" dirty="0"/>
              <a:t>Público</a:t>
            </a:r>
          </a:p>
        </p:txBody>
      </p:sp>
      <p:sp>
        <p:nvSpPr>
          <p:cNvPr id="10" name="Rectángulo 9"/>
          <p:cNvSpPr/>
          <p:nvPr/>
        </p:nvSpPr>
        <p:spPr>
          <a:xfrm>
            <a:off x="4368007" y="1924845"/>
            <a:ext cx="3455988" cy="3603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600" b="1" dirty="0"/>
              <a:t>EMPLEADOR (PODER DE DIRECCIÓN) </a:t>
            </a:r>
          </a:p>
        </p:txBody>
      </p:sp>
      <p:cxnSp>
        <p:nvCxnSpPr>
          <p:cNvPr id="12" name="Conector angular 11"/>
          <p:cNvCxnSpPr/>
          <p:nvPr/>
        </p:nvCxnSpPr>
        <p:spPr>
          <a:xfrm>
            <a:off x="7115045" y="4318820"/>
            <a:ext cx="792163" cy="649288"/>
          </a:xfrm>
          <a:prstGeom prst="bentConnector3">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13" name="Rectángulo 12"/>
          <p:cNvSpPr/>
          <p:nvPr/>
        </p:nvSpPr>
        <p:spPr>
          <a:xfrm>
            <a:off x="8374480" y="4808880"/>
            <a:ext cx="1368425"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400" b="1" dirty="0"/>
              <a:t>Todos</a:t>
            </a:r>
          </a:p>
        </p:txBody>
      </p:sp>
      <p:cxnSp>
        <p:nvCxnSpPr>
          <p:cNvPr id="15" name="Conector angular 14"/>
          <p:cNvCxnSpPr>
            <a:cxnSpLocks/>
          </p:cNvCxnSpPr>
          <p:nvPr/>
        </p:nvCxnSpPr>
        <p:spPr>
          <a:xfrm rot="10800000" flipV="1">
            <a:off x="3811589" y="3690759"/>
            <a:ext cx="1615542" cy="618464"/>
          </a:xfrm>
          <a:prstGeom prst="bentConnector3">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17" name="Rectángulo 16"/>
          <p:cNvSpPr/>
          <p:nvPr/>
        </p:nvSpPr>
        <p:spPr>
          <a:xfrm>
            <a:off x="1790557" y="3656355"/>
            <a:ext cx="1712913" cy="11525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400" b="1" dirty="0"/>
              <a:t>Solo aquellos sujetos al régimen laboral de la actividad privada</a:t>
            </a:r>
          </a:p>
        </p:txBody>
      </p:sp>
      <p:sp>
        <p:nvSpPr>
          <p:cNvPr id="23" name="Rectángulo 22">
            <a:extLst>
              <a:ext uri="{FF2B5EF4-FFF2-40B4-BE49-F238E27FC236}">
                <a16:creationId xmlns:a16="http://schemas.microsoft.com/office/drawing/2014/main" id="{70637294-5D00-34EE-F64F-7525A26E5F5A}"/>
              </a:ext>
            </a:extLst>
          </p:cNvPr>
          <p:cNvSpPr/>
          <p:nvPr/>
        </p:nvSpPr>
        <p:spPr>
          <a:xfrm>
            <a:off x="838200" y="505838"/>
            <a:ext cx="10642059" cy="787941"/>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3200" b="1" dirty="0"/>
              <a:t>ÁMBITO DE APLICACIÓN DEL SIT</a:t>
            </a:r>
            <a:endParaRPr lang="es-PE" sz="3200" b="1" dirty="0"/>
          </a:p>
        </p:txBody>
      </p:sp>
      <p:sp>
        <p:nvSpPr>
          <p:cNvPr id="24" name="CuadroTexto 23">
            <a:extLst>
              <a:ext uri="{FF2B5EF4-FFF2-40B4-BE49-F238E27FC236}">
                <a16:creationId xmlns:a16="http://schemas.microsoft.com/office/drawing/2014/main" id="{861BE222-9E89-7A8B-FD38-90C52E8918A0}"/>
              </a:ext>
            </a:extLst>
          </p:cNvPr>
          <p:cNvSpPr txBox="1"/>
          <p:nvPr/>
        </p:nvSpPr>
        <p:spPr>
          <a:xfrm>
            <a:off x="953311" y="6270278"/>
            <a:ext cx="10661515" cy="369332"/>
          </a:xfrm>
          <a:prstGeom prst="rect">
            <a:avLst/>
          </a:prstGeom>
          <a:noFill/>
        </p:spPr>
        <p:txBody>
          <a:bodyPr wrap="square" rtlCol="0">
            <a:spAutoFit/>
          </a:bodyPr>
          <a:lstStyle/>
          <a:p>
            <a:pPr algn="ctr"/>
            <a:r>
              <a:rPr lang="es-MX" b="1" dirty="0"/>
              <a:t>Ley </a:t>
            </a:r>
            <a:r>
              <a:rPr lang="es-MX" b="1" dirty="0" err="1"/>
              <a:t>N°</a:t>
            </a:r>
            <a:r>
              <a:rPr lang="es-MX" b="1" dirty="0"/>
              <a:t> 30814</a:t>
            </a:r>
            <a:r>
              <a:rPr lang="es-MX" dirty="0">
                <a:solidFill>
                  <a:srgbClr val="FF0000"/>
                </a:solidFill>
              </a:rPr>
              <a:t>, SUNAFIL es competente para fiscalizar a las microempresas (8 años). </a:t>
            </a:r>
            <a:endParaRPr lang="es-PE" dirty="0">
              <a:solidFill>
                <a:srgbClr val="FF0000"/>
              </a:solidFill>
            </a:endParaRPr>
          </a:p>
        </p:txBody>
      </p:sp>
    </p:spTree>
    <p:extLst>
      <p:ext uri="{BB962C8B-B14F-4D97-AF65-F5344CB8AC3E}">
        <p14:creationId xmlns:p14="http://schemas.microsoft.com/office/powerpoint/2010/main" val="35127465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2077</TotalTime>
  <Words>2063</Words>
  <Application>Microsoft Office PowerPoint</Application>
  <PresentationFormat>Panorámica</PresentationFormat>
  <Paragraphs>253</Paragraphs>
  <Slides>42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MS PGothic</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SERVICIO DE ATENCIÓN DE DENUNCIAS </vt:lpstr>
      <vt:lpstr>PROCEDIMIENTO DE ATENCIÓN DE DENUNCIAS</vt:lpstr>
      <vt:lpstr>DISPOSICIONES ESPECIFICAS </vt:lpstr>
      <vt:lpstr>REQUISITOS DE LA DENUNCIA</vt:lpstr>
      <vt:lpstr>RESERVA DE IDENTIDAD</vt:lpstr>
      <vt:lpstr>ACUMULACIÓN Y DUPLICIDAD DE LAS DENUNCIAS</vt:lpstr>
      <vt:lpstr>PROCESO DE ATENCIÓN DE LA DENUNCIA</vt:lpstr>
      <vt:lpstr>CALIFICACIÓN DE LAS DENUNCIAS</vt:lpstr>
      <vt:lpstr>MÓDULO DE GESTIÓN DE CUMPLIMIENTO </vt:lpstr>
      <vt:lpstr>DISPOSICIONES COMPLEMENTARIAS FINALES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INSPECCIÓN DEL TRABAJO EN EL PERÚ: NORMATIVA NACIONAL Y LA PROBLEMÁTICA ACTUAL DEL SISTEMA DE INSPECCIÓN DEL TRABAJO</dc:title>
  <dc:creator>Admin</dc:creator>
  <cp:lastModifiedBy>Jose Michel Matos Perez</cp:lastModifiedBy>
  <cp:revision>51</cp:revision>
  <dcterms:created xsi:type="dcterms:W3CDTF">2022-04-21T03:15:58Z</dcterms:created>
  <dcterms:modified xsi:type="dcterms:W3CDTF">2025-03-26T00:09:10Z</dcterms:modified>
</cp:coreProperties>
</file>