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2" r:id="rId67"/>
  </p:sldIdLst>
  <p:sldSz cx="12192000" cy="6858000"/>
  <p:notesSz cx="6858000" cy="9144000"/>
  <p:embeddedFontLst>
    <p:embeddedFont>
      <p:font typeface="Arial Black" panose="020B0A04020102020204" pitchFamily="34" charset="0"/>
      <p:regular r:id="rId69"/>
      <p:bold r:id="rId70"/>
    </p:embeddedFont>
    <p:embeddedFont>
      <p:font typeface="Libre Baskerville" panose="02000000000000000000" pitchFamily="2" charset="0"/>
      <p:regular r:id="rId71"/>
      <p:bold r:id="rId72"/>
      <p: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9" roundtripDataSignature="AMtx7mg+BpHdOluzWGa3G3BKs9RJudJU3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68884A8-1090-40DA-B8AD-30852F1E0B5D}">
  <a:tblStyle styleId="{D68884A8-1090-40DA-B8AD-30852F1E0B5D}" styleName="Table_0">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rgbClr val="FFFFFF"/>
      </a:tcTxStyle>
      <a:tcStyle>
        <a:tcBdr/>
        <a:fill>
          <a:solidFill>
            <a:srgbClr val="5B9BD5"/>
          </a:solidFill>
        </a:fill>
      </a:tcStyle>
    </a:lastCol>
    <a:firstCol>
      <a:tcTxStyle b="on" i="off">
        <a:font>
          <a:latin typeface="Calibri"/>
          <a:ea typeface="Calibri"/>
          <a:cs typeface="Calibri"/>
        </a:font>
        <a:srgbClr val="FFFFFF"/>
      </a:tcTxStyle>
      <a:tcStyle>
        <a:tcBdr/>
        <a:fill>
          <a:solidFill>
            <a:srgbClr val="5B9BD5"/>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5B9BD5"/>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5B9BD5"/>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9" Type="http://customschemas.google.com/relationships/presentationmetadata" Target="meta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font" Target="fonts/font3.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3808c367b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 name="Google Shape;74;g23808c367b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3808c367bd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g23808c367b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3808c367bd_0_1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g23808c367bd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3808c367bd_0_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7" name="Google Shape;177;g23808c367bd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3808c367bd_0_1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9" name="Google Shape;189;g23808c367bd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3808c367bd_0_1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g23808c367bd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6" name="Google Shape;20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3808c367bd_0_1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3" name="Google Shape;213;g23808c367bd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3808c367bd_0_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g23808c367bd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3808c367bd_0_2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7" name="Google Shape;227;g23808c367bd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3808c367bd_0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4" name="Google Shape;234;g23808c367bd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3b20cf4984_0_6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g23b20cf4984_0_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3808c367bd_0_2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1" name="Google Shape;241;g23808c367bd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3808c367bd_0_2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8" name="Google Shape;248;g23808c367bd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3808c367bd_0_2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5" name="Google Shape;255;g23808c367bd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3808c367bd_0_2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3" name="Google Shape;263;g23808c367bd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3808c367bd_0_2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0" name="Google Shape;270;g23808c367bd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3808c367bd_0_2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7" name="Google Shape;277;g23808c367bd_0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3808c367bd_0_2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5" name="Google Shape;285;g23808c367bd_0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3808c367bd_0_2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2" name="Google Shape;292;g23808c367bd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9" name="Google Shape;29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3808c367bd_0_2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9" name="Google Shape;309;g23808c367bd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6" name="Google Shape;31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3" name="Google Shape;74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23808c367bd_0_7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0" name="Google Shape;800;g23808c367bd_0_7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7" name="Google Shape;80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23808c367bd_0_7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14" name="Google Shape;814;g23808c367bd_0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1" name="Google Shape;82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23808c367bd_0_7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8" name="Google Shape;828;g23808c367bd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5" name="Google Shape;83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23808c367bd_0_7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42" name="Google Shape;842;g23808c367bd_0_7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23808c367bd_0_8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49" name="Google Shape;849;g23808c367bd_0_8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3808c367bd_0_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 name="Google Shape;104;g23808c367bd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23808c367bd_0_8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56" name="Google Shape;856;g23808c367bd_0_8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23808c367bd_0_8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3" name="Google Shape;863;g23808c367bd_0_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23808c367bd_0_8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0" name="Google Shape;870;g23808c367bd_0_8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23808c367bd_0_8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7" name="Google Shape;877;g23808c367bd_0_8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23808c367bd_0_8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4" name="Google Shape;884;g23808c367bd_0_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23808c367bd_0_8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1" name="Google Shape;891;g23808c367bd_0_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23808c367bd_0_8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9" name="Google Shape;899;g23808c367bd_0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g23808c367bd_0_8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6" name="Google Shape;906;g23808c367bd_0_8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23808c367bd_0_8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3" name="Google Shape;913;g23808c367bd_0_8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23808c367bd_0_8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0" name="Google Shape;920;g23808c367bd_0_8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23808c367bd_0_8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7" name="Google Shape;927;g23808c367bd_0_8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23808c367bd_0_8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4" name="Google Shape;934;g23808c367bd_0_8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23808c367bd_0_9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1" name="Google Shape;941;g23808c367bd_0_9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23808c367bd_0_9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8" name="Google Shape;948;g23808c367bd_0_9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g23808c367bd_0_9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6" name="Google Shape;956;g23808c367bd_0_9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25db1dd92e3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3" name="Google Shape;963;g25db1dd92e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0" name="Google Shape;97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7" name="Google Shape;97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g25db1dd92e3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4" name="Google Shape;984;g25db1dd92e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25db1dd92e3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3" name="Google Shape;993;g25db1dd92e3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3808c367bd_0_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g23808c367bd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g25db1dd92e3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0" name="Google Shape;1000;g25db1dd92e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g25db1dd92e3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7" name="Google Shape;1007;g25db1dd92e3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g25db1dd92e3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4" name="Google Shape;1014;g25db1dd92e3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g25db1dd92e3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1" name="Google Shape;1021;g25db1dd92e3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25db1dd92e3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8" name="Google Shape;1028;g25db1dd92e3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g237e2eaab99_0_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5" name="Google Shape;1035;g237e2eaab99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g237e2eaab99_0_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5" name="Google Shape;1035;g237e2eaab99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84101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3808c367bd_0_1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3" name="Google Shape;143;g23808c367bd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‹Nº›</a:t>
            </a:fld>
            <a:endParaRPr/>
          </a:p>
        </p:txBody>
      </p:sp>
      <p:pic>
        <p:nvPicPr>
          <p:cNvPr id="17" name="Google Shape;17;p5"/>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8" name="Google Shape;18;p5"/>
          <p:cNvPicPr preferRelativeResize="0"/>
          <p:nvPr/>
        </p:nvPicPr>
        <p:blipFill rotWithShape="1">
          <a:blip r:embed="rId3">
            <a:alphaModFix/>
          </a:blip>
          <a:srcRect/>
          <a:stretch/>
        </p:blipFill>
        <p:spPr>
          <a:xfrm>
            <a:off x="10215155" y="6095324"/>
            <a:ext cx="1734036" cy="628691"/>
          </a:xfrm>
          <a:prstGeom prst="rect">
            <a:avLst/>
          </a:prstGeom>
          <a:noFill/>
          <a:ln>
            <a:noFill/>
          </a:ln>
        </p:spPr>
      </p:pic>
      <p:pic>
        <p:nvPicPr>
          <p:cNvPr id="19" name="Google Shape;19;p5" descr="Texto&#10;&#10;Descripción generada automáticamente con confianza media"/>
          <p:cNvPicPr preferRelativeResize="0"/>
          <p:nvPr/>
        </p:nvPicPr>
        <p:blipFill rotWithShape="1">
          <a:blip r:embed="rId4">
            <a:alphaModFix/>
          </a:blip>
          <a:srcRect/>
          <a:stretch/>
        </p:blipFill>
        <p:spPr>
          <a:xfrm>
            <a:off x="130876" y="6069150"/>
            <a:ext cx="1734036" cy="68103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0"/>
        <p:cNvGrpSpPr/>
        <p:nvPr/>
      </p:nvGrpSpPr>
      <p:grpSpPr>
        <a:xfrm>
          <a:off x="0" y="0"/>
          <a:ext cx="0" cy="0"/>
          <a:chOff x="0" y="0"/>
          <a:chExt cx="0" cy="0"/>
        </a:xfrm>
      </p:grpSpPr>
      <p:sp>
        <p:nvSpPr>
          <p:cNvPr id="21" name="Google Shape;21;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9" name="Google Shape;29;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1"/>
        <p:cNvGrpSpPr/>
        <p:nvPr/>
      </p:nvGrpSpPr>
      <p:grpSpPr>
        <a:xfrm>
          <a:off x="0" y="0"/>
          <a:ext cx="0" cy="0"/>
          <a:chOff x="0" y="0"/>
          <a:chExt cx="0" cy="0"/>
        </a:xfrm>
      </p:grpSpPr>
      <p:sp>
        <p:nvSpPr>
          <p:cNvPr id="42" name="Google Shape;4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46"/>
        <p:cNvGrpSpPr/>
        <p:nvPr/>
      </p:nvGrpSpPr>
      <p:grpSpPr>
        <a:xfrm>
          <a:off x="0" y="0"/>
          <a:ext cx="0" cy="0"/>
          <a:chOff x="0" y="0"/>
          <a:chExt cx="0" cy="0"/>
        </a:xfrm>
      </p:grpSpPr>
      <p:sp>
        <p:nvSpPr>
          <p:cNvPr id="47" name="Google Shape;47;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9" name="Google Shape;49;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0" name="Google Shape;5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53"/>
        <p:cNvGrpSpPr/>
        <p:nvPr/>
      </p:nvGrpSpPr>
      <p:grpSpPr>
        <a:xfrm>
          <a:off x="0" y="0"/>
          <a:ext cx="0" cy="0"/>
          <a:chOff x="0" y="0"/>
          <a:chExt cx="0" cy="0"/>
        </a:xfrm>
      </p:grpSpPr>
      <p:sp>
        <p:nvSpPr>
          <p:cNvPr id="54" name="Google Shape;54;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2"/>
          <p:cNvSpPr>
            <a:spLocks noGrp="1"/>
          </p:cNvSpPr>
          <p:nvPr>
            <p:ph type="pic" idx="2"/>
          </p:nvPr>
        </p:nvSpPr>
        <p:spPr>
          <a:xfrm>
            <a:off x="5183188" y="987425"/>
            <a:ext cx="6172200" cy="4873625"/>
          </a:xfrm>
          <a:prstGeom prst="rect">
            <a:avLst/>
          </a:prstGeom>
          <a:noFill/>
          <a:ln>
            <a:noFill/>
          </a:ln>
        </p:spPr>
      </p:sp>
      <p:sp>
        <p:nvSpPr>
          <p:cNvPr id="56" name="Google Shape;56;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7" name="Google Shape;5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23808c367bd_0_0"/>
          <p:cNvSpPr>
            <a:spLocks noGrp="1"/>
          </p:cNvSpPr>
          <p:nvPr>
            <p:ph type="title"/>
          </p:nvPr>
        </p:nvSpPr>
        <p:spPr>
          <a:xfrm>
            <a:off x="1072200" y="957275"/>
            <a:ext cx="10047600" cy="3906600"/>
          </a:xfrm>
          <a:prstGeom prst="roundRect">
            <a:avLst>
              <a:gd name="adj" fmla="val 16667"/>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100"/>
              <a:buNone/>
            </a:pPr>
            <a:r>
              <a:rPr lang="es-PE" sz="8400">
                <a:solidFill>
                  <a:srgbClr val="000000"/>
                </a:solidFill>
                <a:latin typeface="Arial Black"/>
                <a:ea typeface="Arial Black"/>
                <a:cs typeface="Arial Black"/>
                <a:sym typeface="Arial Black"/>
              </a:rPr>
              <a:t>Problemas actuales en la jurisprudencia</a:t>
            </a:r>
            <a:endParaRPr sz="8400">
              <a:solidFill>
                <a:srgbClr val="000000"/>
              </a:solidFill>
              <a:latin typeface="Arial Black"/>
              <a:ea typeface="Arial Black"/>
              <a:cs typeface="Arial Black"/>
              <a:sym typeface="Arial Black"/>
            </a:endParaRPr>
          </a:p>
        </p:txBody>
      </p:sp>
      <p:sp>
        <p:nvSpPr>
          <p:cNvPr id="77" name="Google Shape;77;g23808c367bd_0_0"/>
          <p:cNvSpPr/>
          <p:nvPr/>
        </p:nvSpPr>
        <p:spPr>
          <a:xfrm>
            <a:off x="1912800" y="5092775"/>
            <a:ext cx="8366400" cy="935400"/>
          </a:xfrm>
          <a:prstGeom prst="roundRect">
            <a:avLst>
              <a:gd name="adj" fmla="val 40394"/>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s-PE" sz="4800" b="1" i="0" u="none" strike="noStrike" cap="none" dirty="0">
                <a:solidFill>
                  <a:srgbClr val="000000"/>
                </a:solidFill>
                <a:latin typeface="Calibri"/>
                <a:ea typeface="Calibri"/>
                <a:cs typeface="Calibri"/>
                <a:sym typeface="Calibri"/>
              </a:rPr>
              <a:t>Mg. </a:t>
            </a:r>
            <a:r>
              <a:rPr lang="es-PE" sz="4800" b="1" dirty="0">
                <a:latin typeface="Calibri"/>
                <a:ea typeface="Calibri"/>
                <a:cs typeface="Calibri"/>
                <a:sym typeface="Calibri"/>
              </a:rPr>
              <a:t>Flor Veliz de Villa </a:t>
            </a:r>
            <a:r>
              <a:rPr lang="es-PE" sz="4800" b="1" dirty="0" err="1">
                <a:latin typeface="Calibri"/>
                <a:ea typeface="Calibri"/>
                <a:cs typeface="Calibri"/>
                <a:sym typeface="Calibri"/>
              </a:rPr>
              <a:t>Callupe</a:t>
            </a:r>
            <a:endParaRPr sz="4000" b="1" i="0" u="none" strike="noStrike" cap="none" dirty="0">
              <a:solidFill>
                <a:srgbClr val="000000"/>
              </a:solidFill>
              <a:latin typeface="Calibri"/>
              <a:ea typeface="Calibri"/>
              <a:cs typeface="Calibri"/>
              <a:sym typeface="Calibri"/>
            </a:endParaRPr>
          </a:p>
        </p:txBody>
      </p:sp>
      <p:pic>
        <p:nvPicPr>
          <p:cNvPr id="3" name="Imagen 2">
            <a:extLst>
              <a:ext uri="{FF2B5EF4-FFF2-40B4-BE49-F238E27FC236}">
                <a16:creationId xmlns:a16="http://schemas.microsoft.com/office/drawing/2014/main" id="{C91A9774-A4E1-A003-01FC-72FA3D639FF8}"/>
              </a:ext>
            </a:extLst>
          </p:cNvPr>
          <p:cNvPicPr>
            <a:picLocks noChangeAspect="1"/>
          </p:cNvPicPr>
          <p:nvPr/>
        </p:nvPicPr>
        <p:blipFill>
          <a:blip r:embed="rId3"/>
          <a:stretch>
            <a:fillRect/>
          </a:stretch>
        </p:blipFill>
        <p:spPr>
          <a:xfrm>
            <a:off x="10183164" y="6028175"/>
            <a:ext cx="1873271" cy="696600"/>
          </a:xfrm>
          <a:prstGeom prst="rect">
            <a:avLst/>
          </a:prstGeom>
        </p:spPr>
      </p:pic>
      <p:sp>
        <p:nvSpPr>
          <p:cNvPr id="4" name="Rectángulo 3">
            <a:extLst>
              <a:ext uri="{FF2B5EF4-FFF2-40B4-BE49-F238E27FC236}">
                <a16:creationId xmlns:a16="http://schemas.microsoft.com/office/drawing/2014/main" id="{4E344BFE-A518-E1CF-478F-2C384EE0AD58}"/>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4" name="Google Shape;154;g23808c367bd_0_126"/>
          <p:cNvSpPr/>
          <p:nvPr/>
        </p:nvSpPr>
        <p:spPr>
          <a:xfrm>
            <a:off x="1175225" y="1415660"/>
            <a:ext cx="603000" cy="508800"/>
          </a:xfrm>
          <a:prstGeom prst="roundRect">
            <a:avLst>
              <a:gd name="adj" fmla="val 16667"/>
            </a:avLst>
          </a:prstGeom>
          <a:noFill/>
          <a:ln w="76200" cap="flat" cmpd="sng">
            <a:solidFill>
              <a:srgbClr val="38761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3000">
                <a:solidFill>
                  <a:schemeClr val="dk1"/>
                </a:solidFill>
                <a:latin typeface="Calibri"/>
                <a:ea typeface="Calibri"/>
                <a:cs typeface="Calibri"/>
                <a:sym typeface="Calibri"/>
              </a:rPr>
              <a:t>1</a:t>
            </a:r>
            <a:endParaRPr sz="3000">
              <a:solidFill>
                <a:schemeClr val="dk1"/>
              </a:solidFill>
              <a:latin typeface="Calibri"/>
              <a:ea typeface="Calibri"/>
              <a:cs typeface="Calibri"/>
              <a:sym typeface="Calibri"/>
            </a:endParaRPr>
          </a:p>
        </p:txBody>
      </p:sp>
      <p:sp>
        <p:nvSpPr>
          <p:cNvPr id="155" name="Google Shape;155;g23808c367bd_0_126"/>
          <p:cNvSpPr/>
          <p:nvPr/>
        </p:nvSpPr>
        <p:spPr>
          <a:xfrm>
            <a:off x="359900" y="2304275"/>
            <a:ext cx="2025300" cy="814200"/>
          </a:xfrm>
          <a:prstGeom prst="roundRect">
            <a:avLst>
              <a:gd name="adj" fmla="val 16667"/>
            </a:avLst>
          </a:prstGeom>
          <a:noFill/>
          <a:ln w="76200" cap="flat" cmpd="sng">
            <a:solidFill>
              <a:srgbClr val="38761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3300">
                <a:solidFill>
                  <a:schemeClr val="dk1"/>
                </a:solidFill>
                <a:latin typeface="Calibri"/>
                <a:ea typeface="Calibri"/>
                <a:cs typeface="Calibri"/>
                <a:sym typeface="Calibri"/>
              </a:rPr>
              <a:t>Concertar</a:t>
            </a:r>
            <a:endParaRPr sz="3300">
              <a:solidFill>
                <a:schemeClr val="dk1"/>
              </a:solidFill>
              <a:latin typeface="Calibri"/>
              <a:ea typeface="Calibri"/>
              <a:cs typeface="Calibri"/>
              <a:sym typeface="Calibri"/>
            </a:endParaRPr>
          </a:p>
        </p:txBody>
      </p:sp>
      <p:sp>
        <p:nvSpPr>
          <p:cNvPr id="156" name="Google Shape;156;g23808c367bd_0_126"/>
          <p:cNvSpPr/>
          <p:nvPr/>
        </p:nvSpPr>
        <p:spPr>
          <a:xfrm>
            <a:off x="2725387" y="2368897"/>
            <a:ext cx="512400" cy="684900"/>
          </a:xfrm>
          <a:prstGeom prst="rightArrow">
            <a:avLst>
              <a:gd name="adj1" fmla="val 50000"/>
              <a:gd name="adj2" fmla="val 50000"/>
            </a:avLst>
          </a:prstGeom>
          <a:solidFill>
            <a:srgbClr val="4581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0">
              <a:solidFill>
                <a:schemeClr val="dk1"/>
              </a:solidFill>
              <a:latin typeface="Calibri"/>
              <a:ea typeface="Calibri"/>
              <a:cs typeface="Calibri"/>
              <a:sym typeface="Calibri"/>
            </a:endParaRPr>
          </a:p>
        </p:txBody>
      </p:sp>
      <p:sp>
        <p:nvSpPr>
          <p:cNvPr id="157" name="Google Shape;157;g23808c367bd_0_126"/>
          <p:cNvSpPr/>
          <p:nvPr/>
        </p:nvSpPr>
        <p:spPr>
          <a:xfrm>
            <a:off x="3500487" y="1927788"/>
            <a:ext cx="3020400" cy="1550400"/>
          </a:xfrm>
          <a:prstGeom prst="roundRect">
            <a:avLst>
              <a:gd name="adj" fmla="val 16667"/>
            </a:avLst>
          </a:prstGeom>
          <a:noFill/>
          <a:ln w="76200" cap="flat" cmpd="sng">
            <a:solidFill>
              <a:srgbClr val="38761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4400">
                <a:solidFill>
                  <a:schemeClr val="dk1"/>
                </a:solidFill>
                <a:latin typeface="Calibri"/>
                <a:ea typeface="Calibri"/>
                <a:cs typeface="Calibri"/>
                <a:sym typeface="Calibri"/>
              </a:rPr>
              <a:t>Delito de encuentro</a:t>
            </a:r>
            <a:endParaRPr sz="4400">
              <a:solidFill>
                <a:schemeClr val="dk1"/>
              </a:solidFill>
              <a:latin typeface="Calibri"/>
              <a:ea typeface="Calibri"/>
              <a:cs typeface="Calibri"/>
              <a:sym typeface="Calibri"/>
            </a:endParaRPr>
          </a:p>
        </p:txBody>
      </p:sp>
      <p:sp>
        <p:nvSpPr>
          <p:cNvPr id="158" name="Google Shape;158;g23808c367bd_0_126"/>
          <p:cNvSpPr/>
          <p:nvPr/>
        </p:nvSpPr>
        <p:spPr>
          <a:xfrm>
            <a:off x="8907860" y="1390754"/>
            <a:ext cx="1727100" cy="558600"/>
          </a:xfrm>
          <a:prstGeom prst="rect">
            <a:avLst/>
          </a:prstGeom>
          <a:noFill/>
          <a:ln w="76200" cap="flat" cmpd="sng">
            <a:solidFill>
              <a:srgbClr val="A64D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3000">
                <a:solidFill>
                  <a:schemeClr val="dk1"/>
                </a:solidFill>
                <a:latin typeface="Calibri"/>
                <a:ea typeface="Calibri"/>
                <a:cs typeface="Calibri"/>
                <a:sym typeface="Calibri"/>
              </a:rPr>
              <a:t>2 partes</a:t>
            </a:r>
            <a:endParaRPr sz="3000">
              <a:solidFill>
                <a:schemeClr val="dk1"/>
              </a:solidFill>
              <a:latin typeface="Calibri"/>
              <a:ea typeface="Calibri"/>
              <a:cs typeface="Calibri"/>
              <a:sym typeface="Calibri"/>
            </a:endParaRPr>
          </a:p>
        </p:txBody>
      </p:sp>
      <p:sp>
        <p:nvSpPr>
          <p:cNvPr id="159" name="Google Shape;159;g23808c367bd_0_126"/>
          <p:cNvSpPr/>
          <p:nvPr/>
        </p:nvSpPr>
        <p:spPr>
          <a:xfrm>
            <a:off x="8370275" y="2330959"/>
            <a:ext cx="840300" cy="582300"/>
          </a:xfrm>
          <a:prstGeom prst="rect">
            <a:avLst/>
          </a:prstGeom>
          <a:noFill/>
          <a:ln w="76200" cap="flat" cmpd="sng">
            <a:solidFill>
              <a:srgbClr val="A64D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3000">
                <a:solidFill>
                  <a:schemeClr val="dk1"/>
                </a:solidFill>
                <a:latin typeface="Calibri"/>
                <a:ea typeface="Calibri"/>
                <a:cs typeface="Calibri"/>
                <a:sym typeface="Calibri"/>
              </a:rPr>
              <a:t>FP</a:t>
            </a:r>
            <a:endParaRPr sz="3000">
              <a:solidFill>
                <a:schemeClr val="dk1"/>
              </a:solidFill>
              <a:latin typeface="Calibri"/>
              <a:ea typeface="Calibri"/>
              <a:cs typeface="Calibri"/>
              <a:sym typeface="Calibri"/>
            </a:endParaRPr>
          </a:p>
        </p:txBody>
      </p:sp>
      <p:sp>
        <p:nvSpPr>
          <p:cNvPr id="160" name="Google Shape;160;g23808c367bd_0_126"/>
          <p:cNvSpPr/>
          <p:nvPr/>
        </p:nvSpPr>
        <p:spPr>
          <a:xfrm>
            <a:off x="9888947" y="2368100"/>
            <a:ext cx="1943100" cy="558600"/>
          </a:xfrm>
          <a:prstGeom prst="rect">
            <a:avLst/>
          </a:prstGeom>
          <a:noFill/>
          <a:ln w="76200" cap="flat" cmpd="sng">
            <a:solidFill>
              <a:srgbClr val="A64D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3000">
                <a:solidFill>
                  <a:schemeClr val="dk1"/>
                </a:solidFill>
                <a:latin typeface="Calibri"/>
                <a:ea typeface="Calibri"/>
                <a:cs typeface="Calibri"/>
                <a:sym typeface="Calibri"/>
              </a:rPr>
              <a:t>Interesado</a:t>
            </a:r>
            <a:endParaRPr sz="3000">
              <a:solidFill>
                <a:schemeClr val="dk1"/>
              </a:solidFill>
              <a:latin typeface="Calibri"/>
              <a:ea typeface="Calibri"/>
              <a:cs typeface="Calibri"/>
              <a:sym typeface="Calibri"/>
            </a:endParaRPr>
          </a:p>
        </p:txBody>
      </p:sp>
      <p:pic>
        <p:nvPicPr>
          <p:cNvPr id="161" name="Google Shape;161;g23808c367bd_0_126" descr="D:\Users\ingrid.diaz\Pictures\kouri.jpg"/>
          <p:cNvPicPr preferRelativeResize="0"/>
          <p:nvPr/>
        </p:nvPicPr>
        <p:blipFill rotWithShape="1">
          <a:blip r:embed="rId3">
            <a:alphaModFix/>
          </a:blip>
          <a:srcRect/>
          <a:stretch/>
        </p:blipFill>
        <p:spPr>
          <a:xfrm>
            <a:off x="7768667" y="3118605"/>
            <a:ext cx="4063433" cy="2491583"/>
          </a:xfrm>
          <a:prstGeom prst="rect">
            <a:avLst/>
          </a:prstGeom>
          <a:noFill/>
          <a:ln>
            <a:noFill/>
          </a:ln>
        </p:spPr>
      </p:pic>
      <p:pic>
        <p:nvPicPr>
          <p:cNvPr id="162" name="Google Shape;162;g23808c367bd_0_126"/>
          <p:cNvPicPr preferRelativeResize="0"/>
          <p:nvPr/>
        </p:nvPicPr>
        <p:blipFill rotWithShape="1">
          <a:blip r:embed="rId4">
            <a:alphaModFix/>
          </a:blip>
          <a:srcRect/>
          <a:stretch/>
        </p:blipFill>
        <p:spPr>
          <a:xfrm>
            <a:off x="589550" y="3919771"/>
            <a:ext cx="5785339" cy="1912033"/>
          </a:xfrm>
          <a:prstGeom prst="rect">
            <a:avLst/>
          </a:prstGeom>
          <a:noFill/>
          <a:ln>
            <a:noFill/>
          </a:ln>
        </p:spPr>
      </p:pic>
      <p:pic>
        <p:nvPicPr>
          <p:cNvPr id="2" name="Imagen 1">
            <a:extLst>
              <a:ext uri="{FF2B5EF4-FFF2-40B4-BE49-F238E27FC236}">
                <a16:creationId xmlns:a16="http://schemas.microsoft.com/office/drawing/2014/main" id="{1B06346D-C1DB-F970-6CAB-090335B28C1B}"/>
              </a:ext>
            </a:extLst>
          </p:cNvPr>
          <p:cNvPicPr>
            <a:picLocks noChangeAspect="1"/>
          </p:cNvPicPr>
          <p:nvPr/>
        </p:nvPicPr>
        <p:blipFill>
          <a:blip r:embed="rId5"/>
          <a:stretch>
            <a:fillRect/>
          </a:stretch>
        </p:blipFill>
        <p:spPr>
          <a:xfrm>
            <a:off x="10190375" y="5994375"/>
            <a:ext cx="1791093" cy="742622"/>
          </a:xfrm>
          <a:prstGeom prst="rect">
            <a:avLst/>
          </a:prstGeom>
        </p:spPr>
      </p:pic>
      <p:sp>
        <p:nvSpPr>
          <p:cNvPr id="3" name="Rectángulo 2">
            <a:extLst>
              <a:ext uri="{FF2B5EF4-FFF2-40B4-BE49-F238E27FC236}">
                <a16:creationId xmlns:a16="http://schemas.microsoft.com/office/drawing/2014/main" id="{4D017F74-A6B7-E2FC-7B1D-3F01373CAD3D}"/>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4" name="CuadroTexto 3">
            <a:extLst>
              <a:ext uri="{FF2B5EF4-FFF2-40B4-BE49-F238E27FC236}">
                <a16:creationId xmlns:a16="http://schemas.microsoft.com/office/drawing/2014/main" id="{96E7B1B0-5CFD-F45C-D65D-A05978C02FAA}"/>
              </a:ext>
            </a:extLst>
          </p:cNvPr>
          <p:cNvSpPr txBox="1"/>
          <p:nvPr/>
        </p:nvSpPr>
        <p:spPr>
          <a:xfrm>
            <a:off x="9245059" y="102169"/>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9" name="Google Shape;169;g23808c367bd_0_141"/>
          <p:cNvSpPr/>
          <p:nvPr/>
        </p:nvSpPr>
        <p:spPr>
          <a:xfrm>
            <a:off x="570525" y="2545125"/>
            <a:ext cx="2495700" cy="723000"/>
          </a:xfrm>
          <a:prstGeom prst="roundRect">
            <a:avLst>
              <a:gd name="adj" fmla="val 16667"/>
            </a:avLst>
          </a:prstGeom>
          <a:noFill/>
          <a:ln w="76200" cap="flat" cmpd="sng">
            <a:solidFill>
              <a:srgbClr val="351C7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3600">
                <a:solidFill>
                  <a:schemeClr val="dk1"/>
                </a:solidFill>
                <a:latin typeface="Calibri"/>
                <a:ea typeface="Calibri"/>
                <a:cs typeface="Calibri"/>
                <a:sym typeface="Calibri"/>
              </a:rPr>
              <a:t>Interesado</a:t>
            </a:r>
            <a:endParaRPr sz="3600">
              <a:solidFill>
                <a:schemeClr val="dk1"/>
              </a:solidFill>
              <a:latin typeface="Calibri"/>
              <a:ea typeface="Calibri"/>
              <a:cs typeface="Calibri"/>
              <a:sym typeface="Calibri"/>
            </a:endParaRPr>
          </a:p>
        </p:txBody>
      </p:sp>
      <p:sp>
        <p:nvSpPr>
          <p:cNvPr id="170" name="Google Shape;170;g23808c367bd_0_141"/>
          <p:cNvSpPr/>
          <p:nvPr/>
        </p:nvSpPr>
        <p:spPr>
          <a:xfrm>
            <a:off x="1429425" y="1579474"/>
            <a:ext cx="777900" cy="576300"/>
          </a:xfrm>
          <a:prstGeom prst="roundRect">
            <a:avLst>
              <a:gd name="adj" fmla="val 16667"/>
            </a:avLst>
          </a:prstGeom>
          <a:noFill/>
          <a:ln w="76200" cap="flat" cmpd="sng">
            <a:solidFill>
              <a:srgbClr val="351C7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3600">
                <a:solidFill>
                  <a:schemeClr val="dk1"/>
                </a:solidFill>
                <a:latin typeface="Calibri"/>
                <a:ea typeface="Calibri"/>
                <a:cs typeface="Calibri"/>
                <a:sym typeface="Calibri"/>
              </a:rPr>
              <a:t>2</a:t>
            </a:r>
            <a:endParaRPr sz="3600">
              <a:solidFill>
                <a:schemeClr val="dk1"/>
              </a:solidFill>
              <a:latin typeface="Calibri"/>
              <a:ea typeface="Calibri"/>
              <a:cs typeface="Calibri"/>
              <a:sym typeface="Calibri"/>
            </a:endParaRPr>
          </a:p>
        </p:txBody>
      </p:sp>
      <p:sp>
        <p:nvSpPr>
          <p:cNvPr id="171" name="Google Shape;171;g23808c367bd_0_141"/>
          <p:cNvSpPr/>
          <p:nvPr/>
        </p:nvSpPr>
        <p:spPr>
          <a:xfrm>
            <a:off x="3340369" y="1671379"/>
            <a:ext cx="2230800" cy="2717400"/>
          </a:xfrm>
          <a:prstGeom prst="leftBrace">
            <a:avLst>
              <a:gd name="adj1" fmla="val 8333"/>
              <a:gd name="adj2" fmla="val 50000"/>
            </a:avLst>
          </a:prstGeom>
          <a:noFill/>
          <a:ln w="76200" cap="flat" cmpd="sng">
            <a:solidFill>
              <a:srgbClr val="351C7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dk1"/>
              </a:solidFill>
              <a:latin typeface="Calibri"/>
              <a:ea typeface="Calibri"/>
              <a:cs typeface="Calibri"/>
              <a:sym typeface="Calibri"/>
            </a:endParaRPr>
          </a:p>
        </p:txBody>
      </p:sp>
      <p:sp>
        <p:nvSpPr>
          <p:cNvPr id="172" name="Google Shape;172;g23808c367bd_0_141"/>
          <p:cNvSpPr/>
          <p:nvPr/>
        </p:nvSpPr>
        <p:spPr>
          <a:xfrm>
            <a:off x="5809235" y="3515729"/>
            <a:ext cx="5371800" cy="1239000"/>
          </a:xfrm>
          <a:prstGeom prst="roundRect">
            <a:avLst>
              <a:gd name="adj" fmla="val 16667"/>
            </a:avLst>
          </a:prstGeom>
          <a:noFill/>
          <a:ln w="762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4800">
                <a:solidFill>
                  <a:schemeClr val="dk1"/>
                </a:solidFill>
                <a:latin typeface="Calibri"/>
                <a:ea typeface="Calibri"/>
                <a:cs typeface="Calibri"/>
                <a:sym typeface="Calibri"/>
              </a:rPr>
              <a:t>Funcionario público</a:t>
            </a:r>
            <a:endParaRPr sz="4800">
              <a:solidFill>
                <a:schemeClr val="dk1"/>
              </a:solidFill>
              <a:latin typeface="Calibri"/>
              <a:ea typeface="Calibri"/>
              <a:cs typeface="Calibri"/>
              <a:sym typeface="Calibri"/>
            </a:endParaRPr>
          </a:p>
        </p:txBody>
      </p:sp>
      <p:sp>
        <p:nvSpPr>
          <p:cNvPr id="173" name="Google Shape;173;g23808c367bd_0_141"/>
          <p:cNvSpPr/>
          <p:nvPr/>
        </p:nvSpPr>
        <p:spPr>
          <a:xfrm>
            <a:off x="5845458" y="1217624"/>
            <a:ext cx="5335200" cy="1176600"/>
          </a:xfrm>
          <a:prstGeom prst="roundRect">
            <a:avLst>
              <a:gd name="adj" fmla="val 16667"/>
            </a:avLst>
          </a:prstGeom>
          <a:noFill/>
          <a:ln w="762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4800">
                <a:solidFill>
                  <a:schemeClr val="dk1"/>
                </a:solidFill>
                <a:latin typeface="Calibri"/>
                <a:ea typeface="Calibri"/>
                <a:cs typeface="Calibri"/>
                <a:sym typeface="Calibri"/>
              </a:rPr>
              <a:t>Tercero (Particular)</a:t>
            </a:r>
            <a:endParaRPr sz="4800">
              <a:solidFill>
                <a:schemeClr val="dk1"/>
              </a:solidFill>
              <a:latin typeface="Calibri"/>
              <a:ea typeface="Calibri"/>
              <a:cs typeface="Calibri"/>
              <a:sym typeface="Calibri"/>
            </a:endParaRPr>
          </a:p>
        </p:txBody>
      </p:sp>
      <p:sp>
        <p:nvSpPr>
          <p:cNvPr id="174" name="Google Shape;174;g23808c367bd_0_141"/>
          <p:cNvSpPr/>
          <p:nvPr/>
        </p:nvSpPr>
        <p:spPr>
          <a:xfrm>
            <a:off x="4331550" y="5297051"/>
            <a:ext cx="3528900" cy="948300"/>
          </a:xfrm>
          <a:prstGeom prst="roundRect">
            <a:avLst>
              <a:gd name="adj" fmla="val 16667"/>
            </a:avLst>
          </a:prstGeom>
          <a:noFill/>
          <a:ln w="76200" cap="flat" cmpd="sng">
            <a:solidFill>
              <a:srgbClr val="0737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4800">
                <a:solidFill>
                  <a:schemeClr val="dk1"/>
                </a:solidFill>
                <a:latin typeface="Calibri"/>
                <a:ea typeface="Calibri"/>
                <a:cs typeface="Calibri"/>
                <a:sym typeface="Calibri"/>
              </a:rPr>
              <a:t>Caso Corpac</a:t>
            </a:r>
            <a:endParaRPr sz="4800">
              <a:solidFill>
                <a:schemeClr val="dk1"/>
              </a:solidFill>
              <a:latin typeface="Calibri"/>
              <a:ea typeface="Calibri"/>
              <a:cs typeface="Calibri"/>
              <a:sym typeface="Calibri"/>
            </a:endParaRPr>
          </a:p>
        </p:txBody>
      </p:sp>
      <p:pic>
        <p:nvPicPr>
          <p:cNvPr id="2" name="Imagen 1">
            <a:extLst>
              <a:ext uri="{FF2B5EF4-FFF2-40B4-BE49-F238E27FC236}">
                <a16:creationId xmlns:a16="http://schemas.microsoft.com/office/drawing/2014/main" id="{506DE675-4718-3077-B66F-FBEE36273369}"/>
              </a:ext>
            </a:extLst>
          </p:cNvPr>
          <p:cNvPicPr>
            <a:picLocks noChangeAspect="1"/>
          </p:cNvPicPr>
          <p:nvPr/>
        </p:nvPicPr>
        <p:blipFill>
          <a:blip r:embed="rId3"/>
          <a:stretch>
            <a:fillRect/>
          </a:stretch>
        </p:blipFill>
        <p:spPr>
          <a:xfrm>
            <a:off x="10190375" y="5994375"/>
            <a:ext cx="1791093" cy="742622"/>
          </a:xfrm>
          <a:prstGeom prst="rect">
            <a:avLst/>
          </a:prstGeom>
        </p:spPr>
      </p:pic>
      <p:sp>
        <p:nvSpPr>
          <p:cNvPr id="3" name="Rectángulo 2">
            <a:extLst>
              <a:ext uri="{FF2B5EF4-FFF2-40B4-BE49-F238E27FC236}">
                <a16:creationId xmlns:a16="http://schemas.microsoft.com/office/drawing/2014/main" id="{00A2A83E-6383-29B0-AA38-EE9B6CFFFAAD}"/>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4" name="CuadroTexto 3">
            <a:extLst>
              <a:ext uri="{FF2B5EF4-FFF2-40B4-BE49-F238E27FC236}">
                <a16:creationId xmlns:a16="http://schemas.microsoft.com/office/drawing/2014/main" id="{9EB532B3-0AC5-E9B2-8A47-3FCE21739908}"/>
              </a:ext>
            </a:extLst>
          </p:cNvPr>
          <p:cNvSpPr txBox="1"/>
          <p:nvPr/>
        </p:nvSpPr>
        <p:spPr>
          <a:xfrm>
            <a:off x="0" y="166592"/>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1" name="Google Shape;181;g23808c367bd_0_154"/>
          <p:cNvSpPr/>
          <p:nvPr/>
        </p:nvSpPr>
        <p:spPr>
          <a:xfrm>
            <a:off x="440350" y="2937443"/>
            <a:ext cx="3822300" cy="1662600"/>
          </a:xfrm>
          <a:prstGeom prst="roundRect">
            <a:avLst>
              <a:gd name="adj" fmla="val 16667"/>
            </a:avLst>
          </a:prstGeom>
          <a:noFill/>
          <a:ln w="76200" cap="flat" cmpd="sng">
            <a:solidFill>
              <a:srgbClr val="134F5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4400">
                <a:solidFill>
                  <a:schemeClr val="dk1"/>
                </a:solidFill>
                <a:latin typeface="Calibri"/>
                <a:ea typeface="Calibri"/>
                <a:cs typeface="Calibri"/>
                <a:sym typeface="Calibri"/>
              </a:rPr>
              <a:t>Para defraudar al Estado</a:t>
            </a:r>
            <a:endParaRPr sz="4400">
              <a:solidFill>
                <a:schemeClr val="dk1"/>
              </a:solidFill>
              <a:latin typeface="Calibri"/>
              <a:ea typeface="Calibri"/>
              <a:cs typeface="Calibri"/>
              <a:sym typeface="Calibri"/>
            </a:endParaRPr>
          </a:p>
        </p:txBody>
      </p:sp>
      <p:sp>
        <p:nvSpPr>
          <p:cNvPr id="182" name="Google Shape;182;g23808c367bd_0_154"/>
          <p:cNvSpPr/>
          <p:nvPr/>
        </p:nvSpPr>
        <p:spPr>
          <a:xfrm flipH="1">
            <a:off x="1960602" y="1893227"/>
            <a:ext cx="781800" cy="710700"/>
          </a:xfrm>
          <a:prstGeom prst="roundRect">
            <a:avLst>
              <a:gd name="adj" fmla="val 16667"/>
            </a:avLst>
          </a:prstGeom>
          <a:noFill/>
          <a:ln w="76200" cap="flat" cmpd="sng">
            <a:solidFill>
              <a:srgbClr val="134F5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4400">
                <a:solidFill>
                  <a:schemeClr val="dk1"/>
                </a:solidFill>
                <a:latin typeface="Calibri"/>
                <a:ea typeface="Calibri"/>
                <a:cs typeface="Calibri"/>
                <a:sym typeface="Calibri"/>
              </a:rPr>
              <a:t>3</a:t>
            </a:r>
            <a:endParaRPr sz="4400">
              <a:solidFill>
                <a:schemeClr val="dk1"/>
              </a:solidFill>
              <a:latin typeface="Calibri"/>
              <a:ea typeface="Calibri"/>
              <a:cs typeface="Calibri"/>
              <a:sym typeface="Calibri"/>
            </a:endParaRPr>
          </a:p>
        </p:txBody>
      </p:sp>
      <p:sp>
        <p:nvSpPr>
          <p:cNvPr id="183" name="Google Shape;183;g23808c367bd_0_154"/>
          <p:cNvSpPr/>
          <p:nvPr/>
        </p:nvSpPr>
        <p:spPr>
          <a:xfrm>
            <a:off x="4515247" y="1999642"/>
            <a:ext cx="360000" cy="3538200"/>
          </a:xfrm>
          <a:prstGeom prst="leftBrace">
            <a:avLst>
              <a:gd name="adj1" fmla="val 8333"/>
              <a:gd name="adj2" fmla="val 50000"/>
            </a:avLst>
          </a:prstGeom>
          <a:noFill/>
          <a:ln w="76200" cap="flat" cmpd="sng">
            <a:solidFill>
              <a:srgbClr val="134F5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g23808c367bd_0_154"/>
          <p:cNvSpPr/>
          <p:nvPr/>
        </p:nvSpPr>
        <p:spPr>
          <a:xfrm>
            <a:off x="5343944" y="1286425"/>
            <a:ext cx="2952300" cy="1443300"/>
          </a:xfrm>
          <a:prstGeom prst="roundRect">
            <a:avLst>
              <a:gd name="adj" fmla="val 16667"/>
            </a:avLst>
          </a:prstGeom>
          <a:noFill/>
          <a:ln w="76200" cap="flat" cmpd="sng">
            <a:solidFill>
              <a:srgbClr val="B45F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4400">
                <a:solidFill>
                  <a:schemeClr val="dk1"/>
                </a:solidFill>
                <a:latin typeface="Calibri"/>
                <a:ea typeface="Calibri"/>
                <a:cs typeface="Calibri"/>
                <a:sym typeface="Calibri"/>
              </a:rPr>
              <a:t>Patrimonial</a:t>
            </a:r>
            <a:endParaRPr sz="4400">
              <a:solidFill>
                <a:schemeClr val="dk1"/>
              </a:solidFill>
              <a:latin typeface="Calibri"/>
              <a:ea typeface="Calibri"/>
              <a:cs typeface="Calibri"/>
              <a:sym typeface="Calibri"/>
            </a:endParaRPr>
          </a:p>
        </p:txBody>
      </p:sp>
      <p:sp>
        <p:nvSpPr>
          <p:cNvPr id="185" name="Google Shape;185;g23808c367bd_0_154"/>
          <p:cNvSpPr/>
          <p:nvPr/>
        </p:nvSpPr>
        <p:spPr>
          <a:xfrm>
            <a:off x="5338460" y="4028030"/>
            <a:ext cx="2952300" cy="1516500"/>
          </a:xfrm>
          <a:prstGeom prst="roundRect">
            <a:avLst>
              <a:gd name="adj" fmla="val 16667"/>
            </a:avLst>
          </a:prstGeom>
          <a:noFill/>
          <a:ln w="76200" cap="flat" cmpd="sng">
            <a:solidFill>
              <a:srgbClr val="B45F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4400">
                <a:solidFill>
                  <a:schemeClr val="dk1"/>
                </a:solidFill>
                <a:latin typeface="Calibri"/>
                <a:ea typeface="Calibri"/>
                <a:cs typeface="Calibri"/>
                <a:sym typeface="Calibri"/>
              </a:rPr>
              <a:t>No Patrimonial</a:t>
            </a:r>
            <a:endParaRPr sz="4400">
              <a:solidFill>
                <a:schemeClr val="dk1"/>
              </a:solidFill>
              <a:latin typeface="Calibri"/>
              <a:ea typeface="Calibri"/>
              <a:cs typeface="Calibri"/>
              <a:sym typeface="Calibri"/>
            </a:endParaRPr>
          </a:p>
        </p:txBody>
      </p:sp>
      <p:pic>
        <p:nvPicPr>
          <p:cNvPr id="186" name="Google Shape;186;g23808c367bd_0_154"/>
          <p:cNvPicPr preferRelativeResize="0"/>
          <p:nvPr/>
        </p:nvPicPr>
        <p:blipFill rotWithShape="1">
          <a:blip r:embed="rId3">
            <a:alphaModFix/>
          </a:blip>
          <a:srcRect/>
          <a:stretch/>
        </p:blipFill>
        <p:spPr>
          <a:xfrm>
            <a:off x="8866653" y="2255277"/>
            <a:ext cx="2514597" cy="2869287"/>
          </a:xfrm>
          <a:prstGeom prst="rect">
            <a:avLst/>
          </a:prstGeom>
          <a:noFill/>
          <a:ln w="76200" cap="sq" cmpd="thickThin">
            <a:solidFill>
              <a:srgbClr val="000000"/>
            </a:solidFill>
            <a:prstDash val="solid"/>
            <a:miter lim="800000"/>
            <a:headEnd type="none" w="sm" len="sm"/>
            <a:tailEnd type="none" w="sm" len="sm"/>
          </a:ln>
        </p:spPr>
      </p:pic>
      <p:pic>
        <p:nvPicPr>
          <p:cNvPr id="2" name="Imagen 1">
            <a:extLst>
              <a:ext uri="{FF2B5EF4-FFF2-40B4-BE49-F238E27FC236}">
                <a16:creationId xmlns:a16="http://schemas.microsoft.com/office/drawing/2014/main" id="{7F439295-0C83-4C24-BE0D-FFFBB3C2034C}"/>
              </a:ext>
            </a:extLst>
          </p:cNvPr>
          <p:cNvPicPr>
            <a:picLocks noChangeAspect="1"/>
          </p:cNvPicPr>
          <p:nvPr/>
        </p:nvPicPr>
        <p:blipFill>
          <a:blip r:embed="rId4"/>
          <a:stretch>
            <a:fillRect/>
          </a:stretch>
        </p:blipFill>
        <p:spPr>
          <a:xfrm>
            <a:off x="10190375" y="5994375"/>
            <a:ext cx="1791093" cy="742622"/>
          </a:xfrm>
          <a:prstGeom prst="rect">
            <a:avLst/>
          </a:prstGeom>
        </p:spPr>
      </p:pic>
      <p:sp>
        <p:nvSpPr>
          <p:cNvPr id="3" name="Rectángulo 2">
            <a:extLst>
              <a:ext uri="{FF2B5EF4-FFF2-40B4-BE49-F238E27FC236}">
                <a16:creationId xmlns:a16="http://schemas.microsoft.com/office/drawing/2014/main" id="{B324C752-9FEA-96E3-F228-FBC435FF4636}"/>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4" name="CuadroTexto 3">
            <a:extLst>
              <a:ext uri="{FF2B5EF4-FFF2-40B4-BE49-F238E27FC236}">
                <a16:creationId xmlns:a16="http://schemas.microsoft.com/office/drawing/2014/main" id="{2D7D7C54-20E9-7FD5-1252-628765852AE3}"/>
              </a:ext>
            </a:extLst>
          </p:cNvPr>
          <p:cNvSpPr txBox="1"/>
          <p:nvPr/>
        </p:nvSpPr>
        <p:spPr>
          <a:xfrm>
            <a:off x="9245059" y="102169"/>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3" name="Google Shape;193;g23808c367bd_0_171"/>
          <p:cNvSpPr/>
          <p:nvPr/>
        </p:nvSpPr>
        <p:spPr>
          <a:xfrm>
            <a:off x="300625" y="1799700"/>
            <a:ext cx="5180400" cy="4043700"/>
          </a:xfrm>
          <a:prstGeom prst="roundRect">
            <a:avLst>
              <a:gd name="adj" fmla="val 5654"/>
            </a:avLst>
          </a:prstGeom>
          <a:noFill/>
          <a:ln w="76200" cap="flat" cmpd="sng">
            <a:solidFill>
              <a:srgbClr val="BF9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3500">
                <a:solidFill>
                  <a:schemeClr val="dk1"/>
                </a:solidFill>
                <a:latin typeface="Calibri"/>
                <a:ea typeface="Calibri"/>
                <a:cs typeface="Calibri"/>
                <a:sym typeface="Calibri"/>
              </a:rPr>
              <a:t>En cualquier etapa de las modalidades de adquisición o contratación pública de bienes, obras o servicios, concesiones </a:t>
            </a:r>
            <a:r>
              <a:rPr lang="es-PE" sz="3500" u="sng">
                <a:solidFill>
                  <a:schemeClr val="dk1"/>
                </a:solidFill>
                <a:latin typeface="Calibri"/>
                <a:ea typeface="Calibri"/>
                <a:cs typeface="Calibri"/>
                <a:sym typeface="Calibri"/>
              </a:rPr>
              <a:t>o cualquier operación a cargo del Estado</a:t>
            </a:r>
            <a:endParaRPr sz="3500">
              <a:solidFill>
                <a:schemeClr val="dk1"/>
              </a:solidFill>
              <a:latin typeface="Calibri"/>
              <a:ea typeface="Calibri"/>
              <a:cs typeface="Calibri"/>
              <a:sym typeface="Calibri"/>
            </a:endParaRPr>
          </a:p>
        </p:txBody>
      </p:sp>
      <p:sp>
        <p:nvSpPr>
          <p:cNvPr id="194" name="Google Shape;194;g23808c367bd_0_171"/>
          <p:cNvSpPr/>
          <p:nvPr/>
        </p:nvSpPr>
        <p:spPr>
          <a:xfrm>
            <a:off x="2527528" y="747999"/>
            <a:ext cx="726600" cy="707100"/>
          </a:xfrm>
          <a:prstGeom prst="roundRect">
            <a:avLst>
              <a:gd name="adj" fmla="val 16667"/>
            </a:avLst>
          </a:prstGeom>
          <a:noFill/>
          <a:ln w="76200" cap="flat" cmpd="sng">
            <a:solidFill>
              <a:srgbClr val="BF9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4800">
                <a:solidFill>
                  <a:schemeClr val="dk1"/>
                </a:solidFill>
                <a:latin typeface="Calibri"/>
                <a:ea typeface="Calibri"/>
                <a:cs typeface="Calibri"/>
                <a:sym typeface="Calibri"/>
              </a:rPr>
              <a:t>4</a:t>
            </a:r>
            <a:endParaRPr sz="4800">
              <a:solidFill>
                <a:schemeClr val="dk1"/>
              </a:solidFill>
              <a:latin typeface="Calibri"/>
              <a:ea typeface="Calibri"/>
              <a:cs typeface="Calibri"/>
              <a:sym typeface="Calibri"/>
            </a:endParaRPr>
          </a:p>
        </p:txBody>
      </p:sp>
      <p:sp>
        <p:nvSpPr>
          <p:cNvPr id="195" name="Google Shape;195;g23808c367bd_0_171"/>
          <p:cNvSpPr/>
          <p:nvPr/>
        </p:nvSpPr>
        <p:spPr>
          <a:xfrm>
            <a:off x="7344575" y="3030900"/>
            <a:ext cx="4546800" cy="1581300"/>
          </a:xfrm>
          <a:prstGeom prst="roundRect">
            <a:avLst>
              <a:gd name="adj" fmla="val 16667"/>
            </a:avLst>
          </a:prstGeom>
          <a:noFill/>
          <a:ln w="762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3800">
                <a:solidFill>
                  <a:schemeClr val="dk1"/>
                </a:solidFill>
                <a:latin typeface="Calibri"/>
                <a:ea typeface="Calibri"/>
                <a:cs typeface="Calibri"/>
                <a:sym typeface="Calibri"/>
              </a:rPr>
              <a:t>Actividad contractual del Estado </a:t>
            </a:r>
            <a:endParaRPr sz="3800">
              <a:solidFill>
                <a:schemeClr val="dk1"/>
              </a:solidFill>
              <a:latin typeface="Calibri"/>
              <a:ea typeface="Calibri"/>
              <a:cs typeface="Calibri"/>
              <a:sym typeface="Calibri"/>
            </a:endParaRPr>
          </a:p>
        </p:txBody>
      </p:sp>
      <p:sp>
        <p:nvSpPr>
          <p:cNvPr id="196" name="Google Shape;196;g23808c367bd_0_171"/>
          <p:cNvSpPr/>
          <p:nvPr/>
        </p:nvSpPr>
        <p:spPr>
          <a:xfrm>
            <a:off x="5873638" y="3067491"/>
            <a:ext cx="986400" cy="1508100"/>
          </a:xfrm>
          <a:prstGeom prst="rightArrow">
            <a:avLst>
              <a:gd name="adj1" fmla="val 50000"/>
              <a:gd name="adj2"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00">
              <a:solidFill>
                <a:schemeClr val="dk1"/>
              </a:solidFill>
              <a:latin typeface="Calibri"/>
              <a:ea typeface="Calibri"/>
              <a:cs typeface="Calibri"/>
              <a:sym typeface="Calibri"/>
            </a:endParaRPr>
          </a:p>
        </p:txBody>
      </p:sp>
      <p:pic>
        <p:nvPicPr>
          <p:cNvPr id="2" name="Imagen 1">
            <a:extLst>
              <a:ext uri="{FF2B5EF4-FFF2-40B4-BE49-F238E27FC236}">
                <a16:creationId xmlns:a16="http://schemas.microsoft.com/office/drawing/2014/main" id="{C39B46C1-BA85-8C1B-2C97-90DA2C90367E}"/>
              </a:ext>
            </a:extLst>
          </p:cNvPr>
          <p:cNvPicPr>
            <a:picLocks noChangeAspect="1"/>
          </p:cNvPicPr>
          <p:nvPr/>
        </p:nvPicPr>
        <p:blipFill>
          <a:blip r:embed="rId3"/>
          <a:stretch>
            <a:fillRect/>
          </a:stretch>
        </p:blipFill>
        <p:spPr>
          <a:xfrm>
            <a:off x="10190375" y="5994375"/>
            <a:ext cx="1791093" cy="742622"/>
          </a:xfrm>
          <a:prstGeom prst="rect">
            <a:avLst/>
          </a:prstGeom>
        </p:spPr>
      </p:pic>
      <p:sp>
        <p:nvSpPr>
          <p:cNvPr id="3" name="CuadroTexto 2">
            <a:extLst>
              <a:ext uri="{FF2B5EF4-FFF2-40B4-BE49-F238E27FC236}">
                <a16:creationId xmlns:a16="http://schemas.microsoft.com/office/drawing/2014/main" id="{27D8B60A-859F-56FB-9B4A-4BE565ADB074}"/>
              </a:ext>
            </a:extLst>
          </p:cNvPr>
          <p:cNvSpPr txBox="1"/>
          <p:nvPr/>
        </p:nvSpPr>
        <p:spPr>
          <a:xfrm>
            <a:off x="9245059" y="102169"/>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23808c367bd_0_186"/>
          <p:cNvSpPr>
            <a:spLocks noGrp="1"/>
          </p:cNvSpPr>
          <p:nvPr>
            <p:ph type="title"/>
          </p:nvPr>
        </p:nvSpPr>
        <p:spPr>
          <a:xfrm>
            <a:off x="1053000" y="1776750"/>
            <a:ext cx="10086000" cy="2630700"/>
          </a:xfrm>
          <a:prstGeom prst="roundRect">
            <a:avLst>
              <a:gd name="adj" fmla="val 16667"/>
            </a:avLst>
          </a:prstGeom>
          <a:noFill/>
          <a:ln w="76200" cap="flat" cmpd="sng">
            <a:solidFill>
              <a:srgbClr val="99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888"/>
              <a:buFont typeface="Arial Black"/>
              <a:buNone/>
            </a:pPr>
            <a:r>
              <a:rPr lang="es-PE" sz="9000" b="1">
                <a:latin typeface="Arial"/>
                <a:ea typeface="Arial"/>
                <a:cs typeface="Arial"/>
                <a:sym typeface="Arial"/>
              </a:rPr>
              <a:t>Casos Prácticos</a:t>
            </a:r>
            <a:endParaRPr sz="9000" b="1">
              <a:latin typeface="Arial"/>
              <a:ea typeface="Arial"/>
              <a:cs typeface="Arial"/>
              <a:sym typeface="Arial"/>
            </a:endParaRPr>
          </a:p>
        </p:txBody>
      </p:sp>
      <p:pic>
        <p:nvPicPr>
          <p:cNvPr id="2" name="Imagen 1">
            <a:extLst>
              <a:ext uri="{FF2B5EF4-FFF2-40B4-BE49-F238E27FC236}">
                <a16:creationId xmlns:a16="http://schemas.microsoft.com/office/drawing/2014/main" id="{10401629-DC80-364C-D361-D7D483DEE33A}"/>
              </a:ext>
            </a:extLst>
          </p:cNvPr>
          <p:cNvPicPr>
            <a:picLocks noChangeAspect="1"/>
          </p:cNvPicPr>
          <p:nvPr/>
        </p:nvPicPr>
        <p:blipFill>
          <a:blip r:embed="rId3"/>
          <a:stretch>
            <a:fillRect/>
          </a:stretch>
        </p:blipFill>
        <p:spPr>
          <a:xfrm>
            <a:off x="10190375" y="5994375"/>
            <a:ext cx="1791093" cy="742622"/>
          </a:xfrm>
          <a:prstGeom prst="rect">
            <a:avLst/>
          </a:prstGeom>
        </p:spPr>
      </p:pic>
      <p:sp>
        <p:nvSpPr>
          <p:cNvPr id="3" name="Rectángulo 2">
            <a:extLst>
              <a:ext uri="{FF2B5EF4-FFF2-40B4-BE49-F238E27FC236}">
                <a16:creationId xmlns:a16="http://schemas.microsoft.com/office/drawing/2014/main" id="{02431CD4-B094-0026-5656-DE689E7FACE9}"/>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4" name="CuadroTexto 3">
            <a:extLst>
              <a:ext uri="{FF2B5EF4-FFF2-40B4-BE49-F238E27FC236}">
                <a16:creationId xmlns:a16="http://schemas.microsoft.com/office/drawing/2014/main" id="{66EC9557-E3AE-1FE2-7371-646C1F9BB53B}"/>
              </a:ext>
            </a:extLst>
          </p:cNvPr>
          <p:cNvSpPr txBox="1"/>
          <p:nvPr/>
        </p:nvSpPr>
        <p:spPr>
          <a:xfrm>
            <a:off x="-172318" y="121003"/>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8"/>
          <p:cNvSpPr/>
          <p:nvPr/>
        </p:nvSpPr>
        <p:spPr>
          <a:xfrm>
            <a:off x="619650" y="1085250"/>
            <a:ext cx="10952700" cy="4687500"/>
          </a:xfrm>
          <a:prstGeom prst="roundRect">
            <a:avLst>
              <a:gd name="adj" fmla="val 6986"/>
            </a:avLst>
          </a:prstGeom>
          <a:noFill/>
          <a:ln w="762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560"/>
              </a:spcBef>
              <a:spcAft>
                <a:spcPts val="0"/>
              </a:spcAft>
              <a:buNone/>
            </a:pPr>
            <a:r>
              <a:rPr lang="es-PE" sz="3300">
                <a:solidFill>
                  <a:schemeClr val="dk1"/>
                </a:solidFill>
                <a:latin typeface="Calibri"/>
                <a:ea typeface="Calibri"/>
                <a:cs typeface="Calibri"/>
                <a:sym typeface="Calibri"/>
              </a:rPr>
              <a:t>Jorge Luis Zegarra desea ingresar al Ministerio Público en calidad de fiscal adjunto por cuanto ha visto una convocatoria en la cual el salario mensual a percibirse asciende a S/7.000.00, motivo por el cual realiza su inscripción a fin de participar de dicha convocatoria, enviando el expediente personal documentado (CV) y obteniendo uno de los mejores puntajes dentro de esta etapa por su amplia trayectoria y estudios de post grado internacional; sin embargo, con el ánimo de asegurar su incorporación a las filas de fiscalía, averigua quién sería la persona que lo entrevistará, </a:t>
            </a:r>
            <a:endParaRPr sz="3300" b="1" i="0" u="none" strike="noStrike" cap="none">
              <a:solidFill>
                <a:srgbClr val="000000"/>
              </a:solidFill>
              <a:latin typeface="Calibri"/>
              <a:ea typeface="Calibri"/>
              <a:cs typeface="Calibri"/>
              <a:sym typeface="Calibri"/>
            </a:endParaRPr>
          </a:p>
        </p:txBody>
      </p:sp>
      <p:pic>
        <p:nvPicPr>
          <p:cNvPr id="2" name="Imagen 1">
            <a:extLst>
              <a:ext uri="{FF2B5EF4-FFF2-40B4-BE49-F238E27FC236}">
                <a16:creationId xmlns:a16="http://schemas.microsoft.com/office/drawing/2014/main" id="{B776DC92-067A-6C97-C271-20C1C7CA4B11}"/>
              </a:ext>
            </a:extLst>
          </p:cNvPr>
          <p:cNvPicPr>
            <a:picLocks noChangeAspect="1"/>
          </p:cNvPicPr>
          <p:nvPr/>
        </p:nvPicPr>
        <p:blipFill>
          <a:blip r:embed="rId3"/>
          <a:stretch>
            <a:fillRect/>
          </a:stretch>
        </p:blipFill>
        <p:spPr>
          <a:xfrm>
            <a:off x="10190375" y="5994375"/>
            <a:ext cx="1791093" cy="742622"/>
          </a:xfrm>
          <a:prstGeom prst="rect">
            <a:avLst/>
          </a:prstGeom>
        </p:spPr>
      </p:pic>
      <p:sp>
        <p:nvSpPr>
          <p:cNvPr id="3" name="Rectángulo 2">
            <a:extLst>
              <a:ext uri="{FF2B5EF4-FFF2-40B4-BE49-F238E27FC236}">
                <a16:creationId xmlns:a16="http://schemas.microsoft.com/office/drawing/2014/main" id="{A38E4438-A5F4-BBA3-9A97-F421FE76A895}"/>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4" name="CuadroTexto 3">
            <a:extLst>
              <a:ext uri="{FF2B5EF4-FFF2-40B4-BE49-F238E27FC236}">
                <a16:creationId xmlns:a16="http://schemas.microsoft.com/office/drawing/2014/main" id="{97297A7D-9068-8CC4-DA05-0480227B29E0}"/>
              </a:ext>
            </a:extLst>
          </p:cNvPr>
          <p:cNvSpPr txBox="1"/>
          <p:nvPr/>
        </p:nvSpPr>
        <p:spPr>
          <a:xfrm>
            <a:off x="-200599" y="121003"/>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3808c367bd_0_194"/>
          <p:cNvSpPr/>
          <p:nvPr/>
        </p:nvSpPr>
        <p:spPr>
          <a:xfrm>
            <a:off x="619650" y="1121200"/>
            <a:ext cx="10952700" cy="4882800"/>
          </a:xfrm>
          <a:prstGeom prst="roundRect">
            <a:avLst>
              <a:gd name="adj" fmla="val 6986"/>
            </a:avLst>
          </a:prstGeom>
          <a:noFill/>
          <a:ln w="76200" cap="flat" cmpd="sng">
            <a:solidFill>
              <a:srgbClr val="38761D"/>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560"/>
              </a:spcBef>
              <a:spcAft>
                <a:spcPts val="0"/>
              </a:spcAft>
              <a:buNone/>
            </a:pPr>
            <a:r>
              <a:rPr lang="es-PE" sz="3800">
                <a:solidFill>
                  <a:schemeClr val="dk1"/>
                </a:solidFill>
                <a:latin typeface="Calibri"/>
                <a:ea typeface="Calibri"/>
                <a:cs typeface="Calibri"/>
                <a:sym typeface="Calibri"/>
              </a:rPr>
              <a:t>enterándose que este último es, Dr. Chipana Suarez, su querido profesor de clases en la universidad, pactando reunirse ambos para poder acordar que el puntaje de dicha entrevista sería el máximo a fin de lograr ser seleccionado al cargo y, por supuesto, suscribir el contrato respectivo, comprometiéndose Jorge Luis Zegarra a invitar una cena en señal de gratitud en su primer pago a recibir como Fiscal Adjunto.</a:t>
            </a:r>
            <a:endParaRPr sz="3800" b="1" i="0" u="none" strike="noStrike" cap="none">
              <a:solidFill>
                <a:srgbClr val="000000"/>
              </a:solidFill>
              <a:latin typeface="Calibri"/>
              <a:ea typeface="Calibri"/>
              <a:cs typeface="Calibri"/>
              <a:sym typeface="Calibri"/>
            </a:endParaRPr>
          </a:p>
        </p:txBody>
      </p:sp>
      <p:pic>
        <p:nvPicPr>
          <p:cNvPr id="2" name="Imagen 1">
            <a:extLst>
              <a:ext uri="{FF2B5EF4-FFF2-40B4-BE49-F238E27FC236}">
                <a16:creationId xmlns:a16="http://schemas.microsoft.com/office/drawing/2014/main" id="{88558A6F-41C8-29E2-A5A0-A2E8932D25FB}"/>
              </a:ext>
            </a:extLst>
          </p:cNvPr>
          <p:cNvPicPr>
            <a:picLocks noChangeAspect="1"/>
          </p:cNvPicPr>
          <p:nvPr/>
        </p:nvPicPr>
        <p:blipFill>
          <a:blip r:embed="rId3"/>
          <a:stretch>
            <a:fillRect/>
          </a:stretch>
        </p:blipFill>
        <p:spPr>
          <a:xfrm>
            <a:off x="10190375" y="5994375"/>
            <a:ext cx="1791093" cy="742622"/>
          </a:xfrm>
          <a:prstGeom prst="rect">
            <a:avLst/>
          </a:prstGeom>
        </p:spPr>
      </p:pic>
      <p:sp>
        <p:nvSpPr>
          <p:cNvPr id="3" name="Rectángulo 2">
            <a:extLst>
              <a:ext uri="{FF2B5EF4-FFF2-40B4-BE49-F238E27FC236}">
                <a16:creationId xmlns:a16="http://schemas.microsoft.com/office/drawing/2014/main" id="{0372B763-8F07-EC00-2D93-4CD7A3F38220}"/>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4" name="CuadroTexto 3">
            <a:extLst>
              <a:ext uri="{FF2B5EF4-FFF2-40B4-BE49-F238E27FC236}">
                <a16:creationId xmlns:a16="http://schemas.microsoft.com/office/drawing/2014/main" id="{0949AB73-43EF-A643-0DC2-8AB4B7CE5A1F}"/>
              </a:ext>
            </a:extLst>
          </p:cNvPr>
          <p:cNvSpPr txBox="1"/>
          <p:nvPr/>
        </p:nvSpPr>
        <p:spPr>
          <a:xfrm>
            <a:off x="-200599" y="176018"/>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23808c367bd_0_203"/>
          <p:cNvSpPr/>
          <p:nvPr/>
        </p:nvSpPr>
        <p:spPr>
          <a:xfrm>
            <a:off x="1504500" y="1270550"/>
            <a:ext cx="9183000" cy="4320000"/>
          </a:xfrm>
          <a:prstGeom prst="roundRect">
            <a:avLst>
              <a:gd name="adj" fmla="val 6986"/>
            </a:avLst>
          </a:prstGeom>
          <a:noFill/>
          <a:ln w="76200" cap="flat" cmpd="sng">
            <a:solidFill>
              <a:srgbClr val="A64D79"/>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560"/>
              </a:spcBef>
              <a:spcAft>
                <a:spcPts val="0"/>
              </a:spcAft>
              <a:buNone/>
            </a:pPr>
            <a:r>
              <a:rPr lang="es-PE" sz="5000">
                <a:solidFill>
                  <a:schemeClr val="dk1"/>
                </a:solidFill>
                <a:latin typeface="Calibri"/>
                <a:ea typeface="Calibri"/>
                <a:cs typeface="Calibri"/>
                <a:sym typeface="Calibri"/>
              </a:rPr>
              <a:t>¿Se comete el delito de colusión? ¿Qué tipo de colusión sería? ¿Variaría en algún extremo su opinión si Jorge Luis Zegarra no logra ocupar el cargo de Fiscal Adjunto?</a:t>
            </a:r>
            <a:endParaRPr sz="5000" b="1" i="0" u="none" strike="noStrike" cap="none">
              <a:solidFill>
                <a:srgbClr val="000000"/>
              </a:solidFill>
              <a:latin typeface="Calibri"/>
              <a:ea typeface="Calibri"/>
              <a:cs typeface="Calibri"/>
              <a:sym typeface="Calibri"/>
            </a:endParaRPr>
          </a:p>
        </p:txBody>
      </p:sp>
      <p:pic>
        <p:nvPicPr>
          <p:cNvPr id="2" name="Imagen 1">
            <a:extLst>
              <a:ext uri="{FF2B5EF4-FFF2-40B4-BE49-F238E27FC236}">
                <a16:creationId xmlns:a16="http://schemas.microsoft.com/office/drawing/2014/main" id="{5D7FEF39-58AA-D3BF-C109-AC0ABD4A2C12}"/>
              </a:ext>
            </a:extLst>
          </p:cNvPr>
          <p:cNvPicPr>
            <a:picLocks noChangeAspect="1"/>
          </p:cNvPicPr>
          <p:nvPr/>
        </p:nvPicPr>
        <p:blipFill>
          <a:blip r:embed="rId3"/>
          <a:stretch>
            <a:fillRect/>
          </a:stretch>
        </p:blipFill>
        <p:spPr>
          <a:xfrm>
            <a:off x="10190375" y="5994375"/>
            <a:ext cx="1791093" cy="742622"/>
          </a:xfrm>
          <a:prstGeom prst="rect">
            <a:avLst/>
          </a:prstGeom>
        </p:spPr>
      </p:pic>
      <p:sp>
        <p:nvSpPr>
          <p:cNvPr id="3" name="CuadroTexto 2">
            <a:extLst>
              <a:ext uri="{FF2B5EF4-FFF2-40B4-BE49-F238E27FC236}">
                <a16:creationId xmlns:a16="http://schemas.microsoft.com/office/drawing/2014/main" id="{C21C8089-BA7E-B73E-3BC5-4C5F4B0F85CB}"/>
              </a:ext>
            </a:extLst>
          </p:cNvPr>
          <p:cNvSpPr txBox="1"/>
          <p:nvPr/>
        </p:nvSpPr>
        <p:spPr>
          <a:xfrm>
            <a:off x="0" y="128884"/>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23808c367bd_0_210"/>
          <p:cNvSpPr/>
          <p:nvPr/>
        </p:nvSpPr>
        <p:spPr>
          <a:xfrm>
            <a:off x="619650" y="1085250"/>
            <a:ext cx="10952700" cy="4687500"/>
          </a:xfrm>
          <a:prstGeom prst="roundRect">
            <a:avLst>
              <a:gd name="adj" fmla="val 6986"/>
            </a:avLst>
          </a:prstGeom>
          <a:noFill/>
          <a:ln w="762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560"/>
              </a:spcBef>
              <a:spcAft>
                <a:spcPts val="0"/>
              </a:spcAft>
              <a:buNone/>
            </a:pPr>
            <a:r>
              <a:rPr lang="es-PE" sz="3300">
                <a:solidFill>
                  <a:schemeClr val="dk1"/>
                </a:solidFill>
                <a:latin typeface="Calibri"/>
                <a:ea typeface="Calibri"/>
                <a:cs typeface="Calibri"/>
                <a:sym typeface="Calibri"/>
              </a:rPr>
              <a:t>Jorge Luis Zegarra desea ingresar al Ministerio Público en calidad de fiscal adjunto por cuanto ha visto una convocatoria en la cual el salario mensual a percibirse asciende a S/7.000.00, motivo por el cual realiza su inscripción a fin de participar de dicha convocatoria, enviando el expediente personal documentado (CV) y obteniendo uno de los mejores puntajes dentro de esta etapa por su amplia trayectoria y estudios de post grado internacional; sin embargo, con el ánimo de asegurar su incorporación a las filas de fiscalía, averigua quién sería la persona que lo entrevistará, </a:t>
            </a:r>
            <a:endParaRPr sz="3300" b="1" i="0" u="none" strike="noStrike" cap="none">
              <a:solidFill>
                <a:srgbClr val="000000"/>
              </a:solidFill>
              <a:latin typeface="Calibri"/>
              <a:ea typeface="Calibri"/>
              <a:cs typeface="Calibri"/>
              <a:sym typeface="Calibri"/>
            </a:endParaRPr>
          </a:p>
        </p:txBody>
      </p:sp>
      <p:pic>
        <p:nvPicPr>
          <p:cNvPr id="2" name="Imagen 1">
            <a:extLst>
              <a:ext uri="{FF2B5EF4-FFF2-40B4-BE49-F238E27FC236}">
                <a16:creationId xmlns:a16="http://schemas.microsoft.com/office/drawing/2014/main" id="{C4ABFB0E-5121-4AC1-00BD-9A454E5F9104}"/>
              </a:ext>
            </a:extLst>
          </p:cNvPr>
          <p:cNvPicPr>
            <a:picLocks noChangeAspect="1"/>
          </p:cNvPicPr>
          <p:nvPr/>
        </p:nvPicPr>
        <p:blipFill>
          <a:blip r:embed="rId3"/>
          <a:stretch>
            <a:fillRect/>
          </a:stretch>
        </p:blipFill>
        <p:spPr>
          <a:xfrm>
            <a:off x="10190375" y="5994375"/>
            <a:ext cx="1791093" cy="742622"/>
          </a:xfrm>
          <a:prstGeom prst="rect">
            <a:avLst/>
          </a:prstGeom>
        </p:spPr>
      </p:pic>
      <p:sp>
        <p:nvSpPr>
          <p:cNvPr id="3" name="Rectángulo 2">
            <a:extLst>
              <a:ext uri="{FF2B5EF4-FFF2-40B4-BE49-F238E27FC236}">
                <a16:creationId xmlns:a16="http://schemas.microsoft.com/office/drawing/2014/main" id="{45F85D6C-5E12-D5B8-EF3D-CFAB339D5421}"/>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4" name="CuadroTexto 3">
            <a:extLst>
              <a:ext uri="{FF2B5EF4-FFF2-40B4-BE49-F238E27FC236}">
                <a16:creationId xmlns:a16="http://schemas.microsoft.com/office/drawing/2014/main" id="{C4771C81-AE68-4F64-44EA-D793D73FB6B0}"/>
              </a:ext>
            </a:extLst>
          </p:cNvPr>
          <p:cNvSpPr txBox="1"/>
          <p:nvPr/>
        </p:nvSpPr>
        <p:spPr>
          <a:xfrm>
            <a:off x="-200599" y="176018"/>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3808c367bd_0_224"/>
          <p:cNvSpPr/>
          <p:nvPr/>
        </p:nvSpPr>
        <p:spPr>
          <a:xfrm>
            <a:off x="533400" y="1121200"/>
            <a:ext cx="11038950" cy="4882800"/>
          </a:xfrm>
          <a:prstGeom prst="roundRect">
            <a:avLst>
              <a:gd name="adj" fmla="val 6986"/>
            </a:avLst>
          </a:prstGeom>
          <a:noFill/>
          <a:ln w="76200" cap="flat" cmpd="sng">
            <a:solidFill>
              <a:srgbClr val="1C4587"/>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560"/>
              </a:spcBef>
              <a:spcAft>
                <a:spcPts val="0"/>
              </a:spcAft>
              <a:buNone/>
            </a:pPr>
            <a:r>
              <a:rPr lang="es-PE" sz="3100" dirty="0">
                <a:solidFill>
                  <a:schemeClr val="dk1"/>
                </a:solidFill>
                <a:latin typeface="Calibri"/>
                <a:ea typeface="Calibri"/>
                <a:cs typeface="Calibri"/>
                <a:sym typeface="Calibri"/>
              </a:rPr>
              <a:t>enterándose que este último es, Dr. Chipana Suarez, su querido profesor de clases en la universidad, sintiéndose confiado de recibir el máximo puntaje, por cuanto tenía las mejores referencias sobre su persona. Así pues, durante la entrevista personal el Dr. Chipana Suarez de inmediato reconoce a Jorge Luis Zegarra y sin hacerle ninguna pregunta le informa que tendrá el cargo porque ha sido el más brillante estudiante que jamás ha conocido y que es un privilegio que la fiscalía pueda tenerlo en sus filas. Jorge Luis Zegarra logra ocupar el cargo de Fiscal Adjunto por ser seleccionado con el máximo puntaje y en señal de gratitud invita una cena al Dr. Chipana Suarez, tras recibir su primer pago.</a:t>
            </a:r>
            <a:endParaRPr sz="3100" dirty="0">
              <a:solidFill>
                <a:schemeClr val="dk1"/>
              </a:solidFill>
              <a:latin typeface="Calibri"/>
              <a:ea typeface="Calibri"/>
              <a:cs typeface="Calibri"/>
              <a:sym typeface="Calibri"/>
            </a:endParaRPr>
          </a:p>
        </p:txBody>
      </p:sp>
      <p:pic>
        <p:nvPicPr>
          <p:cNvPr id="2" name="Imagen 1">
            <a:extLst>
              <a:ext uri="{FF2B5EF4-FFF2-40B4-BE49-F238E27FC236}">
                <a16:creationId xmlns:a16="http://schemas.microsoft.com/office/drawing/2014/main" id="{3B3F489B-7064-4DA2-5FFD-8E80D171AB24}"/>
              </a:ext>
            </a:extLst>
          </p:cNvPr>
          <p:cNvPicPr>
            <a:picLocks noChangeAspect="1"/>
          </p:cNvPicPr>
          <p:nvPr/>
        </p:nvPicPr>
        <p:blipFill>
          <a:blip r:embed="rId3"/>
          <a:stretch>
            <a:fillRect/>
          </a:stretch>
        </p:blipFill>
        <p:spPr>
          <a:xfrm>
            <a:off x="10190375" y="5994375"/>
            <a:ext cx="1791093" cy="74262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23b20cf4984_0_641"/>
          <p:cNvSpPr>
            <a:spLocks noGrp="1"/>
          </p:cNvSpPr>
          <p:nvPr>
            <p:ph type="title"/>
          </p:nvPr>
        </p:nvSpPr>
        <p:spPr>
          <a:xfrm>
            <a:off x="1053000" y="995600"/>
            <a:ext cx="10086000" cy="4664100"/>
          </a:xfrm>
          <a:prstGeom prst="roundRect">
            <a:avLst>
              <a:gd name="adj" fmla="val 16667"/>
            </a:avLst>
          </a:prstGeom>
          <a:noFill/>
          <a:ln w="76200" cap="flat" cmpd="sng">
            <a:solidFill>
              <a:srgbClr val="99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888"/>
              <a:buFont typeface="Arial Black"/>
              <a:buNone/>
            </a:pPr>
            <a:r>
              <a:rPr lang="es-PE" sz="8700" b="1">
                <a:latin typeface="Arial"/>
                <a:ea typeface="Arial"/>
                <a:cs typeface="Arial"/>
                <a:sym typeface="Arial"/>
              </a:rPr>
              <a:t>¿Cuáles son los Delitos Contra la Administración Pública?</a:t>
            </a:r>
            <a:endParaRPr sz="8700" b="1">
              <a:latin typeface="Arial"/>
              <a:ea typeface="Arial"/>
              <a:cs typeface="Arial"/>
              <a:sym typeface="Arial"/>
            </a:endParaRPr>
          </a:p>
        </p:txBody>
      </p:sp>
      <p:pic>
        <p:nvPicPr>
          <p:cNvPr id="3" name="Imagen 2">
            <a:extLst>
              <a:ext uri="{FF2B5EF4-FFF2-40B4-BE49-F238E27FC236}">
                <a16:creationId xmlns:a16="http://schemas.microsoft.com/office/drawing/2014/main" id="{435C2691-219A-BD7F-A090-C23635819D11}"/>
              </a:ext>
            </a:extLst>
          </p:cNvPr>
          <p:cNvPicPr>
            <a:picLocks noChangeAspect="1"/>
          </p:cNvPicPr>
          <p:nvPr/>
        </p:nvPicPr>
        <p:blipFill>
          <a:blip r:embed="rId3"/>
          <a:stretch>
            <a:fillRect/>
          </a:stretch>
        </p:blipFill>
        <p:spPr>
          <a:xfrm>
            <a:off x="10190375" y="5994375"/>
            <a:ext cx="1791093" cy="742622"/>
          </a:xfrm>
          <a:prstGeom prst="rect">
            <a:avLst/>
          </a:prstGeom>
        </p:spPr>
      </p:pic>
      <p:sp>
        <p:nvSpPr>
          <p:cNvPr id="4" name="Rectángulo 3">
            <a:extLst>
              <a:ext uri="{FF2B5EF4-FFF2-40B4-BE49-F238E27FC236}">
                <a16:creationId xmlns:a16="http://schemas.microsoft.com/office/drawing/2014/main" id="{22D7C7D0-63AF-3AAC-D143-E5CEFA05C599}"/>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5" name="CuadroTexto 4">
            <a:extLst>
              <a:ext uri="{FF2B5EF4-FFF2-40B4-BE49-F238E27FC236}">
                <a16:creationId xmlns:a16="http://schemas.microsoft.com/office/drawing/2014/main" id="{FFFFE5ED-54C4-7A80-A13E-30BF5D429907}"/>
              </a:ext>
            </a:extLst>
          </p:cNvPr>
          <p:cNvSpPr txBox="1"/>
          <p:nvPr/>
        </p:nvSpPr>
        <p:spPr>
          <a:xfrm>
            <a:off x="9245059" y="102169"/>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23808c367bd_0_230"/>
          <p:cNvSpPr/>
          <p:nvPr/>
        </p:nvSpPr>
        <p:spPr>
          <a:xfrm>
            <a:off x="1504500" y="1270550"/>
            <a:ext cx="9183000" cy="4320000"/>
          </a:xfrm>
          <a:prstGeom prst="roundRect">
            <a:avLst>
              <a:gd name="adj" fmla="val 6986"/>
            </a:avLst>
          </a:prstGeom>
          <a:noFill/>
          <a:ln w="76200" cap="flat" cmpd="sng">
            <a:solidFill>
              <a:srgbClr val="A64D79"/>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560"/>
              </a:spcBef>
              <a:spcAft>
                <a:spcPts val="0"/>
              </a:spcAft>
              <a:buNone/>
            </a:pPr>
            <a:r>
              <a:rPr lang="es-PE" sz="5000">
                <a:solidFill>
                  <a:schemeClr val="dk1"/>
                </a:solidFill>
                <a:latin typeface="Calibri"/>
                <a:ea typeface="Calibri"/>
                <a:cs typeface="Calibri"/>
                <a:sym typeface="Calibri"/>
              </a:rPr>
              <a:t>¿Qué delito se comete en el presente caso? ¿Quiénes serían objeto de imputación? ¿Variaría en algún extremo su opinión si Jorge Luis Zegarra no logra ocupar el cargo de Fiscal Adjunto?</a:t>
            </a:r>
            <a:endParaRPr sz="5000" b="1" i="0" u="none" strike="noStrike" cap="none">
              <a:solidFill>
                <a:srgbClr val="000000"/>
              </a:solidFill>
              <a:latin typeface="Calibri"/>
              <a:ea typeface="Calibri"/>
              <a:cs typeface="Calibri"/>
              <a:sym typeface="Calibri"/>
            </a:endParaRPr>
          </a:p>
        </p:txBody>
      </p:sp>
      <p:pic>
        <p:nvPicPr>
          <p:cNvPr id="2" name="Imagen 1">
            <a:extLst>
              <a:ext uri="{FF2B5EF4-FFF2-40B4-BE49-F238E27FC236}">
                <a16:creationId xmlns:a16="http://schemas.microsoft.com/office/drawing/2014/main" id="{D45FD665-51BE-E07D-2E49-3C937485908C}"/>
              </a:ext>
            </a:extLst>
          </p:cNvPr>
          <p:cNvPicPr>
            <a:picLocks noChangeAspect="1"/>
          </p:cNvPicPr>
          <p:nvPr/>
        </p:nvPicPr>
        <p:blipFill>
          <a:blip r:embed="rId3"/>
          <a:stretch>
            <a:fillRect/>
          </a:stretch>
        </p:blipFill>
        <p:spPr>
          <a:xfrm>
            <a:off x="10190375" y="5994375"/>
            <a:ext cx="1791093" cy="742622"/>
          </a:xfrm>
          <a:prstGeom prst="rect">
            <a:avLst/>
          </a:prstGeom>
        </p:spPr>
      </p:pic>
      <p:sp>
        <p:nvSpPr>
          <p:cNvPr id="3" name="Rectángulo 2">
            <a:extLst>
              <a:ext uri="{FF2B5EF4-FFF2-40B4-BE49-F238E27FC236}">
                <a16:creationId xmlns:a16="http://schemas.microsoft.com/office/drawing/2014/main" id="{DDE48F71-D9EC-533F-64DA-02773DBF1834}"/>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4" name="CuadroTexto 3">
            <a:extLst>
              <a:ext uri="{FF2B5EF4-FFF2-40B4-BE49-F238E27FC236}">
                <a16:creationId xmlns:a16="http://schemas.microsoft.com/office/drawing/2014/main" id="{ECF20D7F-0614-1C01-5813-5D9914655C6B}"/>
              </a:ext>
            </a:extLst>
          </p:cNvPr>
          <p:cNvSpPr txBox="1"/>
          <p:nvPr/>
        </p:nvSpPr>
        <p:spPr>
          <a:xfrm>
            <a:off x="-200599" y="176018"/>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23808c367bd_0_237"/>
          <p:cNvSpPr/>
          <p:nvPr/>
        </p:nvSpPr>
        <p:spPr>
          <a:xfrm>
            <a:off x="619650" y="1085250"/>
            <a:ext cx="10952700" cy="4687500"/>
          </a:xfrm>
          <a:prstGeom prst="roundRect">
            <a:avLst>
              <a:gd name="adj" fmla="val 6986"/>
            </a:avLst>
          </a:prstGeom>
          <a:noFill/>
          <a:ln w="76200" cap="flat" cmpd="sng">
            <a:solidFill>
              <a:srgbClr val="351C75"/>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560"/>
              </a:spcBef>
              <a:spcAft>
                <a:spcPts val="0"/>
              </a:spcAft>
              <a:buNone/>
            </a:pPr>
            <a:r>
              <a:rPr lang="es-PE" sz="3700">
                <a:solidFill>
                  <a:schemeClr val="dk1"/>
                </a:solidFill>
                <a:latin typeface="Calibri"/>
                <a:ea typeface="Calibri"/>
                <a:cs typeface="Calibri"/>
                <a:sym typeface="Calibri"/>
              </a:rPr>
              <a:t>1. A es amigo de B, integrante de un comité de adquisiciones de la Entidad E. A le dice a B que desea vender un lote de PC´s y que le puede dar el 3% del monto de contratación, porque su margen de utilidad es muy poco, ya que los bienes son de alta calidad y los está vendiendo a un precio por debajo del valor de mercado y con mayores garantías, por lo que su estructura de costos no le deja pagar comisiones muy altas.</a:t>
            </a:r>
            <a:endParaRPr sz="3700" b="1" i="0" u="none" strike="noStrike" cap="none">
              <a:solidFill>
                <a:srgbClr val="000000"/>
              </a:solidFill>
              <a:latin typeface="Calibri"/>
              <a:ea typeface="Calibri"/>
              <a:cs typeface="Calibri"/>
              <a:sym typeface="Calibri"/>
            </a:endParaRPr>
          </a:p>
        </p:txBody>
      </p:sp>
      <p:pic>
        <p:nvPicPr>
          <p:cNvPr id="251" name="Google Shape;251;g23808c367bd_0_237"/>
          <p:cNvPicPr preferRelativeResize="0"/>
          <p:nvPr/>
        </p:nvPicPr>
        <p:blipFill rotWithShape="1">
          <a:blip r:embed="rId3">
            <a:alphaModFix/>
          </a:blip>
          <a:srcRect l="16387" t="55278" r="18891" b="28333"/>
          <a:stretch/>
        </p:blipFill>
        <p:spPr>
          <a:xfrm>
            <a:off x="2" y="-11"/>
            <a:ext cx="2495550" cy="631922"/>
          </a:xfrm>
          <a:prstGeom prst="rect">
            <a:avLst/>
          </a:prstGeom>
          <a:noFill/>
          <a:ln>
            <a:noFill/>
          </a:ln>
        </p:spPr>
      </p:pic>
      <p:pic>
        <p:nvPicPr>
          <p:cNvPr id="252" name="Google Shape;252;g23808c367bd_0_237"/>
          <p:cNvPicPr preferRelativeResize="0"/>
          <p:nvPr/>
        </p:nvPicPr>
        <p:blipFill rotWithShape="1">
          <a:blip r:embed="rId4">
            <a:alphaModFix/>
          </a:blip>
          <a:srcRect l="10936" t="23188" r="12370" b="25418"/>
          <a:stretch/>
        </p:blipFill>
        <p:spPr>
          <a:xfrm>
            <a:off x="10813500" y="-1"/>
            <a:ext cx="1550800" cy="1039200"/>
          </a:xfrm>
          <a:prstGeom prst="rect">
            <a:avLst/>
          </a:prstGeom>
          <a:noFill/>
          <a:ln>
            <a:noFill/>
          </a:ln>
        </p:spPr>
      </p:pic>
      <p:pic>
        <p:nvPicPr>
          <p:cNvPr id="2" name="Imagen 1">
            <a:extLst>
              <a:ext uri="{FF2B5EF4-FFF2-40B4-BE49-F238E27FC236}">
                <a16:creationId xmlns:a16="http://schemas.microsoft.com/office/drawing/2014/main" id="{666C32F0-C6A9-2ED0-E80C-9C480FBBC9A6}"/>
              </a:ext>
            </a:extLst>
          </p:cNvPr>
          <p:cNvPicPr>
            <a:picLocks noChangeAspect="1"/>
          </p:cNvPicPr>
          <p:nvPr/>
        </p:nvPicPr>
        <p:blipFill>
          <a:blip r:embed="rId5"/>
          <a:stretch>
            <a:fillRect/>
          </a:stretch>
        </p:blipFill>
        <p:spPr>
          <a:xfrm>
            <a:off x="10190375" y="5994375"/>
            <a:ext cx="1791093" cy="74262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23808c367bd_0_243"/>
          <p:cNvSpPr/>
          <p:nvPr/>
        </p:nvSpPr>
        <p:spPr>
          <a:xfrm>
            <a:off x="183413" y="1121200"/>
            <a:ext cx="5748300" cy="4882800"/>
          </a:xfrm>
          <a:prstGeom prst="roundRect">
            <a:avLst>
              <a:gd name="adj" fmla="val 6986"/>
            </a:avLst>
          </a:prstGeom>
          <a:noFill/>
          <a:ln w="76200" cap="flat" cmpd="sng">
            <a:solidFill>
              <a:srgbClr val="B45F06"/>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560"/>
              </a:spcBef>
              <a:spcAft>
                <a:spcPts val="0"/>
              </a:spcAft>
              <a:buNone/>
            </a:pPr>
            <a:r>
              <a:rPr lang="es-PE" sz="3100">
                <a:solidFill>
                  <a:schemeClr val="dk1"/>
                </a:solidFill>
                <a:latin typeface="Calibri"/>
                <a:ea typeface="Calibri"/>
                <a:cs typeface="Calibri"/>
                <a:sym typeface="Calibri"/>
              </a:rPr>
              <a:t>B le dice a A que suba a 5% su comisión y cierran el trato. A acepta pero pone dos condiciones: i) Ya no brindará como mejora la garantía de 1 año que pensaba ofrecer. Ii) entregará el pago en dos partes 2.5% del monto contrato al momento de suscribir el contrato y 2.5% restantes después de la conformidad de servicios.</a:t>
            </a:r>
            <a:endParaRPr sz="3100">
              <a:solidFill>
                <a:schemeClr val="dk1"/>
              </a:solidFill>
              <a:latin typeface="Calibri"/>
              <a:ea typeface="Calibri"/>
              <a:cs typeface="Calibri"/>
              <a:sym typeface="Calibri"/>
            </a:endParaRPr>
          </a:p>
        </p:txBody>
      </p:sp>
      <p:sp>
        <p:nvSpPr>
          <p:cNvPr id="260" name="Google Shape;260;g23808c367bd_0_243"/>
          <p:cNvSpPr/>
          <p:nvPr/>
        </p:nvSpPr>
        <p:spPr>
          <a:xfrm>
            <a:off x="6202838" y="1121200"/>
            <a:ext cx="5748300" cy="4882800"/>
          </a:xfrm>
          <a:prstGeom prst="roundRect">
            <a:avLst>
              <a:gd name="adj" fmla="val 6986"/>
            </a:avLst>
          </a:prstGeom>
          <a:noFill/>
          <a:ln w="76200" cap="flat" cmpd="sng">
            <a:solidFill>
              <a:srgbClr val="BF9000"/>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560"/>
              </a:spcBef>
              <a:spcAft>
                <a:spcPts val="0"/>
              </a:spcAft>
              <a:buNone/>
            </a:pPr>
            <a:r>
              <a:rPr lang="es-PE" sz="3700">
                <a:solidFill>
                  <a:schemeClr val="dk1"/>
                </a:solidFill>
                <a:latin typeface="Calibri"/>
                <a:ea typeface="Calibri"/>
                <a:cs typeface="Calibri"/>
                <a:sym typeface="Calibri"/>
              </a:rPr>
              <a:t>Situación 1.- Al momento en que B está tratando de manipular las actas de evaluación, es descubierto por el presidente del Comité de Adquisiciones, quien lo denuncia. Finalmente B confiesa que tiene un acuerdo con A. </a:t>
            </a:r>
            <a:endParaRPr sz="3700">
              <a:solidFill>
                <a:schemeClr val="dk1"/>
              </a:solidFill>
              <a:latin typeface="Calibri"/>
              <a:ea typeface="Calibri"/>
              <a:cs typeface="Calibri"/>
              <a:sym typeface="Calibri"/>
            </a:endParaRPr>
          </a:p>
        </p:txBody>
      </p:sp>
      <p:pic>
        <p:nvPicPr>
          <p:cNvPr id="2" name="Imagen 1">
            <a:extLst>
              <a:ext uri="{FF2B5EF4-FFF2-40B4-BE49-F238E27FC236}">
                <a16:creationId xmlns:a16="http://schemas.microsoft.com/office/drawing/2014/main" id="{A5BF16E9-7440-A7A9-230B-1F7C2BCDC8C1}"/>
              </a:ext>
            </a:extLst>
          </p:cNvPr>
          <p:cNvPicPr>
            <a:picLocks noChangeAspect="1"/>
          </p:cNvPicPr>
          <p:nvPr/>
        </p:nvPicPr>
        <p:blipFill>
          <a:blip r:embed="rId3"/>
          <a:stretch>
            <a:fillRect/>
          </a:stretch>
        </p:blipFill>
        <p:spPr>
          <a:xfrm>
            <a:off x="10190375" y="5994375"/>
            <a:ext cx="1791093" cy="742622"/>
          </a:xfrm>
          <a:prstGeom prst="rect">
            <a:avLst/>
          </a:prstGeom>
        </p:spPr>
      </p:pic>
      <p:sp>
        <p:nvSpPr>
          <p:cNvPr id="3" name="Rectángulo 2">
            <a:extLst>
              <a:ext uri="{FF2B5EF4-FFF2-40B4-BE49-F238E27FC236}">
                <a16:creationId xmlns:a16="http://schemas.microsoft.com/office/drawing/2014/main" id="{387D901B-9DAC-555F-9F15-A13AD24DCD37}"/>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4" name="CuadroTexto 3">
            <a:extLst>
              <a:ext uri="{FF2B5EF4-FFF2-40B4-BE49-F238E27FC236}">
                <a16:creationId xmlns:a16="http://schemas.microsoft.com/office/drawing/2014/main" id="{9AA9A2E3-09DD-1899-C57E-AA94B5B02FFC}"/>
              </a:ext>
            </a:extLst>
          </p:cNvPr>
          <p:cNvSpPr txBox="1"/>
          <p:nvPr/>
        </p:nvSpPr>
        <p:spPr>
          <a:xfrm>
            <a:off x="-200599" y="176018"/>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23808c367bd_0_249"/>
          <p:cNvSpPr/>
          <p:nvPr/>
        </p:nvSpPr>
        <p:spPr>
          <a:xfrm>
            <a:off x="1504500" y="2211000"/>
            <a:ext cx="9183000" cy="2436000"/>
          </a:xfrm>
          <a:prstGeom prst="roundRect">
            <a:avLst>
              <a:gd name="adj" fmla="val 6986"/>
            </a:avLst>
          </a:prstGeom>
          <a:noFill/>
          <a:ln w="76200" cap="flat" cmpd="sng">
            <a:solidFill>
              <a:srgbClr val="A64D79"/>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560"/>
              </a:spcBef>
              <a:spcAft>
                <a:spcPts val="0"/>
              </a:spcAft>
              <a:buNone/>
            </a:pPr>
            <a:r>
              <a:rPr lang="es-PE" sz="7700">
                <a:solidFill>
                  <a:schemeClr val="dk1"/>
                </a:solidFill>
                <a:latin typeface="Calibri"/>
                <a:ea typeface="Calibri"/>
                <a:cs typeface="Calibri"/>
                <a:sym typeface="Calibri"/>
              </a:rPr>
              <a:t>¿Qué tipo de colusión es?</a:t>
            </a:r>
            <a:endParaRPr sz="7700" b="1" i="0" u="none" strike="noStrike" cap="none">
              <a:solidFill>
                <a:srgbClr val="000000"/>
              </a:solidFill>
              <a:latin typeface="Calibri"/>
              <a:ea typeface="Calibri"/>
              <a:cs typeface="Calibri"/>
              <a:sym typeface="Calibri"/>
            </a:endParaRPr>
          </a:p>
        </p:txBody>
      </p:sp>
      <p:pic>
        <p:nvPicPr>
          <p:cNvPr id="2" name="Imagen 1">
            <a:extLst>
              <a:ext uri="{FF2B5EF4-FFF2-40B4-BE49-F238E27FC236}">
                <a16:creationId xmlns:a16="http://schemas.microsoft.com/office/drawing/2014/main" id="{1991DEEB-CCA3-402D-6F0A-0B3F6E29E00A}"/>
              </a:ext>
            </a:extLst>
          </p:cNvPr>
          <p:cNvPicPr>
            <a:picLocks noChangeAspect="1"/>
          </p:cNvPicPr>
          <p:nvPr/>
        </p:nvPicPr>
        <p:blipFill>
          <a:blip r:embed="rId3"/>
          <a:stretch>
            <a:fillRect/>
          </a:stretch>
        </p:blipFill>
        <p:spPr>
          <a:xfrm>
            <a:off x="10190375" y="5994375"/>
            <a:ext cx="1791093" cy="74262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23808c367bd_0_260"/>
          <p:cNvSpPr/>
          <p:nvPr/>
        </p:nvSpPr>
        <p:spPr>
          <a:xfrm>
            <a:off x="619650" y="1085250"/>
            <a:ext cx="10952700" cy="4687500"/>
          </a:xfrm>
          <a:prstGeom prst="roundRect">
            <a:avLst>
              <a:gd name="adj" fmla="val 6986"/>
            </a:avLst>
          </a:prstGeom>
          <a:noFill/>
          <a:ln w="76200" cap="flat" cmpd="sng">
            <a:solidFill>
              <a:srgbClr val="134F5C"/>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560"/>
              </a:spcBef>
              <a:spcAft>
                <a:spcPts val="0"/>
              </a:spcAft>
              <a:buNone/>
            </a:pPr>
            <a:r>
              <a:rPr lang="es-PE" sz="3700">
                <a:solidFill>
                  <a:schemeClr val="dk1"/>
                </a:solidFill>
                <a:latin typeface="Calibri"/>
                <a:ea typeface="Calibri"/>
                <a:cs typeface="Calibri"/>
                <a:sym typeface="Calibri"/>
              </a:rPr>
              <a:t>2. A es amigo de B, integrante de un comité de adquisiciones de la Entidad E. A le dice a B que desea vender un lote de PC´s y que le puede dar el 3% del monto de contratación, porque su margen de utilidad es muy poco, ya que los bienes son de alta calidad y los está vendiendo a un precio por debajo del valor de mercado y con mayores garantías, por lo que su estructura de costos no le deja pagar comisiones muy altas.</a:t>
            </a:r>
            <a:endParaRPr sz="3700" b="1" i="0" u="none" strike="noStrike" cap="none">
              <a:solidFill>
                <a:srgbClr val="000000"/>
              </a:solidFill>
              <a:latin typeface="Calibri"/>
              <a:ea typeface="Calibri"/>
              <a:cs typeface="Calibri"/>
              <a:sym typeface="Calibri"/>
            </a:endParaRPr>
          </a:p>
        </p:txBody>
      </p:sp>
      <p:pic>
        <p:nvPicPr>
          <p:cNvPr id="2" name="Imagen 1">
            <a:extLst>
              <a:ext uri="{FF2B5EF4-FFF2-40B4-BE49-F238E27FC236}">
                <a16:creationId xmlns:a16="http://schemas.microsoft.com/office/drawing/2014/main" id="{DF76D25B-48C3-3966-B257-AC9752DCA9BE}"/>
              </a:ext>
            </a:extLst>
          </p:cNvPr>
          <p:cNvPicPr>
            <a:picLocks noChangeAspect="1"/>
          </p:cNvPicPr>
          <p:nvPr/>
        </p:nvPicPr>
        <p:blipFill>
          <a:blip r:embed="rId3"/>
          <a:stretch>
            <a:fillRect/>
          </a:stretch>
        </p:blipFill>
        <p:spPr>
          <a:xfrm>
            <a:off x="10190375" y="5994375"/>
            <a:ext cx="1791093" cy="742622"/>
          </a:xfrm>
          <a:prstGeom prst="rect">
            <a:avLst/>
          </a:prstGeom>
        </p:spPr>
      </p:pic>
      <p:sp>
        <p:nvSpPr>
          <p:cNvPr id="3" name="Rectángulo 2">
            <a:extLst>
              <a:ext uri="{FF2B5EF4-FFF2-40B4-BE49-F238E27FC236}">
                <a16:creationId xmlns:a16="http://schemas.microsoft.com/office/drawing/2014/main" id="{AA0E2596-A971-B1D3-9511-66FEB053FE43}"/>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4" name="CuadroTexto 3">
            <a:extLst>
              <a:ext uri="{FF2B5EF4-FFF2-40B4-BE49-F238E27FC236}">
                <a16:creationId xmlns:a16="http://schemas.microsoft.com/office/drawing/2014/main" id="{1C309019-05B4-3606-5E06-0647ED6CFE3D}"/>
              </a:ext>
            </a:extLst>
          </p:cNvPr>
          <p:cNvSpPr txBox="1"/>
          <p:nvPr/>
        </p:nvSpPr>
        <p:spPr>
          <a:xfrm>
            <a:off x="-200599" y="176018"/>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23808c367bd_0_267"/>
          <p:cNvSpPr/>
          <p:nvPr/>
        </p:nvSpPr>
        <p:spPr>
          <a:xfrm>
            <a:off x="183413" y="1121200"/>
            <a:ext cx="5748300" cy="4882800"/>
          </a:xfrm>
          <a:prstGeom prst="roundRect">
            <a:avLst>
              <a:gd name="adj" fmla="val 6986"/>
            </a:avLst>
          </a:prstGeom>
          <a:noFill/>
          <a:ln w="762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560"/>
              </a:spcBef>
              <a:spcAft>
                <a:spcPts val="0"/>
              </a:spcAft>
              <a:buNone/>
            </a:pPr>
            <a:r>
              <a:rPr lang="es-PE" sz="3100">
                <a:solidFill>
                  <a:schemeClr val="dk1"/>
                </a:solidFill>
                <a:latin typeface="Calibri"/>
                <a:ea typeface="Calibri"/>
                <a:cs typeface="Calibri"/>
                <a:sym typeface="Calibri"/>
              </a:rPr>
              <a:t>B le dice a A que suba a 5% su comisión y cierran el trato. A acepta pero pone dos condiciones: i) Ya no brindará como mejora la garantía de 1 año que pensaba ofrecer. Ii) entregará el pago en dos partes 2.5% del monto contrato al momento de suscribir el contrato y 2.5% restantes después de la conformidad de servicios.</a:t>
            </a:r>
            <a:endParaRPr sz="3100">
              <a:solidFill>
                <a:schemeClr val="dk1"/>
              </a:solidFill>
              <a:latin typeface="Calibri"/>
              <a:ea typeface="Calibri"/>
              <a:cs typeface="Calibri"/>
              <a:sym typeface="Calibri"/>
            </a:endParaRPr>
          </a:p>
        </p:txBody>
      </p:sp>
      <p:sp>
        <p:nvSpPr>
          <p:cNvPr id="282" name="Google Shape;282;g23808c367bd_0_267"/>
          <p:cNvSpPr/>
          <p:nvPr/>
        </p:nvSpPr>
        <p:spPr>
          <a:xfrm>
            <a:off x="6317725" y="1121200"/>
            <a:ext cx="5610000" cy="4882800"/>
          </a:xfrm>
          <a:prstGeom prst="roundRect">
            <a:avLst>
              <a:gd name="adj" fmla="val 6986"/>
            </a:avLst>
          </a:prstGeom>
          <a:noFill/>
          <a:ln w="76200" cap="flat" cmpd="sng">
            <a:solidFill>
              <a:srgbClr val="0B5394"/>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560"/>
              </a:spcBef>
              <a:spcAft>
                <a:spcPts val="0"/>
              </a:spcAft>
              <a:buNone/>
            </a:pPr>
            <a:r>
              <a:rPr lang="es-PE" sz="3200">
                <a:solidFill>
                  <a:schemeClr val="dk1"/>
                </a:solidFill>
                <a:latin typeface="Calibri"/>
                <a:ea typeface="Calibri"/>
                <a:cs typeface="Calibri"/>
                <a:sym typeface="Calibri"/>
              </a:rPr>
              <a:t>Situación 2.- Un año después del cierre administrativo del contrato, la contraloría descubre que las actas de evaluación del comité fueron manipuladas por B y denuncia el caso. B confiesa y la contraloría descubre que A, en efecto, le pagó el 5% total en dos entregas que ascienden a US$5,000.</a:t>
            </a:r>
            <a:endParaRPr sz="3200">
              <a:solidFill>
                <a:schemeClr val="dk1"/>
              </a:solidFill>
              <a:latin typeface="Calibri"/>
              <a:ea typeface="Calibri"/>
              <a:cs typeface="Calibri"/>
              <a:sym typeface="Calibri"/>
            </a:endParaRPr>
          </a:p>
        </p:txBody>
      </p:sp>
      <p:pic>
        <p:nvPicPr>
          <p:cNvPr id="2" name="Imagen 1">
            <a:extLst>
              <a:ext uri="{FF2B5EF4-FFF2-40B4-BE49-F238E27FC236}">
                <a16:creationId xmlns:a16="http://schemas.microsoft.com/office/drawing/2014/main" id="{1DE9D125-4617-E7DC-CF74-39F4707574BB}"/>
              </a:ext>
            </a:extLst>
          </p:cNvPr>
          <p:cNvPicPr>
            <a:picLocks noChangeAspect="1"/>
          </p:cNvPicPr>
          <p:nvPr/>
        </p:nvPicPr>
        <p:blipFill>
          <a:blip r:embed="rId3"/>
          <a:stretch>
            <a:fillRect/>
          </a:stretch>
        </p:blipFill>
        <p:spPr>
          <a:xfrm>
            <a:off x="10190375" y="5994375"/>
            <a:ext cx="1791093" cy="74262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23808c367bd_0_276"/>
          <p:cNvSpPr/>
          <p:nvPr/>
        </p:nvSpPr>
        <p:spPr>
          <a:xfrm>
            <a:off x="1504500" y="2211000"/>
            <a:ext cx="9183000" cy="2436000"/>
          </a:xfrm>
          <a:prstGeom prst="roundRect">
            <a:avLst>
              <a:gd name="adj" fmla="val 6986"/>
            </a:avLst>
          </a:prstGeom>
          <a:noFill/>
          <a:ln w="76200" cap="flat" cmpd="sng">
            <a:solidFill>
              <a:srgbClr val="A64D79"/>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560"/>
              </a:spcBef>
              <a:spcAft>
                <a:spcPts val="0"/>
              </a:spcAft>
              <a:buNone/>
            </a:pPr>
            <a:r>
              <a:rPr lang="es-PE" sz="7700">
                <a:solidFill>
                  <a:schemeClr val="dk1"/>
                </a:solidFill>
                <a:latin typeface="Calibri"/>
                <a:ea typeface="Calibri"/>
                <a:cs typeface="Calibri"/>
                <a:sym typeface="Calibri"/>
              </a:rPr>
              <a:t>¿Qué tipo de colusión es?</a:t>
            </a:r>
            <a:endParaRPr sz="7700" b="1" i="0" u="none" strike="noStrike" cap="none">
              <a:solidFill>
                <a:srgbClr val="000000"/>
              </a:solidFill>
              <a:latin typeface="Calibri"/>
              <a:ea typeface="Calibri"/>
              <a:cs typeface="Calibri"/>
              <a:sym typeface="Calibri"/>
            </a:endParaRPr>
          </a:p>
        </p:txBody>
      </p:sp>
      <p:pic>
        <p:nvPicPr>
          <p:cNvPr id="2" name="Imagen 1">
            <a:extLst>
              <a:ext uri="{FF2B5EF4-FFF2-40B4-BE49-F238E27FC236}">
                <a16:creationId xmlns:a16="http://schemas.microsoft.com/office/drawing/2014/main" id="{D0634531-F7B9-CA05-26A3-B34294C53DC7}"/>
              </a:ext>
            </a:extLst>
          </p:cNvPr>
          <p:cNvPicPr>
            <a:picLocks noChangeAspect="1"/>
          </p:cNvPicPr>
          <p:nvPr/>
        </p:nvPicPr>
        <p:blipFill>
          <a:blip r:embed="rId3"/>
          <a:stretch>
            <a:fillRect/>
          </a:stretch>
        </p:blipFill>
        <p:spPr>
          <a:xfrm>
            <a:off x="10190375" y="5994375"/>
            <a:ext cx="1791093" cy="742622"/>
          </a:xfrm>
          <a:prstGeom prst="rect">
            <a:avLst/>
          </a:prstGeom>
        </p:spPr>
      </p:pic>
      <p:sp>
        <p:nvSpPr>
          <p:cNvPr id="3" name="Rectángulo 2">
            <a:extLst>
              <a:ext uri="{FF2B5EF4-FFF2-40B4-BE49-F238E27FC236}">
                <a16:creationId xmlns:a16="http://schemas.microsoft.com/office/drawing/2014/main" id="{17C58FC3-CAB9-78BC-BB01-3E84C004248E}"/>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4" name="CuadroTexto 3">
            <a:extLst>
              <a:ext uri="{FF2B5EF4-FFF2-40B4-BE49-F238E27FC236}">
                <a16:creationId xmlns:a16="http://schemas.microsoft.com/office/drawing/2014/main" id="{BDD38C19-5E2E-EC03-B902-B0AEFE742F02}"/>
              </a:ext>
            </a:extLst>
          </p:cNvPr>
          <p:cNvSpPr txBox="1"/>
          <p:nvPr/>
        </p:nvSpPr>
        <p:spPr>
          <a:xfrm>
            <a:off x="-200599" y="176018"/>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23808c367bd_0_282"/>
          <p:cNvSpPr>
            <a:spLocks noGrp="1"/>
          </p:cNvSpPr>
          <p:nvPr>
            <p:ph type="title"/>
          </p:nvPr>
        </p:nvSpPr>
        <p:spPr>
          <a:xfrm>
            <a:off x="541800" y="1378500"/>
            <a:ext cx="11108400" cy="4101000"/>
          </a:xfrm>
          <a:prstGeom prst="roundRect">
            <a:avLst>
              <a:gd name="adj" fmla="val 16667"/>
            </a:avLst>
          </a:prstGeom>
          <a:noFill/>
          <a:ln w="76200" cap="flat" cmpd="sng">
            <a:solidFill>
              <a:srgbClr val="99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100"/>
              <a:buFont typeface="Arial"/>
              <a:buNone/>
            </a:pPr>
            <a:r>
              <a:rPr lang="es-PE" sz="9000" b="1">
                <a:latin typeface="Arial"/>
                <a:ea typeface="Arial"/>
                <a:cs typeface="Arial"/>
                <a:sym typeface="Arial"/>
              </a:rPr>
              <a:t>Tipificación de delito de peculado </a:t>
            </a:r>
            <a:endParaRPr sz="9000" b="1">
              <a:latin typeface="Arial"/>
              <a:ea typeface="Arial"/>
              <a:cs typeface="Arial"/>
              <a:sym typeface="Arial"/>
            </a:endParaRPr>
          </a:p>
          <a:p>
            <a:pPr marL="0" lvl="0" indent="0" algn="ctr" rtl="0">
              <a:lnSpc>
                <a:spcPct val="90000"/>
              </a:lnSpc>
              <a:spcBef>
                <a:spcPts val="0"/>
              </a:spcBef>
              <a:spcAft>
                <a:spcPts val="0"/>
              </a:spcAft>
              <a:buClr>
                <a:schemeClr val="dk1"/>
              </a:buClr>
              <a:buSzPts val="1100"/>
              <a:buFont typeface="Arial"/>
              <a:buNone/>
            </a:pPr>
            <a:r>
              <a:rPr lang="es-PE" sz="9000" b="1">
                <a:latin typeface="Arial"/>
                <a:ea typeface="Arial"/>
                <a:cs typeface="Arial"/>
                <a:sym typeface="Arial"/>
              </a:rPr>
              <a:t>(art. 387 CP)</a:t>
            </a:r>
            <a:endParaRPr sz="9000" b="1">
              <a:latin typeface="Arial"/>
              <a:ea typeface="Arial"/>
              <a:cs typeface="Arial"/>
              <a:sym typeface="Arial"/>
            </a:endParaRPr>
          </a:p>
        </p:txBody>
      </p:sp>
      <p:pic>
        <p:nvPicPr>
          <p:cNvPr id="295" name="Google Shape;295;g23808c367bd_0_282"/>
          <p:cNvPicPr preferRelativeResize="0"/>
          <p:nvPr/>
        </p:nvPicPr>
        <p:blipFill rotWithShape="1">
          <a:blip r:embed="rId3">
            <a:alphaModFix/>
          </a:blip>
          <a:srcRect l="16387" t="55278" r="18891" b="28333"/>
          <a:stretch/>
        </p:blipFill>
        <p:spPr>
          <a:xfrm>
            <a:off x="2" y="-11"/>
            <a:ext cx="2495550" cy="631922"/>
          </a:xfrm>
          <a:prstGeom prst="rect">
            <a:avLst/>
          </a:prstGeom>
          <a:noFill/>
          <a:ln>
            <a:noFill/>
          </a:ln>
        </p:spPr>
      </p:pic>
      <p:pic>
        <p:nvPicPr>
          <p:cNvPr id="296" name="Google Shape;296;g23808c367bd_0_282"/>
          <p:cNvPicPr preferRelativeResize="0"/>
          <p:nvPr/>
        </p:nvPicPr>
        <p:blipFill rotWithShape="1">
          <a:blip r:embed="rId4">
            <a:alphaModFix/>
          </a:blip>
          <a:srcRect l="10936" t="23188" r="12370" b="25418"/>
          <a:stretch/>
        </p:blipFill>
        <p:spPr>
          <a:xfrm>
            <a:off x="10547223" y="-7"/>
            <a:ext cx="1817077" cy="1217633"/>
          </a:xfrm>
          <a:prstGeom prst="rect">
            <a:avLst/>
          </a:prstGeom>
          <a:noFill/>
          <a:ln>
            <a:noFill/>
          </a:ln>
        </p:spPr>
      </p:pic>
      <p:pic>
        <p:nvPicPr>
          <p:cNvPr id="2" name="Imagen 1">
            <a:extLst>
              <a:ext uri="{FF2B5EF4-FFF2-40B4-BE49-F238E27FC236}">
                <a16:creationId xmlns:a16="http://schemas.microsoft.com/office/drawing/2014/main" id="{3B2CA7F1-B2AD-14C8-43D2-9302B011F599}"/>
              </a:ext>
            </a:extLst>
          </p:cNvPr>
          <p:cNvPicPr>
            <a:picLocks noChangeAspect="1"/>
          </p:cNvPicPr>
          <p:nvPr/>
        </p:nvPicPr>
        <p:blipFill>
          <a:blip r:embed="rId5"/>
          <a:stretch>
            <a:fillRect/>
          </a:stretch>
        </p:blipFill>
        <p:spPr>
          <a:xfrm>
            <a:off x="10190375" y="5994375"/>
            <a:ext cx="1791093" cy="74262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9"/>
          <p:cNvSpPr/>
          <p:nvPr/>
        </p:nvSpPr>
        <p:spPr>
          <a:xfrm>
            <a:off x="189425" y="1409150"/>
            <a:ext cx="5736300" cy="4537500"/>
          </a:xfrm>
          <a:prstGeom prst="roundRect">
            <a:avLst>
              <a:gd name="adj" fmla="val 6986"/>
            </a:avLst>
          </a:prstGeom>
          <a:noFill/>
          <a:ln w="762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Arial"/>
              <a:buNone/>
            </a:pPr>
            <a:r>
              <a:rPr lang="es-PE" sz="3200">
                <a:solidFill>
                  <a:schemeClr val="dk1"/>
                </a:solidFill>
                <a:latin typeface="Calibri"/>
                <a:ea typeface="Calibri"/>
                <a:cs typeface="Calibri"/>
                <a:sym typeface="Calibri"/>
              </a:rPr>
              <a:t>«</a:t>
            </a:r>
            <a:r>
              <a:rPr lang="es-PE" sz="3200" u="sng">
                <a:solidFill>
                  <a:schemeClr val="dk1"/>
                </a:solidFill>
                <a:latin typeface="Calibri"/>
                <a:ea typeface="Calibri"/>
                <a:cs typeface="Calibri"/>
                <a:sym typeface="Calibri"/>
              </a:rPr>
              <a:t>El funcionario o servidor público que se apropia o utiliza, en cualquier forma, para sí o para otro, caudales o efectos cuya percepción, administración o custodia le estén confiados por razón de su cargo</a:t>
            </a:r>
            <a:r>
              <a:rPr lang="es-PE" sz="3200">
                <a:solidFill>
                  <a:schemeClr val="dk1"/>
                </a:solidFill>
                <a:latin typeface="Calibri"/>
                <a:ea typeface="Calibri"/>
                <a:cs typeface="Calibri"/>
                <a:sym typeface="Calibri"/>
              </a:rPr>
              <a:t> , será reprimido con pena privativa de libertad no menor  de cuatro ni mayor de ocho años (…)»</a:t>
            </a:r>
            <a:endParaRPr sz="3500">
              <a:solidFill>
                <a:schemeClr val="dk1"/>
              </a:solidFill>
              <a:latin typeface="Calibri"/>
              <a:ea typeface="Calibri"/>
              <a:cs typeface="Calibri"/>
              <a:sym typeface="Calibri"/>
            </a:endParaRPr>
          </a:p>
        </p:txBody>
      </p:sp>
      <p:sp>
        <p:nvSpPr>
          <p:cNvPr id="302" name="Google Shape;302;p19"/>
          <p:cNvSpPr/>
          <p:nvPr/>
        </p:nvSpPr>
        <p:spPr>
          <a:xfrm>
            <a:off x="6317725" y="1409150"/>
            <a:ext cx="5357400" cy="4594800"/>
          </a:xfrm>
          <a:prstGeom prst="roundRect">
            <a:avLst>
              <a:gd name="adj" fmla="val 6986"/>
            </a:avLst>
          </a:prstGeom>
          <a:noFill/>
          <a:ln w="762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Arial"/>
              <a:buNone/>
            </a:pPr>
            <a:r>
              <a:rPr lang="es-PE" sz="3200">
                <a:solidFill>
                  <a:schemeClr val="dk1"/>
                </a:solidFill>
                <a:latin typeface="Calibri"/>
                <a:ea typeface="Calibri"/>
                <a:cs typeface="Calibri"/>
                <a:sym typeface="Calibri"/>
              </a:rPr>
              <a:t>«(…) </a:t>
            </a:r>
            <a:r>
              <a:rPr lang="es-PE" sz="3200" u="sng">
                <a:solidFill>
                  <a:schemeClr val="dk1"/>
                </a:solidFill>
                <a:latin typeface="Calibri"/>
                <a:ea typeface="Calibri"/>
                <a:cs typeface="Calibri"/>
                <a:sym typeface="Calibri"/>
              </a:rPr>
              <a:t>Si el agente, por culpa, da ocasión a que se efectúe por otra persona la sustracción de caudales o efectos,</a:t>
            </a:r>
            <a:r>
              <a:rPr lang="es-PE" sz="3200">
                <a:solidFill>
                  <a:schemeClr val="dk1"/>
                </a:solidFill>
                <a:latin typeface="Calibri"/>
                <a:ea typeface="Calibri"/>
                <a:cs typeface="Calibri"/>
                <a:sym typeface="Calibri"/>
              </a:rPr>
              <a:t> será reprimido con pena privativa de libertad no mayor de dos años y con prestación de servicios comunitarios de veinte a cuarenta jornadas (…)»</a:t>
            </a:r>
            <a:endParaRPr sz="3200">
              <a:solidFill>
                <a:schemeClr val="dk1"/>
              </a:solidFill>
              <a:latin typeface="Calibri"/>
              <a:ea typeface="Calibri"/>
              <a:cs typeface="Calibri"/>
              <a:sym typeface="Calibri"/>
            </a:endParaRPr>
          </a:p>
        </p:txBody>
      </p:sp>
      <p:sp>
        <p:nvSpPr>
          <p:cNvPr id="303" name="Google Shape;303;p19"/>
          <p:cNvSpPr/>
          <p:nvPr/>
        </p:nvSpPr>
        <p:spPr>
          <a:xfrm>
            <a:off x="1150625" y="363775"/>
            <a:ext cx="3813900" cy="689400"/>
          </a:xfrm>
          <a:prstGeom prst="roundRect">
            <a:avLst>
              <a:gd name="adj" fmla="val 16667"/>
            </a:avLst>
          </a:prstGeom>
          <a:noFill/>
          <a:ln w="76200" cap="flat" cmpd="sng">
            <a:solidFill>
              <a:schemeClr val="accent6"/>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PE" sz="3600">
                <a:latin typeface="Calibri"/>
                <a:ea typeface="Calibri"/>
                <a:cs typeface="Calibri"/>
                <a:sym typeface="Calibri"/>
              </a:rPr>
              <a:t>Peculado doloso</a:t>
            </a:r>
            <a:endParaRPr sz="3600">
              <a:latin typeface="Calibri"/>
              <a:ea typeface="Calibri"/>
              <a:cs typeface="Calibri"/>
              <a:sym typeface="Calibri"/>
            </a:endParaRPr>
          </a:p>
        </p:txBody>
      </p:sp>
      <p:sp>
        <p:nvSpPr>
          <p:cNvPr id="304" name="Google Shape;304;p19"/>
          <p:cNvSpPr/>
          <p:nvPr/>
        </p:nvSpPr>
        <p:spPr>
          <a:xfrm>
            <a:off x="7089475" y="363775"/>
            <a:ext cx="3813900" cy="689400"/>
          </a:xfrm>
          <a:prstGeom prst="roundRect">
            <a:avLst>
              <a:gd name="adj" fmla="val 16667"/>
            </a:avLst>
          </a:prstGeom>
          <a:noFill/>
          <a:ln w="76200" cap="flat" cmpd="sng">
            <a:solidFill>
              <a:srgbClr val="FFC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PE" sz="3600">
                <a:latin typeface="Calibri"/>
                <a:ea typeface="Calibri"/>
                <a:cs typeface="Calibri"/>
                <a:sym typeface="Calibri"/>
              </a:rPr>
              <a:t>Peculado culposo</a:t>
            </a:r>
            <a:endParaRPr sz="3600">
              <a:latin typeface="Calibri"/>
              <a:ea typeface="Calibri"/>
              <a:cs typeface="Calibri"/>
              <a:sym typeface="Calibri"/>
            </a:endParaRPr>
          </a:p>
        </p:txBody>
      </p:sp>
      <p:pic>
        <p:nvPicPr>
          <p:cNvPr id="305" name="Google Shape;305;p19"/>
          <p:cNvPicPr preferRelativeResize="0"/>
          <p:nvPr/>
        </p:nvPicPr>
        <p:blipFill rotWithShape="1">
          <a:blip r:embed="rId3">
            <a:alphaModFix/>
          </a:blip>
          <a:srcRect l="16387" t="55278" r="18891" b="28333"/>
          <a:stretch/>
        </p:blipFill>
        <p:spPr>
          <a:xfrm>
            <a:off x="4848227" y="6226089"/>
            <a:ext cx="2495550" cy="631922"/>
          </a:xfrm>
          <a:prstGeom prst="rect">
            <a:avLst/>
          </a:prstGeom>
          <a:noFill/>
          <a:ln>
            <a:noFill/>
          </a:ln>
        </p:spPr>
      </p:pic>
      <p:pic>
        <p:nvPicPr>
          <p:cNvPr id="2" name="Imagen 1">
            <a:extLst>
              <a:ext uri="{FF2B5EF4-FFF2-40B4-BE49-F238E27FC236}">
                <a16:creationId xmlns:a16="http://schemas.microsoft.com/office/drawing/2014/main" id="{9FBF3E85-E5FF-65F0-B4C1-738FF4476EDC}"/>
              </a:ext>
            </a:extLst>
          </p:cNvPr>
          <p:cNvPicPr>
            <a:picLocks noChangeAspect="1"/>
          </p:cNvPicPr>
          <p:nvPr/>
        </p:nvPicPr>
        <p:blipFill>
          <a:blip r:embed="rId4"/>
          <a:stretch>
            <a:fillRect/>
          </a:stretch>
        </p:blipFill>
        <p:spPr>
          <a:xfrm>
            <a:off x="10190375" y="6105073"/>
            <a:ext cx="1791093" cy="631923"/>
          </a:xfrm>
          <a:prstGeom prst="rect">
            <a:avLst/>
          </a:prstGeom>
        </p:spPr>
      </p:pic>
      <p:sp>
        <p:nvSpPr>
          <p:cNvPr id="3" name="Rectángulo 2">
            <a:extLst>
              <a:ext uri="{FF2B5EF4-FFF2-40B4-BE49-F238E27FC236}">
                <a16:creationId xmlns:a16="http://schemas.microsoft.com/office/drawing/2014/main" id="{20E42FD3-3018-C003-36A8-5DFCC8BB503B}"/>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4" name="CuadroTexto 3">
            <a:extLst>
              <a:ext uri="{FF2B5EF4-FFF2-40B4-BE49-F238E27FC236}">
                <a16:creationId xmlns:a16="http://schemas.microsoft.com/office/drawing/2014/main" id="{896B7467-2148-2A2E-799C-FC4C619CA835}"/>
              </a:ext>
            </a:extLst>
          </p:cNvPr>
          <p:cNvSpPr txBox="1"/>
          <p:nvPr/>
        </p:nvSpPr>
        <p:spPr>
          <a:xfrm>
            <a:off x="0" y="55998"/>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23808c367bd_0_293"/>
          <p:cNvSpPr>
            <a:spLocks noGrp="1"/>
          </p:cNvSpPr>
          <p:nvPr>
            <p:ph type="title"/>
          </p:nvPr>
        </p:nvSpPr>
        <p:spPr>
          <a:xfrm>
            <a:off x="541800" y="1378500"/>
            <a:ext cx="11108400" cy="4101000"/>
          </a:xfrm>
          <a:prstGeom prst="roundRect">
            <a:avLst>
              <a:gd name="adj" fmla="val 16667"/>
            </a:avLst>
          </a:prstGeom>
          <a:noFill/>
          <a:ln w="76200" cap="flat" cmpd="sng">
            <a:solidFill>
              <a:srgbClr val="99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100"/>
              <a:buFont typeface="Arial"/>
              <a:buNone/>
            </a:pPr>
            <a:r>
              <a:rPr lang="es-PE" sz="9000" b="1">
                <a:latin typeface="Arial"/>
                <a:ea typeface="Arial"/>
                <a:cs typeface="Arial"/>
                <a:sym typeface="Arial"/>
              </a:rPr>
              <a:t>Análisis del tipo penal de peculado </a:t>
            </a:r>
            <a:endParaRPr sz="9000" b="1">
              <a:latin typeface="Arial"/>
              <a:ea typeface="Arial"/>
              <a:cs typeface="Arial"/>
              <a:sym typeface="Arial"/>
            </a:endParaRPr>
          </a:p>
          <a:p>
            <a:pPr marL="0" lvl="0" indent="0" algn="ctr" rtl="0">
              <a:lnSpc>
                <a:spcPct val="90000"/>
              </a:lnSpc>
              <a:spcBef>
                <a:spcPts val="0"/>
              </a:spcBef>
              <a:spcAft>
                <a:spcPts val="0"/>
              </a:spcAft>
              <a:buClr>
                <a:schemeClr val="dk1"/>
              </a:buClr>
              <a:buSzPts val="1100"/>
              <a:buFont typeface="Arial"/>
              <a:buNone/>
            </a:pPr>
            <a:r>
              <a:rPr lang="es-PE" sz="9000" b="1">
                <a:latin typeface="Arial"/>
                <a:ea typeface="Arial"/>
                <a:cs typeface="Arial"/>
                <a:sym typeface="Arial"/>
              </a:rPr>
              <a:t>(art.387°CP)</a:t>
            </a:r>
            <a:endParaRPr sz="9000" b="1">
              <a:latin typeface="Arial"/>
              <a:ea typeface="Arial"/>
              <a:cs typeface="Arial"/>
              <a:sym typeface="Arial"/>
            </a:endParaRPr>
          </a:p>
        </p:txBody>
      </p:sp>
      <p:pic>
        <p:nvPicPr>
          <p:cNvPr id="2" name="Imagen 1">
            <a:extLst>
              <a:ext uri="{FF2B5EF4-FFF2-40B4-BE49-F238E27FC236}">
                <a16:creationId xmlns:a16="http://schemas.microsoft.com/office/drawing/2014/main" id="{034CE4CD-4A8F-D773-391E-B3A5E597E93F}"/>
              </a:ext>
            </a:extLst>
          </p:cNvPr>
          <p:cNvPicPr>
            <a:picLocks noChangeAspect="1"/>
          </p:cNvPicPr>
          <p:nvPr/>
        </p:nvPicPr>
        <p:blipFill>
          <a:blip r:embed="rId3"/>
          <a:stretch>
            <a:fillRect/>
          </a:stretch>
        </p:blipFill>
        <p:spPr>
          <a:xfrm>
            <a:off x="10190375" y="5994375"/>
            <a:ext cx="1791093" cy="742622"/>
          </a:xfrm>
          <a:prstGeom prst="rect">
            <a:avLst/>
          </a:prstGeom>
        </p:spPr>
      </p:pic>
      <p:sp>
        <p:nvSpPr>
          <p:cNvPr id="3" name="CuadroTexto 2">
            <a:extLst>
              <a:ext uri="{FF2B5EF4-FFF2-40B4-BE49-F238E27FC236}">
                <a16:creationId xmlns:a16="http://schemas.microsoft.com/office/drawing/2014/main" id="{1C219BC2-A815-0CF7-A999-18764EE44BF7}"/>
              </a:ext>
            </a:extLst>
          </p:cNvPr>
          <p:cNvSpPr txBox="1"/>
          <p:nvPr/>
        </p:nvSpPr>
        <p:spPr>
          <a:xfrm>
            <a:off x="-200599" y="176018"/>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
        <p:nvSpPr>
          <p:cNvPr id="4" name="Rectángulo 3">
            <a:extLst>
              <a:ext uri="{FF2B5EF4-FFF2-40B4-BE49-F238E27FC236}">
                <a16:creationId xmlns:a16="http://schemas.microsoft.com/office/drawing/2014/main" id="{2228ECCE-F8DF-7D44-55BC-B02E522BF57C}"/>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p:nvPr/>
        </p:nvSpPr>
        <p:spPr>
          <a:xfrm>
            <a:off x="245900" y="1766694"/>
            <a:ext cx="2259000" cy="3324600"/>
          </a:xfrm>
          <a:prstGeom prst="rect">
            <a:avLst/>
          </a:prstGeom>
          <a:noFill/>
          <a:ln w="76200" cap="flat" cmpd="sng">
            <a:solidFill>
              <a:srgbClr val="0B539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PE" sz="3000" b="1" i="0" u="none" strike="noStrike" cap="none">
                <a:solidFill>
                  <a:srgbClr val="000000"/>
                </a:solidFill>
                <a:latin typeface="Calibri"/>
                <a:ea typeface="Calibri"/>
                <a:cs typeface="Calibri"/>
                <a:sym typeface="Calibri"/>
              </a:rPr>
              <a:t>TITULO XVIII </a:t>
            </a:r>
            <a:endParaRPr sz="3000">
              <a:latin typeface="Calibri"/>
              <a:ea typeface="Calibri"/>
              <a:cs typeface="Calibri"/>
              <a:sym typeface="Calibri"/>
            </a:endParaRPr>
          </a:p>
          <a:p>
            <a:pPr marL="0" marR="0" lvl="0" indent="0" algn="ctr" rtl="0">
              <a:spcBef>
                <a:spcPts val="0"/>
              </a:spcBef>
              <a:spcAft>
                <a:spcPts val="0"/>
              </a:spcAft>
              <a:buNone/>
            </a:pPr>
            <a:r>
              <a:rPr lang="es-PE" sz="3000" b="1" i="0" u="none" strike="noStrike" cap="none">
                <a:solidFill>
                  <a:srgbClr val="000000"/>
                </a:solidFill>
                <a:latin typeface="Calibri"/>
                <a:ea typeface="Calibri"/>
                <a:cs typeface="Calibri"/>
                <a:sym typeface="Calibri"/>
              </a:rPr>
              <a:t>Delitos Contra la Administración Pública </a:t>
            </a:r>
            <a:endParaRPr sz="3000">
              <a:latin typeface="Calibri"/>
              <a:ea typeface="Calibri"/>
              <a:cs typeface="Calibri"/>
              <a:sym typeface="Calibri"/>
            </a:endParaRPr>
          </a:p>
          <a:p>
            <a:pPr marL="0" marR="0" lvl="0" indent="0" algn="ctr" rtl="0">
              <a:spcBef>
                <a:spcPts val="0"/>
              </a:spcBef>
              <a:spcAft>
                <a:spcPts val="0"/>
              </a:spcAft>
              <a:buNone/>
            </a:pPr>
            <a:r>
              <a:rPr lang="es-PE" sz="3000" b="1" i="0" u="none" strike="noStrike" cap="none">
                <a:solidFill>
                  <a:srgbClr val="000000"/>
                </a:solidFill>
                <a:latin typeface="Calibri"/>
                <a:ea typeface="Calibri"/>
                <a:cs typeface="Calibri"/>
                <a:sym typeface="Calibri"/>
              </a:rPr>
              <a:t>(Artículo 361 al 426)</a:t>
            </a:r>
            <a:endParaRPr sz="3000">
              <a:latin typeface="Calibri"/>
              <a:ea typeface="Calibri"/>
              <a:cs typeface="Calibri"/>
              <a:sym typeface="Calibri"/>
            </a:endParaRPr>
          </a:p>
        </p:txBody>
      </p:sp>
      <p:sp>
        <p:nvSpPr>
          <p:cNvPr id="92" name="Google Shape;92;p2"/>
          <p:cNvSpPr/>
          <p:nvPr/>
        </p:nvSpPr>
        <p:spPr>
          <a:xfrm>
            <a:off x="2504891" y="957000"/>
            <a:ext cx="282300" cy="4780500"/>
          </a:xfrm>
          <a:prstGeom prst="leftBrace">
            <a:avLst>
              <a:gd name="adj1" fmla="val 8333"/>
              <a:gd name="adj2" fmla="val 50000"/>
            </a:avLst>
          </a:prstGeom>
          <a:noFill/>
          <a:ln w="76200" cap="flat" cmpd="sng">
            <a:solidFill>
              <a:srgbClr val="5B9B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93" name="Google Shape;93;p2"/>
          <p:cNvSpPr txBox="1"/>
          <p:nvPr/>
        </p:nvSpPr>
        <p:spPr>
          <a:xfrm>
            <a:off x="2787200" y="649375"/>
            <a:ext cx="4764000" cy="1782000"/>
          </a:xfrm>
          <a:prstGeom prst="rect">
            <a:avLst/>
          </a:prstGeom>
          <a:noFill/>
          <a:ln w="76200" cap="flat" cmpd="sng">
            <a:solidFill>
              <a:srgbClr val="3876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2800" i="0" u="none" strike="noStrike" cap="none">
                <a:solidFill>
                  <a:srgbClr val="000000"/>
                </a:solidFill>
                <a:latin typeface="Calibri"/>
                <a:ea typeface="Calibri"/>
                <a:cs typeface="Calibri"/>
                <a:sym typeface="Calibri"/>
              </a:rPr>
              <a:t>Capítulo I</a:t>
            </a:r>
            <a:endParaRPr sz="2800">
              <a:latin typeface="Calibri"/>
              <a:ea typeface="Calibri"/>
              <a:cs typeface="Calibri"/>
              <a:sym typeface="Calibri"/>
            </a:endParaRPr>
          </a:p>
          <a:p>
            <a:pPr marL="0" marR="0" lvl="0" indent="0" algn="ctr" rtl="0">
              <a:spcBef>
                <a:spcPts val="0"/>
              </a:spcBef>
              <a:spcAft>
                <a:spcPts val="0"/>
              </a:spcAft>
              <a:buNone/>
            </a:pPr>
            <a:r>
              <a:rPr lang="es-PE" sz="2800">
                <a:solidFill>
                  <a:srgbClr val="000000"/>
                </a:solidFill>
                <a:latin typeface="Calibri"/>
                <a:ea typeface="Calibri"/>
                <a:cs typeface="Calibri"/>
                <a:sym typeface="Calibri"/>
              </a:rPr>
              <a:t>Delitos cometidos por </a:t>
            </a:r>
            <a:r>
              <a:rPr lang="es-PE" sz="2800" b="1">
                <a:solidFill>
                  <a:srgbClr val="FF0000"/>
                </a:solidFill>
                <a:latin typeface="Calibri"/>
                <a:ea typeface="Calibri"/>
                <a:cs typeface="Calibri"/>
                <a:sym typeface="Calibri"/>
              </a:rPr>
              <a:t>particulares</a:t>
            </a:r>
            <a:r>
              <a:rPr lang="es-PE" sz="2800">
                <a:solidFill>
                  <a:srgbClr val="000000"/>
                </a:solidFill>
                <a:latin typeface="Calibri"/>
                <a:ea typeface="Calibri"/>
                <a:cs typeface="Calibri"/>
                <a:sym typeface="Calibri"/>
              </a:rPr>
              <a:t> (Artículo 361 al 375)  </a:t>
            </a:r>
            <a:endParaRPr sz="2800">
              <a:latin typeface="Calibri"/>
              <a:ea typeface="Calibri"/>
              <a:cs typeface="Calibri"/>
              <a:sym typeface="Calibri"/>
            </a:endParaRPr>
          </a:p>
        </p:txBody>
      </p:sp>
      <p:sp>
        <p:nvSpPr>
          <p:cNvPr id="94" name="Google Shape;94;p2"/>
          <p:cNvSpPr txBox="1"/>
          <p:nvPr/>
        </p:nvSpPr>
        <p:spPr>
          <a:xfrm>
            <a:off x="2787200" y="2623350"/>
            <a:ext cx="4271700" cy="1939500"/>
          </a:xfrm>
          <a:prstGeom prst="rect">
            <a:avLst/>
          </a:prstGeom>
          <a:noFill/>
          <a:ln w="76200" cap="flat" cmpd="sng">
            <a:solidFill>
              <a:srgbClr val="BF9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3000">
                <a:solidFill>
                  <a:srgbClr val="000000"/>
                </a:solidFill>
                <a:latin typeface="Calibri"/>
                <a:ea typeface="Calibri"/>
                <a:cs typeface="Calibri"/>
                <a:sym typeface="Calibri"/>
              </a:rPr>
              <a:t>Capítulo II</a:t>
            </a:r>
            <a:endParaRPr sz="3000">
              <a:latin typeface="Calibri"/>
              <a:ea typeface="Calibri"/>
              <a:cs typeface="Calibri"/>
              <a:sym typeface="Calibri"/>
            </a:endParaRPr>
          </a:p>
          <a:p>
            <a:pPr marL="0" marR="0" lvl="0" indent="0" algn="ctr" rtl="0">
              <a:spcBef>
                <a:spcPts val="0"/>
              </a:spcBef>
              <a:spcAft>
                <a:spcPts val="0"/>
              </a:spcAft>
              <a:buNone/>
            </a:pPr>
            <a:r>
              <a:rPr lang="es-PE" sz="3000">
                <a:solidFill>
                  <a:srgbClr val="000000"/>
                </a:solidFill>
                <a:latin typeface="Calibri"/>
                <a:ea typeface="Calibri"/>
                <a:cs typeface="Calibri"/>
                <a:sym typeface="Calibri"/>
              </a:rPr>
              <a:t>Delitos cometidos por </a:t>
            </a:r>
            <a:r>
              <a:rPr lang="es-PE" sz="3000" b="1">
                <a:solidFill>
                  <a:srgbClr val="FF0000"/>
                </a:solidFill>
                <a:latin typeface="Calibri"/>
                <a:ea typeface="Calibri"/>
                <a:cs typeface="Calibri"/>
                <a:sym typeface="Calibri"/>
              </a:rPr>
              <a:t>funcionarios públicos</a:t>
            </a:r>
            <a:endParaRPr sz="3000">
              <a:latin typeface="Calibri"/>
              <a:ea typeface="Calibri"/>
              <a:cs typeface="Calibri"/>
              <a:sym typeface="Calibri"/>
            </a:endParaRPr>
          </a:p>
          <a:p>
            <a:pPr marL="0" marR="0" lvl="0" indent="0" algn="ctr" rtl="0">
              <a:spcBef>
                <a:spcPts val="0"/>
              </a:spcBef>
              <a:spcAft>
                <a:spcPts val="0"/>
              </a:spcAft>
              <a:buNone/>
            </a:pPr>
            <a:r>
              <a:rPr lang="es-PE" sz="3000">
                <a:solidFill>
                  <a:srgbClr val="000000"/>
                </a:solidFill>
                <a:latin typeface="Calibri"/>
                <a:ea typeface="Calibri"/>
                <a:cs typeface="Calibri"/>
                <a:sym typeface="Calibri"/>
              </a:rPr>
              <a:t>(Artículo 376 al 401)</a:t>
            </a:r>
            <a:endParaRPr sz="3000">
              <a:latin typeface="Calibri"/>
              <a:ea typeface="Calibri"/>
              <a:cs typeface="Calibri"/>
              <a:sym typeface="Calibri"/>
            </a:endParaRPr>
          </a:p>
        </p:txBody>
      </p:sp>
      <p:sp>
        <p:nvSpPr>
          <p:cNvPr id="95" name="Google Shape;95;p2"/>
          <p:cNvSpPr txBox="1"/>
          <p:nvPr/>
        </p:nvSpPr>
        <p:spPr>
          <a:xfrm>
            <a:off x="2827700" y="4754825"/>
            <a:ext cx="5174700" cy="1939500"/>
          </a:xfrm>
          <a:prstGeom prst="rect">
            <a:avLst/>
          </a:prstGeom>
          <a:noFill/>
          <a:ln w="76200" cap="flat" cmpd="sng">
            <a:solidFill>
              <a:srgbClr val="B45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3000">
                <a:solidFill>
                  <a:srgbClr val="000000"/>
                </a:solidFill>
                <a:latin typeface="Calibri"/>
                <a:ea typeface="Calibri"/>
                <a:cs typeface="Calibri"/>
                <a:sym typeface="Calibri"/>
              </a:rPr>
              <a:t>Capítulo III</a:t>
            </a:r>
            <a:endParaRPr sz="3000">
              <a:latin typeface="Calibri"/>
              <a:ea typeface="Calibri"/>
              <a:cs typeface="Calibri"/>
              <a:sym typeface="Calibri"/>
            </a:endParaRPr>
          </a:p>
          <a:p>
            <a:pPr marL="0" marR="0" lvl="0" indent="0" algn="ctr" rtl="0">
              <a:spcBef>
                <a:spcPts val="0"/>
              </a:spcBef>
              <a:spcAft>
                <a:spcPts val="0"/>
              </a:spcAft>
              <a:buNone/>
            </a:pPr>
            <a:r>
              <a:rPr lang="es-PE" sz="3000">
                <a:solidFill>
                  <a:srgbClr val="000000"/>
                </a:solidFill>
                <a:latin typeface="Calibri"/>
                <a:ea typeface="Calibri"/>
                <a:cs typeface="Calibri"/>
                <a:sym typeface="Calibri"/>
              </a:rPr>
              <a:t>Delitos contra la </a:t>
            </a:r>
            <a:r>
              <a:rPr lang="es-PE" sz="3000" b="1">
                <a:solidFill>
                  <a:srgbClr val="FF0000"/>
                </a:solidFill>
                <a:latin typeface="Calibri"/>
                <a:ea typeface="Calibri"/>
                <a:cs typeface="Calibri"/>
                <a:sym typeface="Calibri"/>
              </a:rPr>
              <a:t>administración de justicia</a:t>
            </a:r>
            <a:endParaRPr sz="3000">
              <a:latin typeface="Calibri"/>
              <a:ea typeface="Calibri"/>
              <a:cs typeface="Calibri"/>
              <a:sym typeface="Calibri"/>
            </a:endParaRPr>
          </a:p>
          <a:p>
            <a:pPr marL="0" marR="0" lvl="0" indent="0" algn="ctr" rtl="0">
              <a:spcBef>
                <a:spcPts val="0"/>
              </a:spcBef>
              <a:spcAft>
                <a:spcPts val="0"/>
              </a:spcAft>
              <a:buNone/>
            </a:pPr>
            <a:r>
              <a:rPr lang="es-PE" sz="3000">
                <a:solidFill>
                  <a:srgbClr val="000000"/>
                </a:solidFill>
                <a:latin typeface="Calibri"/>
                <a:ea typeface="Calibri"/>
                <a:cs typeface="Calibri"/>
                <a:sym typeface="Calibri"/>
              </a:rPr>
              <a:t>(Artículo 402 al 424)</a:t>
            </a:r>
            <a:endParaRPr sz="3000">
              <a:latin typeface="Calibri"/>
              <a:ea typeface="Calibri"/>
              <a:cs typeface="Calibri"/>
              <a:sym typeface="Calibri"/>
            </a:endParaRPr>
          </a:p>
        </p:txBody>
      </p:sp>
      <p:cxnSp>
        <p:nvCxnSpPr>
          <p:cNvPr id="96" name="Google Shape;96;p2"/>
          <p:cNvCxnSpPr/>
          <p:nvPr/>
        </p:nvCxnSpPr>
        <p:spPr>
          <a:xfrm>
            <a:off x="7099401" y="3341539"/>
            <a:ext cx="2070900" cy="11400"/>
          </a:xfrm>
          <a:prstGeom prst="straightConnector1">
            <a:avLst/>
          </a:prstGeom>
          <a:noFill/>
          <a:ln w="76200" cap="flat" cmpd="sng">
            <a:solidFill>
              <a:srgbClr val="5B9BD5"/>
            </a:solidFill>
            <a:prstDash val="solid"/>
            <a:miter lim="800000"/>
            <a:headEnd type="none" w="sm" len="sm"/>
            <a:tailEnd type="triangle" w="med" len="med"/>
          </a:ln>
        </p:spPr>
      </p:cxnSp>
      <p:cxnSp>
        <p:nvCxnSpPr>
          <p:cNvPr id="97" name="Google Shape;97;p2"/>
          <p:cNvCxnSpPr/>
          <p:nvPr/>
        </p:nvCxnSpPr>
        <p:spPr>
          <a:xfrm>
            <a:off x="7644859" y="1558998"/>
            <a:ext cx="1600200" cy="1289700"/>
          </a:xfrm>
          <a:prstGeom prst="straightConnector1">
            <a:avLst/>
          </a:prstGeom>
          <a:noFill/>
          <a:ln w="76200" cap="flat" cmpd="sng">
            <a:solidFill>
              <a:srgbClr val="5B9BD5"/>
            </a:solidFill>
            <a:prstDash val="solid"/>
            <a:miter lim="800000"/>
            <a:headEnd type="none" w="sm" len="sm"/>
            <a:tailEnd type="triangle" w="med" len="med"/>
          </a:ln>
        </p:spPr>
      </p:cxnSp>
      <p:cxnSp>
        <p:nvCxnSpPr>
          <p:cNvPr id="98" name="Google Shape;98;p2"/>
          <p:cNvCxnSpPr/>
          <p:nvPr/>
        </p:nvCxnSpPr>
        <p:spPr>
          <a:xfrm rot="10800000" flipH="1">
            <a:off x="8002400" y="4257301"/>
            <a:ext cx="1078800" cy="1409700"/>
          </a:xfrm>
          <a:prstGeom prst="straightConnector1">
            <a:avLst/>
          </a:prstGeom>
          <a:noFill/>
          <a:ln w="76200" cap="flat" cmpd="sng">
            <a:solidFill>
              <a:srgbClr val="5B9BD5"/>
            </a:solidFill>
            <a:prstDash val="solid"/>
            <a:miter lim="800000"/>
            <a:headEnd type="none" w="sm" len="sm"/>
            <a:tailEnd type="triangle" w="med" len="med"/>
          </a:ln>
        </p:spPr>
      </p:cxnSp>
      <p:sp>
        <p:nvSpPr>
          <p:cNvPr id="99" name="Google Shape;99;p2"/>
          <p:cNvSpPr txBox="1"/>
          <p:nvPr/>
        </p:nvSpPr>
        <p:spPr>
          <a:xfrm>
            <a:off x="9210800" y="957000"/>
            <a:ext cx="2751600" cy="4710000"/>
          </a:xfrm>
          <a:prstGeom prst="rect">
            <a:avLst/>
          </a:prstGeom>
          <a:noFill/>
          <a:ln w="76200" cap="flat" cmpd="sng">
            <a:solidFill>
              <a:srgbClr val="A64D79"/>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s-PE" sz="3000" b="1">
                <a:solidFill>
                  <a:srgbClr val="000000"/>
                </a:solidFill>
                <a:latin typeface="Calibri"/>
                <a:ea typeface="Calibri"/>
                <a:cs typeface="Calibri"/>
                <a:sym typeface="Calibri"/>
              </a:rPr>
              <a:t>Capítulo IV</a:t>
            </a:r>
            <a:endParaRPr sz="3000">
              <a:latin typeface="Calibri"/>
              <a:ea typeface="Calibri"/>
              <a:cs typeface="Calibri"/>
              <a:sym typeface="Calibri"/>
            </a:endParaRPr>
          </a:p>
          <a:p>
            <a:pPr marL="0" marR="0" lvl="0" indent="0" algn="l" rtl="0">
              <a:spcBef>
                <a:spcPts val="0"/>
              </a:spcBef>
              <a:spcAft>
                <a:spcPts val="0"/>
              </a:spcAft>
              <a:buNone/>
            </a:pPr>
            <a:r>
              <a:rPr lang="es-PE" sz="3000" b="1">
                <a:solidFill>
                  <a:srgbClr val="000000"/>
                </a:solidFill>
                <a:latin typeface="Calibri"/>
                <a:ea typeface="Calibri"/>
                <a:cs typeface="Calibri"/>
                <a:sym typeface="Calibri"/>
              </a:rPr>
              <a:t>Disposiciones comunes </a:t>
            </a:r>
            <a:endParaRPr sz="3000">
              <a:latin typeface="Calibri"/>
              <a:ea typeface="Calibri"/>
              <a:cs typeface="Calibri"/>
              <a:sym typeface="Calibri"/>
            </a:endParaRPr>
          </a:p>
          <a:p>
            <a:pPr marL="0" marR="0" lvl="0" indent="0" algn="l" rtl="0">
              <a:spcBef>
                <a:spcPts val="0"/>
              </a:spcBef>
              <a:spcAft>
                <a:spcPts val="0"/>
              </a:spcAft>
              <a:buNone/>
            </a:pPr>
            <a:r>
              <a:rPr lang="es-PE" sz="3000" b="1">
                <a:solidFill>
                  <a:srgbClr val="000000"/>
                </a:solidFill>
                <a:latin typeface="Calibri"/>
                <a:ea typeface="Calibri"/>
                <a:cs typeface="Calibri"/>
                <a:sym typeface="Calibri"/>
              </a:rPr>
              <a:t>(Artículo 425 y 426)</a:t>
            </a:r>
            <a:endParaRPr sz="3000">
              <a:latin typeface="Calibri"/>
              <a:ea typeface="Calibri"/>
              <a:cs typeface="Calibri"/>
              <a:sym typeface="Calibri"/>
            </a:endParaRPr>
          </a:p>
          <a:p>
            <a:pPr marL="285750" marR="0" lvl="0" indent="-361950" algn="l" rtl="0">
              <a:spcBef>
                <a:spcPts val="0"/>
              </a:spcBef>
              <a:spcAft>
                <a:spcPts val="0"/>
              </a:spcAft>
              <a:buClr>
                <a:srgbClr val="00B050"/>
              </a:buClr>
              <a:buSzPts val="3000"/>
              <a:buFont typeface="Calibri"/>
              <a:buChar char="-"/>
            </a:pPr>
            <a:r>
              <a:rPr lang="es-PE" sz="3000" b="1">
                <a:solidFill>
                  <a:srgbClr val="00B050"/>
                </a:solidFill>
                <a:latin typeface="Calibri"/>
                <a:ea typeface="Calibri"/>
                <a:cs typeface="Calibri"/>
                <a:sym typeface="Calibri"/>
              </a:rPr>
              <a:t>Concepto de  autor</a:t>
            </a:r>
            <a:endParaRPr sz="3000">
              <a:latin typeface="Calibri"/>
              <a:ea typeface="Calibri"/>
              <a:cs typeface="Calibri"/>
              <a:sym typeface="Calibri"/>
            </a:endParaRPr>
          </a:p>
          <a:p>
            <a:pPr marL="285750" marR="0" lvl="0" indent="-361950" algn="l" rtl="0">
              <a:spcBef>
                <a:spcPts val="0"/>
              </a:spcBef>
              <a:spcAft>
                <a:spcPts val="0"/>
              </a:spcAft>
              <a:buClr>
                <a:srgbClr val="00B050"/>
              </a:buClr>
              <a:buSzPts val="3000"/>
              <a:buFont typeface="Calibri"/>
              <a:buChar char="-"/>
            </a:pPr>
            <a:r>
              <a:rPr lang="es-PE" sz="3000" b="1">
                <a:solidFill>
                  <a:srgbClr val="00B050"/>
                </a:solidFill>
                <a:latin typeface="Calibri"/>
                <a:ea typeface="Calibri"/>
                <a:cs typeface="Calibri"/>
                <a:sym typeface="Calibri"/>
              </a:rPr>
              <a:t>Mandato genérico de inhabilitación </a:t>
            </a:r>
            <a:endParaRPr sz="3000" b="1">
              <a:solidFill>
                <a:srgbClr val="00B050"/>
              </a:solidFill>
              <a:latin typeface="Calibri"/>
              <a:ea typeface="Calibri"/>
              <a:cs typeface="Calibri"/>
              <a:sym typeface="Calibri"/>
            </a:endParaRPr>
          </a:p>
        </p:txBody>
      </p:sp>
      <p:pic>
        <p:nvPicPr>
          <p:cNvPr id="2" name="Imagen 1">
            <a:extLst>
              <a:ext uri="{FF2B5EF4-FFF2-40B4-BE49-F238E27FC236}">
                <a16:creationId xmlns:a16="http://schemas.microsoft.com/office/drawing/2014/main" id="{6EEC557B-E5EB-70C1-4971-548CAACF1839}"/>
              </a:ext>
            </a:extLst>
          </p:cNvPr>
          <p:cNvPicPr>
            <a:picLocks noChangeAspect="1"/>
          </p:cNvPicPr>
          <p:nvPr/>
        </p:nvPicPr>
        <p:blipFill>
          <a:blip r:embed="rId3"/>
          <a:stretch>
            <a:fillRect/>
          </a:stretch>
        </p:blipFill>
        <p:spPr>
          <a:xfrm>
            <a:off x="10190375" y="5994375"/>
            <a:ext cx="1791093" cy="742622"/>
          </a:xfrm>
          <a:prstGeom prst="rect">
            <a:avLst/>
          </a:prstGeom>
        </p:spPr>
      </p:pic>
      <p:sp>
        <p:nvSpPr>
          <p:cNvPr id="4" name="CuadroTexto 3">
            <a:extLst>
              <a:ext uri="{FF2B5EF4-FFF2-40B4-BE49-F238E27FC236}">
                <a16:creationId xmlns:a16="http://schemas.microsoft.com/office/drawing/2014/main" id="{BDE54BFD-9633-7361-5B30-CC9016E8FC71}"/>
              </a:ext>
            </a:extLst>
          </p:cNvPr>
          <p:cNvSpPr txBox="1"/>
          <p:nvPr/>
        </p:nvSpPr>
        <p:spPr>
          <a:xfrm>
            <a:off x="9245059" y="102169"/>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grpSp>
        <p:nvGrpSpPr>
          <p:cNvPr id="318" name="Google Shape;318;p20"/>
          <p:cNvGrpSpPr/>
          <p:nvPr/>
        </p:nvGrpSpPr>
        <p:grpSpPr>
          <a:xfrm>
            <a:off x="274929" y="1008539"/>
            <a:ext cx="11365620" cy="5435922"/>
            <a:chOff x="5054994" y="2970414"/>
            <a:chExt cx="14267662" cy="7466926"/>
          </a:xfrm>
        </p:grpSpPr>
        <p:sp>
          <p:nvSpPr>
            <p:cNvPr id="319" name="Google Shape;319;p20"/>
            <p:cNvSpPr/>
            <p:nvPr/>
          </p:nvSpPr>
          <p:spPr>
            <a:xfrm>
              <a:off x="16198113" y="8259005"/>
              <a:ext cx="1630434" cy="1289687"/>
            </a:xfrm>
            <a:custGeom>
              <a:avLst/>
              <a:gdLst/>
              <a:ahLst/>
              <a:cxnLst/>
              <a:rect l="l" t="t" r="r" b="b"/>
              <a:pathLst>
                <a:path w="204" h="152" extrusionOk="0">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20" name="Google Shape;320;p20"/>
            <p:cNvSpPr/>
            <p:nvPr/>
          </p:nvSpPr>
          <p:spPr>
            <a:xfrm>
              <a:off x="11538560" y="4969865"/>
              <a:ext cx="318996" cy="510681"/>
            </a:xfrm>
            <a:custGeom>
              <a:avLst/>
              <a:gdLst/>
              <a:ahLst/>
              <a:cxnLst/>
              <a:rect l="l" t="t" r="r" b="b"/>
              <a:pathLst>
                <a:path w="40" h="60" extrusionOk="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21" name="Google Shape;321;p20"/>
            <p:cNvSpPr/>
            <p:nvPr/>
          </p:nvSpPr>
          <p:spPr>
            <a:xfrm>
              <a:off x="13823348" y="3622472"/>
              <a:ext cx="719790" cy="525110"/>
            </a:xfrm>
            <a:custGeom>
              <a:avLst/>
              <a:gdLst/>
              <a:ahLst/>
              <a:cxnLst/>
              <a:rect l="l" t="t" r="r" b="b"/>
              <a:pathLst>
                <a:path w="90" h="62" extrusionOk="0">
                  <a:moveTo>
                    <a:pt x="84" y="1"/>
                  </a:moveTo>
                  <a:cubicBezTo>
                    <a:pt x="81" y="1"/>
                    <a:pt x="80" y="0"/>
                    <a:pt x="77" y="2"/>
                  </a:cubicBezTo>
                  <a:cubicBezTo>
                    <a:pt x="76" y="2"/>
                    <a:pt x="72" y="3"/>
                    <a:pt x="73" y="4"/>
                  </a:cubicBezTo>
                  <a:cubicBezTo>
                    <a:pt x="72" y="4"/>
                    <a:pt x="68" y="6"/>
                    <a:pt x="66" y="6"/>
                  </a:cubicBezTo>
                  <a:cubicBezTo>
                    <a:pt x="64" y="6"/>
                    <a:pt x="61" y="7"/>
                    <a:pt x="59" y="8"/>
                  </a:cubicBezTo>
                  <a:cubicBezTo>
                    <a:pt x="56" y="8"/>
                    <a:pt x="54" y="8"/>
                    <a:pt x="51" y="8"/>
                  </a:cubicBezTo>
                  <a:cubicBezTo>
                    <a:pt x="51" y="8"/>
                    <a:pt x="45" y="8"/>
                    <a:pt x="46" y="9"/>
                  </a:cubicBezTo>
                  <a:cubicBezTo>
                    <a:pt x="46" y="9"/>
                    <a:pt x="48" y="9"/>
                    <a:pt x="48" y="9"/>
                  </a:cubicBezTo>
                  <a:cubicBezTo>
                    <a:pt x="47" y="10"/>
                    <a:pt x="45" y="10"/>
                    <a:pt x="44" y="11"/>
                  </a:cubicBezTo>
                  <a:cubicBezTo>
                    <a:pt x="43" y="11"/>
                    <a:pt x="41" y="11"/>
                    <a:pt x="39" y="11"/>
                  </a:cubicBezTo>
                  <a:cubicBezTo>
                    <a:pt x="38" y="11"/>
                    <a:pt x="38" y="11"/>
                    <a:pt x="36" y="12"/>
                  </a:cubicBezTo>
                  <a:cubicBezTo>
                    <a:pt x="35" y="15"/>
                    <a:pt x="34" y="14"/>
                    <a:pt x="32" y="14"/>
                  </a:cubicBezTo>
                  <a:cubicBezTo>
                    <a:pt x="30" y="15"/>
                    <a:pt x="31" y="17"/>
                    <a:pt x="28" y="17"/>
                  </a:cubicBezTo>
                  <a:cubicBezTo>
                    <a:pt x="26" y="17"/>
                    <a:pt x="27" y="19"/>
                    <a:pt x="26" y="19"/>
                  </a:cubicBezTo>
                  <a:cubicBezTo>
                    <a:pt x="25" y="20"/>
                    <a:pt x="22" y="18"/>
                    <a:pt x="23" y="19"/>
                  </a:cubicBezTo>
                  <a:cubicBezTo>
                    <a:pt x="23" y="20"/>
                    <a:pt x="26" y="21"/>
                    <a:pt x="26" y="21"/>
                  </a:cubicBezTo>
                  <a:cubicBezTo>
                    <a:pt x="26" y="21"/>
                    <a:pt x="22" y="22"/>
                    <a:pt x="22" y="22"/>
                  </a:cubicBezTo>
                  <a:cubicBezTo>
                    <a:pt x="22" y="23"/>
                    <a:pt x="27" y="23"/>
                    <a:pt x="27" y="23"/>
                  </a:cubicBezTo>
                  <a:cubicBezTo>
                    <a:pt x="27" y="24"/>
                    <a:pt x="20" y="24"/>
                    <a:pt x="21" y="25"/>
                  </a:cubicBezTo>
                  <a:cubicBezTo>
                    <a:pt x="21" y="24"/>
                    <a:pt x="23" y="25"/>
                    <a:pt x="23" y="25"/>
                  </a:cubicBezTo>
                  <a:cubicBezTo>
                    <a:pt x="21" y="26"/>
                    <a:pt x="20" y="25"/>
                    <a:pt x="20" y="26"/>
                  </a:cubicBezTo>
                  <a:cubicBezTo>
                    <a:pt x="19" y="27"/>
                    <a:pt x="21" y="28"/>
                    <a:pt x="21" y="28"/>
                  </a:cubicBezTo>
                  <a:cubicBezTo>
                    <a:pt x="20" y="28"/>
                    <a:pt x="19" y="28"/>
                    <a:pt x="18" y="28"/>
                  </a:cubicBezTo>
                  <a:cubicBezTo>
                    <a:pt x="18" y="28"/>
                    <a:pt x="20" y="29"/>
                    <a:pt x="21" y="29"/>
                  </a:cubicBezTo>
                  <a:cubicBezTo>
                    <a:pt x="19" y="29"/>
                    <a:pt x="18" y="29"/>
                    <a:pt x="17" y="30"/>
                  </a:cubicBezTo>
                  <a:cubicBezTo>
                    <a:pt x="16" y="31"/>
                    <a:pt x="15" y="31"/>
                    <a:pt x="14" y="31"/>
                  </a:cubicBezTo>
                  <a:cubicBezTo>
                    <a:pt x="12" y="32"/>
                    <a:pt x="12" y="33"/>
                    <a:pt x="14" y="33"/>
                  </a:cubicBezTo>
                  <a:cubicBezTo>
                    <a:pt x="15" y="33"/>
                    <a:pt x="18" y="34"/>
                    <a:pt x="19" y="34"/>
                  </a:cubicBezTo>
                  <a:cubicBezTo>
                    <a:pt x="17" y="35"/>
                    <a:pt x="15" y="33"/>
                    <a:pt x="15" y="36"/>
                  </a:cubicBezTo>
                  <a:cubicBezTo>
                    <a:pt x="15" y="37"/>
                    <a:pt x="10" y="37"/>
                    <a:pt x="9" y="38"/>
                  </a:cubicBezTo>
                  <a:cubicBezTo>
                    <a:pt x="8" y="39"/>
                    <a:pt x="9" y="39"/>
                    <a:pt x="9" y="40"/>
                  </a:cubicBezTo>
                  <a:cubicBezTo>
                    <a:pt x="9" y="40"/>
                    <a:pt x="6" y="41"/>
                    <a:pt x="6" y="41"/>
                  </a:cubicBezTo>
                  <a:cubicBezTo>
                    <a:pt x="2" y="42"/>
                    <a:pt x="7" y="42"/>
                    <a:pt x="7" y="43"/>
                  </a:cubicBezTo>
                  <a:cubicBezTo>
                    <a:pt x="8" y="44"/>
                    <a:pt x="5" y="47"/>
                    <a:pt x="5" y="47"/>
                  </a:cubicBezTo>
                  <a:cubicBezTo>
                    <a:pt x="3" y="49"/>
                    <a:pt x="0" y="47"/>
                    <a:pt x="0" y="51"/>
                  </a:cubicBezTo>
                  <a:cubicBezTo>
                    <a:pt x="0" y="55"/>
                    <a:pt x="2" y="53"/>
                    <a:pt x="4" y="53"/>
                  </a:cubicBezTo>
                  <a:cubicBezTo>
                    <a:pt x="6" y="54"/>
                    <a:pt x="7" y="55"/>
                    <a:pt x="9" y="54"/>
                  </a:cubicBezTo>
                  <a:cubicBezTo>
                    <a:pt x="9" y="54"/>
                    <a:pt x="11" y="56"/>
                    <a:pt x="12" y="55"/>
                  </a:cubicBezTo>
                  <a:cubicBezTo>
                    <a:pt x="12" y="55"/>
                    <a:pt x="10" y="55"/>
                    <a:pt x="10" y="56"/>
                  </a:cubicBezTo>
                  <a:cubicBezTo>
                    <a:pt x="11" y="56"/>
                    <a:pt x="12" y="56"/>
                    <a:pt x="12" y="56"/>
                  </a:cubicBezTo>
                  <a:cubicBezTo>
                    <a:pt x="12" y="56"/>
                    <a:pt x="10" y="60"/>
                    <a:pt x="10" y="60"/>
                  </a:cubicBezTo>
                  <a:cubicBezTo>
                    <a:pt x="12" y="61"/>
                    <a:pt x="14" y="61"/>
                    <a:pt x="16" y="62"/>
                  </a:cubicBezTo>
                  <a:cubicBezTo>
                    <a:pt x="19" y="62"/>
                    <a:pt x="20" y="62"/>
                    <a:pt x="23" y="62"/>
                  </a:cubicBezTo>
                  <a:cubicBezTo>
                    <a:pt x="24" y="61"/>
                    <a:pt x="25" y="61"/>
                    <a:pt x="26" y="61"/>
                  </a:cubicBezTo>
                  <a:cubicBezTo>
                    <a:pt x="27" y="62"/>
                    <a:pt x="28" y="62"/>
                    <a:pt x="30" y="62"/>
                  </a:cubicBezTo>
                  <a:cubicBezTo>
                    <a:pt x="31" y="62"/>
                    <a:pt x="27" y="59"/>
                    <a:pt x="26" y="59"/>
                  </a:cubicBezTo>
                  <a:cubicBezTo>
                    <a:pt x="24" y="57"/>
                    <a:pt x="23" y="55"/>
                    <a:pt x="22" y="53"/>
                  </a:cubicBezTo>
                  <a:cubicBezTo>
                    <a:pt x="20" y="51"/>
                    <a:pt x="21" y="50"/>
                    <a:pt x="20" y="48"/>
                  </a:cubicBezTo>
                  <a:cubicBezTo>
                    <a:pt x="19" y="45"/>
                    <a:pt x="18" y="45"/>
                    <a:pt x="20" y="43"/>
                  </a:cubicBezTo>
                  <a:cubicBezTo>
                    <a:pt x="21" y="43"/>
                    <a:pt x="20" y="43"/>
                    <a:pt x="20" y="42"/>
                  </a:cubicBezTo>
                  <a:cubicBezTo>
                    <a:pt x="21" y="41"/>
                    <a:pt x="24" y="42"/>
                    <a:pt x="24" y="41"/>
                  </a:cubicBezTo>
                  <a:cubicBezTo>
                    <a:pt x="24" y="41"/>
                    <a:pt x="22" y="40"/>
                    <a:pt x="22" y="40"/>
                  </a:cubicBezTo>
                  <a:cubicBezTo>
                    <a:pt x="23" y="39"/>
                    <a:pt x="26" y="40"/>
                    <a:pt x="26" y="39"/>
                  </a:cubicBezTo>
                  <a:cubicBezTo>
                    <a:pt x="26" y="38"/>
                    <a:pt x="21" y="37"/>
                    <a:pt x="21" y="36"/>
                  </a:cubicBezTo>
                  <a:cubicBezTo>
                    <a:pt x="21" y="36"/>
                    <a:pt x="29" y="37"/>
                    <a:pt x="29" y="37"/>
                  </a:cubicBezTo>
                  <a:cubicBezTo>
                    <a:pt x="29" y="36"/>
                    <a:pt x="27" y="35"/>
                    <a:pt x="27" y="34"/>
                  </a:cubicBezTo>
                  <a:cubicBezTo>
                    <a:pt x="27" y="33"/>
                    <a:pt x="30" y="35"/>
                    <a:pt x="31" y="34"/>
                  </a:cubicBezTo>
                  <a:cubicBezTo>
                    <a:pt x="31" y="33"/>
                    <a:pt x="27" y="31"/>
                    <a:pt x="27" y="32"/>
                  </a:cubicBezTo>
                  <a:cubicBezTo>
                    <a:pt x="27" y="31"/>
                    <a:pt x="31" y="33"/>
                    <a:pt x="32" y="32"/>
                  </a:cubicBezTo>
                  <a:cubicBezTo>
                    <a:pt x="32" y="32"/>
                    <a:pt x="33" y="31"/>
                    <a:pt x="32" y="31"/>
                  </a:cubicBezTo>
                  <a:cubicBezTo>
                    <a:pt x="32" y="31"/>
                    <a:pt x="30" y="29"/>
                    <a:pt x="30" y="29"/>
                  </a:cubicBezTo>
                  <a:cubicBezTo>
                    <a:pt x="32" y="29"/>
                    <a:pt x="33" y="30"/>
                    <a:pt x="35" y="29"/>
                  </a:cubicBezTo>
                  <a:cubicBezTo>
                    <a:pt x="35" y="28"/>
                    <a:pt x="37" y="27"/>
                    <a:pt x="37" y="27"/>
                  </a:cubicBezTo>
                  <a:cubicBezTo>
                    <a:pt x="37" y="26"/>
                    <a:pt x="35" y="26"/>
                    <a:pt x="35" y="26"/>
                  </a:cubicBezTo>
                  <a:cubicBezTo>
                    <a:pt x="36" y="26"/>
                    <a:pt x="39" y="26"/>
                    <a:pt x="39" y="24"/>
                  </a:cubicBezTo>
                  <a:cubicBezTo>
                    <a:pt x="39" y="22"/>
                    <a:pt x="41" y="25"/>
                    <a:pt x="42" y="24"/>
                  </a:cubicBezTo>
                  <a:cubicBezTo>
                    <a:pt x="42" y="24"/>
                    <a:pt x="41" y="23"/>
                    <a:pt x="41" y="23"/>
                  </a:cubicBezTo>
                  <a:cubicBezTo>
                    <a:pt x="42" y="22"/>
                    <a:pt x="45" y="23"/>
                    <a:pt x="45" y="22"/>
                  </a:cubicBezTo>
                  <a:cubicBezTo>
                    <a:pt x="46" y="21"/>
                    <a:pt x="45" y="20"/>
                    <a:pt x="44" y="20"/>
                  </a:cubicBezTo>
                  <a:cubicBezTo>
                    <a:pt x="49" y="18"/>
                    <a:pt x="53" y="16"/>
                    <a:pt x="58" y="15"/>
                  </a:cubicBezTo>
                  <a:cubicBezTo>
                    <a:pt x="61" y="14"/>
                    <a:pt x="65" y="13"/>
                    <a:pt x="68" y="12"/>
                  </a:cubicBezTo>
                  <a:cubicBezTo>
                    <a:pt x="73" y="11"/>
                    <a:pt x="77" y="10"/>
                    <a:pt x="81" y="8"/>
                  </a:cubicBezTo>
                  <a:cubicBezTo>
                    <a:pt x="83" y="8"/>
                    <a:pt x="86" y="6"/>
                    <a:pt x="88" y="4"/>
                  </a:cubicBezTo>
                  <a:cubicBezTo>
                    <a:pt x="90" y="2"/>
                    <a:pt x="86" y="1"/>
                    <a:pt x="84" y="1"/>
                  </a:cubicBezTo>
                  <a:cubicBezTo>
                    <a:pt x="82" y="1"/>
                    <a:pt x="86" y="1"/>
                    <a:pt x="84"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22" name="Google Shape;322;p20"/>
            <p:cNvSpPr/>
            <p:nvPr/>
          </p:nvSpPr>
          <p:spPr>
            <a:xfrm>
              <a:off x="15669176" y="3403197"/>
              <a:ext cx="256290" cy="135605"/>
            </a:xfrm>
            <a:custGeom>
              <a:avLst/>
              <a:gdLst/>
              <a:ahLst/>
              <a:cxnLst/>
              <a:rect l="l" t="t" r="r" b="b"/>
              <a:pathLst>
                <a:path w="32" h="16" extrusionOk="0">
                  <a:moveTo>
                    <a:pt x="16" y="6"/>
                  </a:moveTo>
                  <a:cubicBezTo>
                    <a:pt x="16" y="6"/>
                    <a:pt x="19" y="2"/>
                    <a:pt x="19" y="1"/>
                  </a:cubicBezTo>
                  <a:cubicBezTo>
                    <a:pt x="18" y="0"/>
                    <a:pt x="17" y="0"/>
                    <a:pt x="16" y="0"/>
                  </a:cubicBezTo>
                  <a:cubicBezTo>
                    <a:pt x="15" y="0"/>
                    <a:pt x="15" y="2"/>
                    <a:pt x="15" y="2"/>
                  </a:cubicBezTo>
                  <a:cubicBezTo>
                    <a:pt x="13" y="2"/>
                    <a:pt x="12" y="0"/>
                    <a:pt x="10" y="2"/>
                  </a:cubicBezTo>
                  <a:cubicBezTo>
                    <a:pt x="10" y="2"/>
                    <a:pt x="8" y="3"/>
                    <a:pt x="9" y="4"/>
                  </a:cubicBezTo>
                  <a:cubicBezTo>
                    <a:pt x="10" y="4"/>
                    <a:pt x="11" y="5"/>
                    <a:pt x="12" y="4"/>
                  </a:cubicBezTo>
                  <a:cubicBezTo>
                    <a:pt x="10" y="5"/>
                    <a:pt x="5" y="6"/>
                    <a:pt x="10" y="8"/>
                  </a:cubicBezTo>
                  <a:cubicBezTo>
                    <a:pt x="7" y="7"/>
                    <a:pt x="6" y="8"/>
                    <a:pt x="5" y="10"/>
                  </a:cubicBezTo>
                  <a:cubicBezTo>
                    <a:pt x="4" y="11"/>
                    <a:pt x="0" y="15"/>
                    <a:pt x="1" y="15"/>
                  </a:cubicBezTo>
                  <a:cubicBezTo>
                    <a:pt x="3" y="16"/>
                    <a:pt x="6" y="16"/>
                    <a:pt x="8" y="15"/>
                  </a:cubicBezTo>
                  <a:cubicBezTo>
                    <a:pt x="11" y="13"/>
                    <a:pt x="14" y="13"/>
                    <a:pt x="17" y="14"/>
                  </a:cubicBezTo>
                  <a:cubicBezTo>
                    <a:pt x="21" y="14"/>
                    <a:pt x="24" y="13"/>
                    <a:pt x="28" y="12"/>
                  </a:cubicBezTo>
                  <a:cubicBezTo>
                    <a:pt x="30" y="11"/>
                    <a:pt x="32" y="8"/>
                    <a:pt x="29" y="7"/>
                  </a:cubicBezTo>
                  <a:cubicBezTo>
                    <a:pt x="27" y="6"/>
                    <a:pt x="24" y="2"/>
                    <a:pt x="22" y="3"/>
                  </a:cubicBezTo>
                  <a:cubicBezTo>
                    <a:pt x="20" y="3"/>
                    <a:pt x="18" y="6"/>
                    <a:pt x="16" y="6"/>
                  </a:cubicBezTo>
                  <a:cubicBezTo>
                    <a:pt x="15" y="6"/>
                    <a:pt x="17" y="6"/>
                    <a:pt x="16" y="6"/>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23" name="Google Shape;323;p20"/>
            <p:cNvSpPr/>
            <p:nvPr/>
          </p:nvSpPr>
          <p:spPr>
            <a:xfrm>
              <a:off x="15461964" y="3325295"/>
              <a:ext cx="239931" cy="135605"/>
            </a:xfrm>
            <a:custGeom>
              <a:avLst/>
              <a:gdLst/>
              <a:ahLst/>
              <a:cxnLst/>
              <a:rect l="l" t="t" r="r" b="b"/>
              <a:pathLst>
                <a:path w="30" h="16" extrusionOk="0">
                  <a:moveTo>
                    <a:pt x="26" y="10"/>
                  </a:moveTo>
                  <a:cubicBezTo>
                    <a:pt x="29" y="11"/>
                    <a:pt x="27" y="9"/>
                    <a:pt x="28" y="7"/>
                  </a:cubicBezTo>
                  <a:cubicBezTo>
                    <a:pt x="28" y="6"/>
                    <a:pt x="29" y="6"/>
                    <a:pt x="29" y="5"/>
                  </a:cubicBezTo>
                  <a:cubicBezTo>
                    <a:pt x="29" y="4"/>
                    <a:pt x="27" y="3"/>
                    <a:pt x="26" y="3"/>
                  </a:cubicBezTo>
                  <a:cubicBezTo>
                    <a:pt x="25" y="2"/>
                    <a:pt x="23" y="2"/>
                    <a:pt x="22" y="3"/>
                  </a:cubicBezTo>
                  <a:cubicBezTo>
                    <a:pt x="22" y="3"/>
                    <a:pt x="17" y="4"/>
                    <a:pt x="17" y="4"/>
                  </a:cubicBezTo>
                  <a:cubicBezTo>
                    <a:pt x="17" y="4"/>
                    <a:pt x="21" y="2"/>
                    <a:pt x="18" y="1"/>
                  </a:cubicBezTo>
                  <a:cubicBezTo>
                    <a:pt x="16" y="0"/>
                    <a:pt x="14" y="1"/>
                    <a:pt x="12" y="1"/>
                  </a:cubicBezTo>
                  <a:cubicBezTo>
                    <a:pt x="11" y="1"/>
                    <a:pt x="6" y="2"/>
                    <a:pt x="5" y="4"/>
                  </a:cubicBezTo>
                  <a:cubicBezTo>
                    <a:pt x="5" y="4"/>
                    <a:pt x="7" y="4"/>
                    <a:pt x="7" y="4"/>
                  </a:cubicBezTo>
                  <a:cubicBezTo>
                    <a:pt x="7" y="4"/>
                    <a:pt x="0" y="7"/>
                    <a:pt x="0" y="8"/>
                  </a:cubicBezTo>
                  <a:cubicBezTo>
                    <a:pt x="0" y="8"/>
                    <a:pt x="4" y="9"/>
                    <a:pt x="4" y="9"/>
                  </a:cubicBezTo>
                  <a:cubicBezTo>
                    <a:pt x="5" y="9"/>
                    <a:pt x="6" y="11"/>
                    <a:pt x="7" y="12"/>
                  </a:cubicBezTo>
                  <a:cubicBezTo>
                    <a:pt x="9" y="13"/>
                    <a:pt x="10" y="13"/>
                    <a:pt x="12" y="13"/>
                  </a:cubicBezTo>
                  <a:cubicBezTo>
                    <a:pt x="14" y="14"/>
                    <a:pt x="17" y="16"/>
                    <a:pt x="19" y="16"/>
                  </a:cubicBezTo>
                  <a:cubicBezTo>
                    <a:pt x="22" y="16"/>
                    <a:pt x="25" y="16"/>
                    <a:pt x="28" y="15"/>
                  </a:cubicBezTo>
                  <a:cubicBezTo>
                    <a:pt x="30" y="15"/>
                    <a:pt x="26" y="10"/>
                    <a:pt x="26" y="10"/>
                  </a:cubicBezTo>
                  <a:cubicBezTo>
                    <a:pt x="27" y="10"/>
                    <a:pt x="25" y="10"/>
                    <a:pt x="26" y="1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24" name="Google Shape;324;p20"/>
            <p:cNvSpPr/>
            <p:nvPr/>
          </p:nvSpPr>
          <p:spPr>
            <a:xfrm>
              <a:off x="15391075" y="3333950"/>
              <a:ext cx="119965" cy="43280"/>
            </a:xfrm>
            <a:custGeom>
              <a:avLst/>
              <a:gdLst/>
              <a:ahLst/>
              <a:cxnLst/>
              <a:rect l="l" t="t" r="r" b="b"/>
              <a:pathLst>
                <a:path w="15" h="5" extrusionOk="0">
                  <a:moveTo>
                    <a:pt x="9" y="1"/>
                  </a:moveTo>
                  <a:cubicBezTo>
                    <a:pt x="8" y="1"/>
                    <a:pt x="6" y="1"/>
                    <a:pt x="4" y="1"/>
                  </a:cubicBezTo>
                  <a:cubicBezTo>
                    <a:pt x="3" y="1"/>
                    <a:pt x="1" y="0"/>
                    <a:pt x="0" y="1"/>
                  </a:cubicBezTo>
                  <a:cubicBezTo>
                    <a:pt x="0" y="1"/>
                    <a:pt x="0" y="3"/>
                    <a:pt x="1" y="3"/>
                  </a:cubicBezTo>
                  <a:cubicBezTo>
                    <a:pt x="3" y="4"/>
                    <a:pt x="4" y="5"/>
                    <a:pt x="6" y="5"/>
                  </a:cubicBezTo>
                  <a:cubicBezTo>
                    <a:pt x="8" y="5"/>
                    <a:pt x="15" y="2"/>
                    <a:pt x="9" y="1"/>
                  </a:cubicBezTo>
                  <a:cubicBezTo>
                    <a:pt x="8" y="1"/>
                    <a:pt x="10" y="2"/>
                    <a:pt x="9"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25" name="Google Shape;325;p20"/>
            <p:cNvSpPr/>
            <p:nvPr/>
          </p:nvSpPr>
          <p:spPr>
            <a:xfrm>
              <a:off x="15412886" y="3215658"/>
              <a:ext cx="201758" cy="135605"/>
            </a:xfrm>
            <a:custGeom>
              <a:avLst/>
              <a:gdLst/>
              <a:ahLst/>
              <a:cxnLst/>
              <a:rect l="l" t="t" r="r" b="b"/>
              <a:pathLst>
                <a:path w="25" h="16" extrusionOk="0">
                  <a:moveTo>
                    <a:pt x="7" y="15"/>
                  </a:moveTo>
                  <a:cubicBezTo>
                    <a:pt x="6" y="14"/>
                    <a:pt x="4" y="14"/>
                    <a:pt x="3" y="13"/>
                  </a:cubicBezTo>
                  <a:cubicBezTo>
                    <a:pt x="2" y="12"/>
                    <a:pt x="4" y="12"/>
                    <a:pt x="4" y="12"/>
                  </a:cubicBezTo>
                  <a:cubicBezTo>
                    <a:pt x="4" y="12"/>
                    <a:pt x="0" y="13"/>
                    <a:pt x="0" y="12"/>
                  </a:cubicBezTo>
                  <a:cubicBezTo>
                    <a:pt x="0" y="10"/>
                    <a:pt x="3" y="11"/>
                    <a:pt x="3" y="11"/>
                  </a:cubicBezTo>
                  <a:cubicBezTo>
                    <a:pt x="3" y="10"/>
                    <a:pt x="2" y="10"/>
                    <a:pt x="2" y="10"/>
                  </a:cubicBezTo>
                  <a:cubicBezTo>
                    <a:pt x="2" y="10"/>
                    <a:pt x="7" y="7"/>
                    <a:pt x="6" y="6"/>
                  </a:cubicBezTo>
                  <a:cubicBezTo>
                    <a:pt x="6" y="6"/>
                    <a:pt x="5" y="6"/>
                    <a:pt x="5" y="6"/>
                  </a:cubicBezTo>
                  <a:cubicBezTo>
                    <a:pt x="6" y="4"/>
                    <a:pt x="9" y="4"/>
                    <a:pt x="11" y="3"/>
                  </a:cubicBezTo>
                  <a:cubicBezTo>
                    <a:pt x="13" y="2"/>
                    <a:pt x="16" y="1"/>
                    <a:pt x="18" y="0"/>
                  </a:cubicBezTo>
                  <a:cubicBezTo>
                    <a:pt x="18" y="0"/>
                    <a:pt x="19" y="3"/>
                    <a:pt x="20" y="4"/>
                  </a:cubicBezTo>
                  <a:cubicBezTo>
                    <a:pt x="20" y="4"/>
                    <a:pt x="25" y="6"/>
                    <a:pt x="25" y="7"/>
                  </a:cubicBezTo>
                  <a:cubicBezTo>
                    <a:pt x="25" y="8"/>
                    <a:pt x="20" y="7"/>
                    <a:pt x="21" y="9"/>
                  </a:cubicBezTo>
                  <a:cubicBezTo>
                    <a:pt x="21" y="9"/>
                    <a:pt x="23" y="10"/>
                    <a:pt x="23" y="12"/>
                  </a:cubicBezTo>
                  <a:cubicBezTo>
                    <a:pt x="22" y="12"/>
                    <a:pt x="20" y="12"/>
                    <a:pt x="19" y="13"/>
                  </a:cubicBezTo>
                  <a:cubicBezTo>
                    <a:pt x="16" y="14"/>
                    <a:pt x="10" y="16"/>
                    <a:pt x="7" y="15"/>
                  </a:cubicBezTo>
                  <a:cubicBezTo>
                    <a:pt x="6" y="14"/>
                    <a:pt x="9" y="16"/>
                    <a:pt x="7" y="15"/>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26" name="Google Shape;326;p20"/>
            <p:cNvSpPr/>
            <p:nvPr/>
          </p:nvSpPr>
          <p:spPr>
            <a:xfrm>
              <a:off x="17539541" y="3749421"/>
              <a:ext cx="201758" cy="69244"/>
            </a:xfrm>
            <a:custGeom>
              <a:avLst/>
              <a:gdLst/>
              <a:ahLst/>
              <a:cxnLst/>
              <a:rect l="l" t="t" r="r" b="b"/>
              <a:pathLst>
                <a:path w="25" h="8" extrusionOk="0">
                  <a:moveTo>
                    <a:pt x="5" y="3"/>
                  </a:moveTo>
                  <a:cubicBezTo>
                    <a:pt x="4" y="3"/>
                    <a:pt x="4" y="1"/>
                    <a:pt x="3" y="1"/>
                  </a:cubicBezTo>
                  <a:cubicBezTo>
                    <a:pt x="3" y="0"/>
                    <a:pt x="1" y="2"/>
                    <a:pt x="1" y="2"/>
                  </a:cubicBezTo>
                  <a:cubicBezTo>
                    <a:pt x="0" y="4"/>
                    <a:pt x="1" y="4"/>
                    <a:pt x="2" y="4"/>
                  </a:cubicBezTo>
                  <a:cubicBezTo>
                    <a:pt x="3" y="4"/>
                    <a:pt x="4" y="6"/>
                    <a:pt x="5" y="6"/>
                  </a:cubicBezTo>
                  <a:cubicBezTo>
                    <a:pt x="9" y="7"/>
                    <a:pt x="12" y="8"/>
                    <a:pt x="16" y="8"/>
                  </a:cubicBezTo>
                  <a:cubicBezTo>
                    <a:pt x="17" y="8"/>
                    <a:pt x="25" y="7"/>
                    <a:pt x="24" y="5"/>
                  </a:cubicBezTo>
                  <a:cubicBezTo>
                    <a:pt x="23" y="5"/>
                    <a:pt x="23" y="6"/>
                    <a:pt x="23" y="6"/>
                  </a:cubicBezTo>
                  <a:cubicBezTo>
                    <a:pt x="22" y="6"/>
                    <a:pt x="21" y="5"/>
                    <a:pt x="20" y="4"/>
                  </a:cubicBezTo>
                  <a:cubicBezTo>
                    <a:pt x="19" y="4"/>
                    <a:pt x="17" y="3"/>
                    <a:pt x="15" y="4"/>
                  </a:cubicBezTo>
                  <a:cubicBezTo>
                    <a:pt x="14" y="4"/>
                    <a:pt x="12" y="2"/>
                    <a:pt x="10" y="2"/>
                  </a:cubicBezTo>
                  <a:cubicBezTo>
                    <a:pt x="8" y="2"/>
                    <a:pt x="7" y="3"/>
                    <a:pt x="5" y="3"/>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27" name="Google Shape;327;p20"/>
            <p:cNvSpPr/>
            <p:nvPr/>
          </p:nvSpPr>
          <p:spPr>
            <a:xfrm>
              <a:off x="17283252" y="3885024"/>
              <a:ext cx="169042" cy="69244"/>
            </a:xfrm>
            <a:custGeom>
              <a:avLst/>
              <a:gdLst/>
              <a:ahLst/>
              <a:cxnLst/>
              <a:rect l="l" t="t" r="r" b="b"/>
              <a:pathLst>
                <a:path w="21" h="8" extrusionOk="0">
                  <a:moveTo>
                    <a:pt x="2" y="6"/>
                  </a:moveTo>
                  <a:cubicBezTo>
                    <a:pt x="5" y="6"/>
                    <a:pt x="6" y="6"/>
                    <a:pt x="8" y="6"/>
                  </a:cubicBezTo>
                  <a:cubicBezTo>
                    <a:pt x="10" y="7"/>
                    <a:pt x="12" y="7"/>
                    <a:pt x="14" y="8"/>
                  </a:cubicBezTo>
                  <a:cubicBezTo>
                    <a:pt x="16" y="8"/>
                    <a:pt x="18" y="8"/>
                    <a:pt x="19" y="7"/>
                  </a:cubicBezTo>
                  <a:cubicBezTo>
                    <a:pt x="21" y="6"/>
                    <a:pt x="18" y="5"/>
                    <a:pt x="17" y="4"/>
                  </a:cubicBezTo>
                  <a:cubicBezTo>
                    <a:pt x="14" y="2"/>
                    <a:pt x="11" y="0"/>
                    <a:pt x="7" y="2"/>
                  </a:cubicBezTo>
                  <a:cubicBezTo>
                    <a:pt x="5" y="3"/>
                    <a:pt x="5" y="4"/>
                    <a:pt x="4" y="5"/>
                  </a:cubicBezTo>
                  <a:cubicBezTo>
                    <a:pt x="3" y="5"/>
                    <a:pt x="0" y="6"/>
                    <a:pt x="2" y="6"/>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28" name="Google Shape;328;p20"/>
            <p:cNvSpPr/>
            <p:nvPr/>
          </p:nvSpPr>
          <p:spPr>
            <a:xfrm>
              <a:off x="17291431" y="3853290"/>
              <a:ext cx="65435" cy="40393"/>
            </a:xfrm>
            <a:custGeom>
              <a:avLst/>
              <a:gdLst/>
              <a:ahLst/>
              <a:cxnLst/>
              <a:rect l="l" t="t" r="r" b="b"/>
              <a:pathLst>
                <a:path w="8" h="5" extrusionOk="0">
                  <a:moveTo>
                    <a:pt x="3" y="5"/>
                  </a:moveTo>
                  <a:cubicBezTo>
                    <a:pt x="0" y="5"/>
                    <a:pt x="1" y="0"/>
                    <a:pt x="4" y="1"/>
                  </a:cubicBezTo>
                  <a:cubicBezTo>
                    <a:pt x="8" y="2"/>
                    <a:pt x="6" y="4"/>
                    <a:pt x="3" y="5"/>
                  </a:cubicBezTo>
                  <a:cubicBezTo>
                    <a:pt x="1" y="5"/>
                    <a:pt x="5" y="5"/>
                    <a:pt x="3" y="5"/>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29" name="Google Shape;329;p20"/>
            <p:cNvSpPr/>
            <p:nvPr/>
          </p:nvSpPr>
          <p:spPr>
            <a:xfrm>
              <a:off x="17116935" y="3732109"/>
              <a:ext cx="24538" cy="43280"/>
            </a:xfrm>
            <a:custGeom>
              <a:avLst/>
              <a:gdLst/>
              <a:ahLst/>
              <a:cxnLst/>
              <a:rect l="l" t="t" r="r" b="b"/>
              <a:pathLst>
                <a:path w="3" h="5" extrusionOk="0">
                  <a:moveTo>
                    <a:pt x="1" y="3"/>
                  </a:moveTo>
                  <a:cubicBezTo>
                    <a:pt x="0" y="2"/>
                    <a:pt x="2" y="0"/>
                    <a:pt x="3" y="1"/>
                  </a:cubicBezTo>
                  <a:cubicBezTo>
                    <a:pt x="3" y="2"/>
                    <a:pt x="2" y="5"/>
                    <a:pt x="1" y="5"/>
                  </a:cubicBezTo>
                  <a:cubicBezTo>
                    <a:pt x="1" y="5"/>
                    <a:pt x="1" y="3"/>
                    <a:pt x="1" y="3"/>
                  </a:cubicBezTo>
                  <a:cubicBezTo>
                    <a:pt x="0" y="2"/>
                    <a:pt x="1" y="3"/>
                    <a:pt x="1" y="3"/>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30" name="Google Shape;330;p20"/>
            <p:cNvSpPr/>
            <p:nvPr/>
          </p:nvSpPr>
          <p:spPr>
            <a:xfrm>
              <a:off x="17116935" y="3859058"/>
              <a:ext cx="32718" cy="43280"/>
            </a:xfrm>
            <a:custGeom>
              <a:avLst/>
              <a:gdLst/>
              <a:ahLst/>
              <a:cxnLst/>
              <a:rect l="l" t="t" r="r" b="b"/>
              <a:pathLst>
                <a:path w="4" h="5" extrusionOk="0">
                  <a:moveTo>
                    <a:pt x="4" y="4"/>
                  </a:moveTo>
                  <a:cubicBezTo>
                    <a:pt x="4" y="3"/>
                    <a:pt x="1" y="0"/>
                    <a:pt x="0" y="1"/>
                  </a:cubicBezTo>
                  <a:cubicBezTo>
                    <a:pt x="0" y="1"/>
                    <a:pt x="3" y="5"/>
                    <a:pt x="4" y="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31" name="Google Shape;331;p20"/>
            <p:cNvSpPr/>
            <p:nvPr/>
          </p:nvSpPr>
          <p:spPr>
            <a:xfrm>
              <a:off x="17171465" y="3700373"/>
              <a:ext cx="338083" cy="135605"/>
            </a:xfrm>
            <a:custGeom>
              <a:avLst/>
              <a:gdLst/>
              <a:ahLst/>
              <a:cxnLst/>
              <a:rect l="l" t="t" r="r" b="b"/>
              <a:pathLst>
                <a:path w="42" h="16" extrusionOk="0">
                  <a:moveTo>
                    <a:pt x="34" y="4"/>
                  </a:moveTo>
                  <a:cubicBezTo>
                    <a:pt x="32" y="3"/>
                    <a:pt x="31" y="4"/>
                    <a:pt x="29" y="3"/>
                  </a:cubicBezTo>
                  <a:cubicBezTo>
                    <a:pt x="29" y="3"/>
                    <a:pt x="24" y="0"/>
                    <a:pt x="23" y="0"/>
                  </a:cubicBezTo>
                  <a:cubicBezTo>
                    <a:pt x="23" y="0"/>
                    <a:pt x="24" y="1"/>
                    <a:pt x="22" y="2"/>
                  </a:cubicBezTo>
                  <a:cubicBezTo>
                    <a:pt x="20" y="2"/>
                    <a:pt x="22" y="5"/>
                    <a:pt x="20" y="6"/>
                  </a:cubicBezTo>
                  <a:cubicBezTo>
                    <a:pt x="19" y="6"/>
                    <a:pt x="12" y="1"/>
                    <a:pt x="11" y="1"/>
                  </a:cubicBezTo>
                  <a:cubicBezTo>
                    <a:pt x="9" y="0"/>
                    <a:pt x="4" y="1"/>
                    <a:pt x="4" y="3"/>
                  </a:cubicBezTo>
                  <a:cubicBezTo>
                    <a:pt x="4" y="5"/>
                    <a:pt x="0" y="4"/>
                    <a:pt x="2" y="6"/>
                  </a:cubicBezTo>
                  <a:cubicBezTo>
                    <a:pt x="3" y="7"/>
                    <a:pt x="0" y="9"/>
                    <a:pt x="1" y="10"/>
                  </a:cubicBezTo>
                  <a:cubicBezTo>
                    <a:pt x="3" y="12"/>
                    <a:pt x="6" y="13"/>
                    <a:pt x="9" y="14"/>
                  </a:cubicBezTo>
                  <a:cubicBezTo>
                    <a:pt x="10" y="15"/>
                    <a:pt x="12" y="16"/>
                    <a:pt x="13" y="15"/>
                  </a:cubicBezTo>
                  <a:cubicBezTo>
                    <a:pt x="14" y="15"/>
                    <a:pt x="14" y="12"/>
                    <a:pt x="15" y="13"/>
                  </a:cubicBezTo>
                  <a:cubicBezTo>
                    <a:pt x="15" y="13"/>
                    <a:pt x="15" y="14"/>
                    <a:pt x="16" y="14"/>
                  </a:cubicBezTo>
                  <a:cubicBezTo>
                    <a:pt x="17" y="14"/>
                    <a:pt x="18" y="14"/>
                    <a:pt x="18" y="14"/>
                  </a:cubicBezTo>
                  <a:cubicBezTo>
                    <a:pt x="20" y="13"/>
                    <a:pt x="22" y="13"/>
                    <a:pt x="25" y="12"/>
                  </a:cubicBezTo>
                  <a:cubicBezTo>
                    <a:pt x="27" y="12"/>
                    <a:pt x="27" y="14"/>
                    <a:pt x="28" y="14"/>
                  </a:cubicBezTo>
                  <a:cubicBezTo>
                    <a:pt x="29" y="14"/>
                    <a:pt x="34" y="13"/>
                    <a:pt x="34" y="13"/>
                  </a:cubicBezTo>
                  <a:cubicBezTo>
                    <a:pt x="34" y="13"/>
                    <a:pt x="33" y="12"/>
                    <a:pt x="33" y="12"/>
                  </a:cubicBezTo>
                  <a:cubicBezTo>
                    <a:pt x="33" y="11"/>
                    <a:pt x="36" y="12"/>
                    <a:pt x="37" y="12"/>
                  </a:cubicBezTo>
                  <a:cubicBezTo>
                    <a:pt x="37" y="12"/>
                    <a:pt x="39" y="12"/>
                    <a:pt x="39" y="11"/>
                  </a:cubicBezTo>
                  <a:cubicBezTo>
                    <a:pt x="39" y="10"/>
                    <a:pt x="40" y="9"/>
                    <a:pt x="40" y="9"/>
                  </a:cubicBezTo>
                  <a:cubicBezTo>
                    <a:pt x="40" y="9"/>
                    <a:pt x="40" y="9"/>
                    <a:pt x="39" y="9"/>
                  </a:cubicBezTo>
                  <a:cubicBezTo>
                    <a:pt x="39" y="8"/>
                    <a:pt x="42" y="7"/>
                    <a:pt x="42" y="6"/>
                  </a:cubicBezTo>
                  <a:cubicBezTo>
                    <a:pt x="41" y="5"/>
                    <a:pt x="36" y="4"/>
                    <a:pt x="34" y="4"/>
                  </a:cubicBezTo>
                  <a:cubicBezTo>
                    <a:pt x="32" y="3"/>
                    <a:pt x="36" y="4"/>
                    <a:pt x="34" y="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32" name="Google Shape;332;p20"/>
            <p:cNvSpPr/>
            <p:nvPr/>
          </p:nvSpPr>
          <p:spPr>
            <a:xfrm>
              <a:off x="17365047" y="3740766"/>
              <a:ext cx="62708" cy="69244"/>
            </a:xfrm>
            <a:custGeom>
              <a:avLst/>
              <a:gdLst/>
              <a:ahLst/>
              <a:cxnLst/>
              <a:rect l="l" t="t" r="r" b="b"/>
              <a:pathLst>
                <a:path w="8" h="8" extrusionOk="0">
                  <a:moveTo>
                    <a:pt x="7" y="6"/>
                  </a:moveTo>
                  <a:cubicBezTo>
                    <a:pt x="6" y="7"/>
                    <a:pt x="0" y="1"/>
                    <a:pt x="4" y="0"/>
                  </a:cubicBezTo>
                  <a:cubicBezTo>
                    <a:pt x="5" y="0"/>
                    <a:pt x="8" y="0"/>
                    <a:pt x="6" y="2"/>
                  </a:cubicBezTo>
                  <a:cubicBezTo>
                    <a:pt x="3" y="4"/>
                    <a:pt x="7" y="4"/>
                    <a:pt x="7" y="6"/>
                  </a:cubicBezTo>
                  <a:cubicBezTo>
                    <a:pt x="6" y="8"/>
                    <a:pt x="7" y="5"/>
                    <a:pt x="7" y="6"/>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33" name="Google Shape;333;p20"/>
            <p:cNvSpPr/>
            <p:nvPr/>
          </p:nvSpPr>
          <p:spPr>
            <a:xfrm>
              <a:off x="18412014" y="4199512"/>
              <a:ext cx="87246" cy="51932"/>
            </a:xfrm>
            <a:custGeom>
              <a:avLst/>
              <a:gdLst/>
              <a:ahLst/>
              <a:cxnLst/>
              <a:rect l="l" t="t" r="r" b="b"/>
              <a:pathLst>
                <a:path w="11" h="6" extrusionOk="0">
                  <a:moveTo>
                    <a:pt x="3" y="4"/>
                  </a:moveTo>
                  <a:cubicBezTo>
                    <a:pt x="1" y="3"/>
                    <a:pt x="0" y="3"/>
                    <a:pt x="1" y="1"/>
                  </a:cubicBezTo>
                  <a:cubicBezTo>
                    <a:pt x="2" y="0"/>
                    <a:pt x="4" y="1"/>
                    <a:pt x="6" y="1"/>
                  </a:cubicBezTo>
                  <a:cubicBezTo>
                    <a:pt x="11" y="2"/>
                    <a:pt x="6" y="6"/>
                    <a:pt x="3" y="4"/>
                  </a:cubicBezTo>
                  <a:cubicBezTo>
                    <a:pt x="2" y="3"/>
                    <a:pt x="4" y="5"/>
                    <a:pt x="3" y="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34" name="Google Shape;334;p20"/>
            <p:cNvSpPr/>
            <p:nvPr/>
          </p:nvSpPr>
          <p:spPr>
            <a:xfrm>
              <a:off x="18242970" y="4943899"/>
              <a:ext cx="49075" cy="43280"/>
            </a:xfrm>
            <a:custGeom>
              <a:avLst/>
              <a:gdLst/>
              <a:ahLst/>
              <a:cxnLst/>
              <a:rect l="l" t="t" r="r" b="b"/>
              <a:pathLst>
                <a:path w="6" h="5" extrusionOk="0">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35" name="Google Shape;335;p20"/>
            <p:cNvSpPr/>
            <p:nvPr/>
          </p:nvSpPr>
          <p:spPr>
            <a:xfrm>
              <a:off x="17179643" y="5192028"/>
              <a:ext cx="40896" cy="23081"/>
            </a:xfrm>
            <a:custGeom>
              <a:avLst/>
              <a:gdLst/>
              <a:ahLst/>
              <a:cxnLst/>
              <a:rect l="l" t="t" r="r" b="b"/>
              <a:pathLst>
                <a:path w="5" h="3" extrusionOk="0">
                  <a:moveTo>
                    <a:pt x="3" y="3"/>
                  </a:moveTo>
                  <a:cubicBezTo>
                    <a:pt x="1" y="3"/>
                    <a:pt x="0" y="1"/>
                    <a:pt x="3" y="0"/>
                  </a:cubicBezTo>
                  <a:cubicBezTo>
                    <a:pt x="5" y="0"/>
                    <a:pt x="4" y="3"/>
                    <a:pt x="3" y="3"/>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36" name="Google Shape;336;p20"/>
            <p:cNvSpPr/>
            <p:nvPr/>
          </p:nvSpPr>
          <p:spPr>
            <a:xfrm>
              <a:off x="17899434" y="5445925"/>
              <a:ext cx="40896" cy="40393"/>
            </a:xfrm>
            <a:custGeom>
              <a:avLst/>
              <a:gdLst/>
              <a:ahLst/>
              <a:cxnLst/>
              <a:rect l="l" t="t" r="r" b="b"/>
              <a:pathLst>
                <a:path w="5" h="5" extrusionOk="0">
                  <a:moveTo>
                    <a:pt x="5" y="1"/>
                  </a:moveTo>
                  <a:cubicBezTo>
                    <a:pt x="5" y="1"/>
                    <a:pt x="0" y="5"/>
                    <a:pt x="1" y="5"/>
                  </a:cubicBezTo>
                  <a:cubicBezTo>
                    <a:pt x="2" y="5"/>
                    <a:pt x="4" y="3"/>
                    <a:pt x="4" y="3"/>
                  </a:cubicBezTo>
                  <a:cubicBezTo>
                    <a:pt x="5" y="2"/>
                    <a:pt x="5" y="0"/>
                    <a:pt x="5"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37" name="Google Shape;337;p20"/>
            <p:cNvSpPr/>
            <p:nvPr/>
          </p:nvSpPr>
          <p:spPr>
            <a:xfrm>
              <a:off x="17874897" y="5512284"/>
              <a:ext cx="16360" cy="8655"/>
            </a:xfrm>
            <a:custGeom>
              <a:avLst/>
              <a:gdLst/>
              <a:ahLst/>
              <a:cxnLst/>
              <a:rect l="l" t="t" r="r" b="b"/>
              <a:pathLst>
                <a:path w="2" h="1" extrusionOk="0">
                  <a:moveTo>
                    <a:pt x="1" y="0"/>
                  </a:moveTo>
                  <a:cubicBezTo>
                    <a:pt x="1" y="0"/>
                    <a:pt x="0" y="1"/>
                    <a:pt x="1" y="1"/>
                  </a:cubicBezTo>
                  <a:cubicBezTo>
                    <a:pt x="1" y="1"/>
                    <a:pt x="2" y="0"/>
                    <a:pt x="1"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38" name="Google Shape;338;p20"/>
            <p:cNvSpPr/>
            <p:nvPr/>
          </p:nvSpPr>
          <p:spPr>
            <a:xfrm>
              <a:off x="17763113" y="5647889"/>
              <a:ext cx="24538" cy="8655"/>
            </a:xfrm>
            <a:custGeom>
              <a:avLst/>
              <a:gdLst/>
              <a:ahLst/>
              <a:cxnLst/>
              <a:rect l="l" t="t" r="r" b="b"/>
              <a:pathLst>
                <a:path w="3" h="1" extrusionOk="0">
                  <a:moveTo>
                    <a:pt x="2" y="0"/>
                  </a:moveTo>
                  <a:cubicBezTo>
                    <a:pt x="2" y="0"/>
                    <a:pt x="0" y="1"/>
                    <a:pt x="1" y="1"/>
                  </a:cubicBezTo>
                  <a:cubicBezTo>
                    <a:pt x="1" y="1"/>
                    <a:pt x="3" y="0"/>
                    <a:pt x="2"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39" name="Google Shape;339;p20"/>
            <p:cNvSpPr/>
            <p:nvPr/>
          </p:nvSpPr>
          <p:spPr>
            <a:xfrm>
              <a:off x="17667684" y="5691167"/>
              <a:ext cx="57256" cy="34623"/>
            </a:xfrm>
            <a:custGeom>
              <a:avLst/>
              <a:gdLst/>
              <a:ahLst/>
              <a:cxnLst/>
              <a:rect l="l" t="t" r="r" b="b"/>
              <a:pathLst>
                <a:path w="7" h="4" extrusionOk="0">
                  <a:moveTo>
                    <a:pt x="6" y="0"/>
                  </a:moveTo>
                  <a:cubicBezTo>
                    <a:pt x="5" y="0"/>
                    <a:pt x="0" y="2"/>
                    <a:pt x="1" y="3"/>
                  </a:cubicBezTo>
                  <a:cubicBezTo>
                    <a:pt x="2" y="4"/>
                    <a:pt x="7" y="0"/>
                    <a:pt x="6"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40" name="Google Shape;340;p20"/>
            <p:cNvSpPr/>
            <p:nvPr/>
          </p:nvSpPr>
          <p:spPr>
            <a:xfrm>
              <a:off x="17604975" y="5725790"/>
              <a:ext cx="46350" cy="31739"/>
            </a:xfrm>
            <a:custGeom>
              <a:avLst/>
              <a:gdLst/>
              <a:ahLst/>
              <a:cxnLst/>
              <a:rect l="l" t="t" r="r" b="b"/>
              <a:pathLst>
                <a:path w="6" h="4" extrusionOk="0">
                  <a:moveTo>
                    <a:pt x="5" y="0"/>
                  </a:moveTo>
                  <a:cubicBezTo>
                    <a:pt x="5" y="0"/>
                    <a:pt x="0" y="2"/>
                    <a:pt x="1" y="3"/>
                  </a:cubicBezTo>
                  <a:cubicBezTo>
                    <a:pt x="2" y="4"/>
                    <a:pt x="5" y="0"/>
                    <a:pt x="5" y="0"/>
                  </a:cubicBezTo>
                  <a:cubicBezTo>
                    <a:pt x="5" y="0"/>
                    <a:pt x="6" y="0"/>
                    <a:pt x="5"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41" name="Google Shape;341;p20"/>
            <p:cNvSpPr/>
            <p:nvPr/>
          </p:nvSpPr>
          <p:spPr>
            <a:xfrm>
              <a:off x="17564079" y="5751756"/>
              <a:ext cx="40896" cy="40393"/>
            </a:xfrm>
            <a:custGeom>
              <a:avLst/>
              <a:gdLst/>
              <a:ahLst/>
              <a:cxnLst/>
              <a:rect l="l" t="t" r="r" b="b"/>
              <a:pathLst>
                <a:path w="5" h="5" extrusionOk="0">
                  <a:moveTo>
                    <a:pt x="4" y="0"/>
                  </a:moveTo>
                  <a:cubicBezTo>
                    <a:pt x="4" y="0"/>
                    <a:pt x="0" y="4"/>
                    <a:pt x="0" y="4"/>
                  </a:cubicBezTo>
                  <a:cubicBezTo>
                    <a:pt x="2" y="5"/>
                    <a:pt x="4" y="0"/>
                    <a:pt x="4" y="0"/>
                  </a:cubicBezTo>
                  <a:cubicBezTo>
                    <a:pt x="4" y="0"/>
                    <a:pt x="5" y="0"/>
                    <a:pt x="4"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42" name="Google Shape;342;p20"/>
            <p:cNvSpPr/>
            <p:nvPr/>
          </p:nvSpPr>
          <p:spPr>
            <a:xfrm>
              <a:off x="17555898" y="5809461"/>
              <a:ext cx="8179" cy="8655"/>
            </a:xfrm>
            <a:custGeom>
              <a:avLst/>
              <a:gdLst/>
              <a:ahLst/>
              <a:cxnLst/>
              <a:rect l="l" t="t" r="r" b="b"/>
              <a:pathLst>
                <a:path w="1" h="1" extrusionOk="0">
                  <a:moveTo>
                    <a:pt x="1" y="0"/>
                  </a:moveTo>
                  <a:cubicBezTo>
                    <a:pt x="0" y="0"/>
                    <a:pt x="0" y="1"/>
                    <a:pt x="1" y="1"/>
                  </a:cubicBezTo>
                  <a:cubicBezTo>
                    <a:pt x="1" y="1"/>
                    <a:pt x="1" y="0"/>
                    <a:pt x="1"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43" name="Google Shape;343;p20"/>
            <p:cNvSpPr/>
            <p:nvPr/>
          </p:nvSpPr>
          <p:spPr>
            <a:xfrm>
              <a:off x="17515001" y="5774837"/>
              <a:ext cx="40896" cy="34623"/>
            </a:xfrm>
            <a:custGeom>
              <a:avLst/>
              <a:gdLst/>
              <a:ahLst/>
              <a:cxnLst/>
              <a:rect l="l" t="t" r="r" b="b"/>
              <a:pathLst>
                <a:path w="5" h="4" extrusionOk="0">
                  <a:moveTo>
                    <a:pt x="4" y="1"/>
                  </a:moveTo>
                  <a:cubicBezTo>
                    <a:pt x="2" y="2"/>
                    <a:pt x="0" y="3"/>
                    <a:pt x="0" y="4"/>
                  </a:cubicBezTo>
                  <a:cubicBezTo>
                    <a:pt x="0" y="4"/>
                    <a:pt x="4" y="1"/>
                    <a:pt x="4" y="1"/>
                  </a:cubicBezTo>
                  <a:cubicBezTo>
                    <a:pt x="3" y="1"/>
                    <a:pt x="5" y="0"/>
                    <a:pt x="4"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44" name="Google Shape;344;p20"/>
            <p:cNvSpPr/>
            <p:nvPr/>
          </p:nvSpPr>
          <p:spPr>
            <a:xfrm>
              <a:off x="17220541" y="6089326"/>
              <a:ext cx="16360" cy="25966"/>
            </a:xfrm>
            <a:custGeom>
              <a:avLst/>
              <a:gdLst/>
              <a:ahLst/>
              <a:cxnLst/>
              <a:rect l="l" t="t" r="r" b="b"/>
              <a:pathLst>
                <a:path w="2" h="3" extrusionOk="0">
                  <a:moveTo>
                    <a:pt x="1" y="0"/>
                  </a:moveTo>
                  <a:cubicBezTo>
                    <a:pt x="1" y="0"/>
                    <a:pt x="0" y="3"/>
                    <a:pt x="1" y="3"/>
                  </a:cubicBezTo>
                  <a:cubicBezTo>
                    <a:pt x="2" y="3"/>
                    <a:pt x="2" y="0"/>
                    <a:pt x="1"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grpSp>
          <p:nvGrpSpPr>
            <p:cNvPr id="345" name="Google Shape;345;p20"/>
            <p:cNvGrpSpPr/>
            <p:nvPr/>
          </p:nvGrpSpPr>
          <p:grpSpPr>
            <a:xfrm>
              <a:off x="16926259" y="5725850"/>
              <a:ext cx="597103" cy="600130"/>
              <a:chOff x="5961121" y="2686387"/>
              <a:chExt cx="288233" cy="273757"/>
            </a:xfrm>
          </p:grpSpPr>
          <p:sp>
            <p:nvSpPr>
              <p:cNvPr id="346" name="Google Shape;346;p20"/>
              <p:cNvSpPr/>
              <p:nvPr/>
            </p:nvSpPr>
            <p:spPr>
              <a:xfrm>
                <a:off x="6130902" y="2686387"/>
                <a:ext cx="118452" cy="100026"/>
              </a:xfrm>
              <a:custGeom>
                <a:avLst/>
                <a:gdLst/>
                <a:ahLst/>
                <a:cxnLst/>
                <a:rect l="l" t="t" r="r" b="b"/>
                <a:pathLst>
                  <a:path w="31" h="26" extrusionOk="0">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47" name="Google Shape;347;p20"/>
              <p:cNvSpPr/>
              <p:nvPr/>
            </p:nvSpPr>
            <p:spPr>
              <a:xfrm>
                <a:off x="5961121" y="2778517"/>
                <a:ext cx="215847" cy="181627"/>
              </a:xfrm>
              <a:custGeom>
                <a:avLst/>
                <a:gdLst/>
                <a:ahLst/>
                <a:cxnLst/>
                <a:rect l="l" t="t" r="r" b="b"/>
                <a:pathLst>
                  <a:path w="56" h="47" extrusionOk="0">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grpSp>
        <p:sp>
          <p:nvSpPr>
            <p:cNvPr id="348" name="Google Shape;348;p20"/>
            <p:cNvSpPr/>
            <p:nvPr/>
          </p:nvSpPr>
          <p:spPr>
            <a:xfrm>
              <a:off x="17076037" y="6276864"/>
              <a:ext cx="16360" cy="23081"/>
            </a:xfrm>
            <a:custGeom>
              <a:avLst/>
              <a:gdLst/>
              <a:ahLst/>
              <a:cxnLst/>
              <a:rect l="l" t="t" r="r" b="b"/>
              <a:pathLst>
                <a:path w="2" h="3" extrusionOk="0">
                  <a:moveTo>
                    <a:pt x="2" y="0"/>
                  </a:moveTo>
                  <a:cubicBezTo>
                    <a:pt x="2" y="0"/>
                    <a:pt x="0" y="1"/>
                    <a:pt x="0" y="1"/>
                  </a:cubicBezTo>
                  <a:cubicBezTo>
                    <a:pt x="1" y="3"/>
                    <a:pt x="2" y="1"/>
                    <a:pt x="2"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49" name="Google Shape;349;p20"/>
            <p:cNvSpPr/>
            <p:nvPr/>
          </p:nvSpPr>
          <p:spPr>
            <a:xfrm>
              <a:off x="16980611" y="6276864"/>
              <a:ext cx="103605" cy="83670"/>
            </a:xfrm>
            <a:custGeom>
              <a:avLst/>
              <a:gdLst/>
              <a:ahLst/>
              <a:cxnLst/>
              <a:rect l="l" t="t" r="r" b="b"/>
              <a:pathLst>
                <a:path w="13" h="10" extrusionOk="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50" name="Google Shape;350;p20"/>
            <p:cNvSpPr/>
            <p:nvPr/>
          </p:nvSpPr>
          <p:spPr>
            <a:xfrm>
              <a:off x="16877004" y="6308603"/>
              <a:ext cx="87246" cy="135605"/>
            </a:xfrm>
            <a:custGeom>
              <a:avLst/>
              <a:gdLst/>
              <a:ahLst/>
              <a:cxnLst/>
              <a:rect l="l" t="t" r="r" b="b"/>
              <a:pathLst>
                <a:path w="11" h="16" extrusionOk="0">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51" name="Google Shape;351;p20"/>
            <p:cNvSpPr/>
            <p:nvPr/>
          </p:nvSpPr>
          <p:spPr>
            <a:xfrm>
              <a:off x="16789758" y="6640405"/>
              <a:ext cx="29993" cy="25966"/>
            </a:xfrm>
            <a:custGeom>
              <a:avLst/>
              <a:gdLst/>
              <a:ahLst/>
              <a:cxnLst/>
              <a:rect l="l" t="t" r="r" b="b"/>
              <a:pathLst>
                <a:path w="4" h="3" extrusionOk="0">
                  <a:moveTo>
                    <a:pt x="4" y="0"/>
                  </a:moveTo>
                  <a:cubicBezTo>
                    <a:pt x="3" y="0"/>
                    <a:pt x="0" y="1"/>
                    <a:pt x="1" y="3"/>
                  </a:cubicBezTo>
                  <a:cubicBezTo>
                    <a:pt x="1" y="3"/>
                    <a:pt x="4" y="0"/>
                    <a:pt x="4"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52" name="Google Shape;352;p20"/>
            <p:cNvSpPr/>
            <p:nvPr/>
          </p:nvSpPr>
          <p:spPr>
            <a:xfrm>
              <a:off x="16860645" y="6556732"/>
              <a:ext cx="16360" cy="14426"/>
            </a:xfrm>
            <a:custGeom>
              <a:avLst/>
              <a:gdLst/>
              <a:ahLst/>
              <a:cxnLst/>
              <a:rect l="l" t="t" r="r" b="b"/>
              <a:pathLst>
                <a:path w="2" h="2" extrusionOk="0">
                  <a:moveTo>
                    <a:pt x="2" y="0"/>
                  </a:moveTo>
                  <a:cubicBezTo>
                    <a:pt x="1" y="0"/>
                    <a:pt x="0" y="1"/>
                    <a:pt x="0" y="1"/>
                  </a:cubicBezTo>
                  <a:cubicBezTo>
                    <a:pt x="0" y="2"/>
                    <a:pt x="2" y="0"/>
                    <a:pt x="2"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53" name="Google Shape;353;p20"/>
            <p:cNvSpPr/>
            <p:nvPr/>
          </p:nvSpPr>
          <p:spPr>
            <a:xfrm>
              <a:off x="16645254" y="6732730"/>
              <a:ext cx="16360" cy="8655"/>
            </a:xfrm>
            <a:custGeom>
              <a:avLst/>
              <a:gdLst/>
              <a:ahLst/>
              <a:cxnLst/>
              <a:rect l="l" t="t" r="r" b="b"/>
              <a:pathLst>
                <a:path w="2" h="1" extrusionOk="0">
                  <a:moveTo>
                    <a:pt x="2" y="0"/>
                  </a:moveTo>
                  <a:cubicBezTo>
                    <a:pt x="1" y="0"/>
                    <a:pt x="0" y="1"/>
                    <a:pt x="1" y="1"/>
                  </a:cubicBezTo>
                  <a:cubicBezTo>
                    <a:pt x="2" y="1"/>
                    <a:pt x="2" y="0"/>
                    <a:pt x="2"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54" name="Google Shape;354;p20"/>
            <p:cNvSpPr/>
            <p:nvPr/>
          </p:nvSpPr>
          <p:spPr>
            <a:xfrm>
              <a:off x="16492574" y="6700992"/>
              <a:ext cx="95427" cy="141376"/>
            </a:xfrm>
            <a:custGeom>
              <a:avLst/>
              <a:gdLst/>
              <a:ahLst/>
              <a:cxnLst/>
              <a:rect l="l" t="t" r="r" b="b"/>
              <a:pathLst>
                <a:path w="12" h="17" extrusionOk="0">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55" name="Google Shape;355;p20"/>
            <p:cNvSpPr/>
            <p:nvPr/>
          </p:nvSpPr>
          <p:spPr>
            <a:xfrm>
              <a:off x="16020893" y="6937579"/>
              <a:ext cx="111786" cy="83670"/>
            </a:xfrm>
            <a:custGeom>
              <a:avLst/>
              <a:gdLst/>
              <a:ahLst/>
              <a:cxnLst/>
              <a:rect l="l" t="t" r="r" b="b"/>
              <a:pathLst>
                <a:path w="14" h="10" extrusionOk="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56" name="Google Shape;356;p20"/>
            <p:cNvSpPr/>
            <p:nvPr/>
          </p:nvSpPr>
          <p:spPr>
            <a:xfrm>
              <a:off x="16476214" y="6995284"/>
              <a:ext cx="160861" cy="239472"/>
            </a:xfrm>
            <a:custGeom>
              <a:avLst/>
              <a:gdLst/>
              <a:ahLst/>
              <a:cxnLst/>
              <a:rect l="l" t="t" r="r" b="b"/>
              <a:pathLst>
                <a:path w="20" h="28" extrusionOk="0">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57" name="Google Shape;357;p20"/>
            <p:cNvSpPr/>
            <p:nvPr/>
          </p:nvSpPr>
          <p:spPr>
            <a:xfrm>
              <a:off x="16612538" y="7200133"/>
              <a:ext cx="49075" cy="66361"/>
            </a:xfrm>
            <a:custGeom>
              <a:avLst/>
              <a:gdLst/>
              <a:ahLst/>
              <a:cxnLst/>
              <a:rect l="l" t="t" r="r" b="b"/>
              <a:pathLst>
                <a:path w="6" h="8" extrusionOk="0">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58" name="Google Shape;358;p20"/>
            <p:cNvSpPr/>
            <p:nvPr/>
          </p:nvSpPr>
          <p:spPr>
            <a:xfrm>
              <a:off x="16645254" y="7257837"/>
              <a:ext cx="79067" cy="112524"/>
            </a:xfrm>
            <a:custGeom>
              <a:avLst/>
              <a:gdLst/>
              <a:ahLst/>
              <a:cxnLst/>
              <a:rect l="l" t="t" r="r" b="b"/>
              <a:pathLst>
                <a:path w="10" h="13" extrusionOk="0">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59" name="Google Shape;359;p20"/>
            <p:cNvSpPr/>
            <p:nvPr/>
          </p:nvSpPr>
          <p:spPr>
            <a:xfrm>
              <a:off x="16500750" y="7208790"/>
              <a:ext cx="49075" cy="66361"/>
            </a:xfrm>
            <a:custGeom>
              <a:avLst/>
              <a:gdLst/>
              <a:ahLst/>
              <a:cxnLst/>
              <a:rect l="l" t="t" r="r" b="b"/>
              <a:pathLst>
                <a:path w="6" h="8" extrusionOk="0">
                  <a:moveTo>
                    <a:pt x="6" y="5"/>
                  </a:moveTo>
                  <a:cubicBezTo>
                    <a:pt x="5" y="4"/>
                    <a:pt x="3" y="0"/>
                    <a:pt x="0" y="2"/>
                  </a:cubicBezTo>
                  <a:cubicBezTo>
                    <a:pt x="0" y="2"/>
                    <a:pt x="3" y="5"/>
                    <a:pt x="3" y="6"/>
                  </a:cubicBezTo>
                  <a:cubicBezTo>
                    <a:pt x="3" y="8"/>
                    <a:pt x="6" y="8"/>
                    <a:pt x="6" y="5"/>
                  </a:cubicBezTo>
                  <a:cubicBezTo>
                    <a:pt x="6" y="5"/>
                    <a:pt x="6" y="6"/>
                    <a:pt x="6" y="5"/>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60" name="Google Shape;360;p20"/>
            <p:cNvSpPr/>
            <p:nvPr/>
          </p:nvSpPr>
          <p:spPr>
            <a:xfrm>
              <a:off x="16558009" y="7275149"/>
              <a:ext cx="70889" cy="86556"/>
            </a:xfrm>
            <a:custGeom>
              <a:avLst/>
              <a:gdLst/>
              <a:ahLst/>
              <a:cxnLst/>
              <a:rect l="l" t="t" r="r" b="b"/>
              <a:pathLst>
                <a:path w="9" h="10" extrusionOk="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61" name="Google Shape;361;p20"/>
            <p:cNvSpPr/>
            <p:nvPr/>
          </p:nvSpPr>
          <p:spPr>
            <a:xfrm>
              <a:off x="16574368" y="7327081"/>
              <a:ext cx="54530" cy="92325"/>
            </a:xfrm>
            <a:custGeom>
              <a:avLst/>
              <a:gdLst/>
              <a:ahLst/>
              <a:cxnLst/>
              <a:rect l="l" t="t" r="r" b="b"/>
              <a:pathLst>
                <a:path w="7" h="11" extrusionOk="0">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62" name="Google Shape;362;p20"/>
            <p:cNvSpPr/>
            <p:nvPr/>
          </p:nvSpPr>
          <p:spPr>
            <a:xfrm>
              <a:off x="16620714" y="7318427"/>
              <a:ext cx="32718" cy="66361"/>
            </a:xfrm>
            <a:custGeom>
              <a:avLst/>
              <a:gdLst/>
              <a:ahLst/>
              <a:cxnLst/>
              <a:rect l="l" t="t" r="r" b="b"/>
              <a:pathLst>
                <a:path w="4" h="8" extrusionOk="0">
                  <a:moveTo>
                    <a:pt x="3" y="1"/>
                  </a:moveTo>
                  <a:cubicBezTo>
                    <a:pt x="2" y="1"/>
                    <a:pt x="0" y="7"/>
                    <a:pt x="0" y="8"/>
                  </a:cubicBezTo>
                  <a:cubicBezTo>
                    <a:pt x="0" y="8"/>
                    <a:pt x="2" y="6"/>
                    <a:pt x="3" y="5"/>
                  </a:cubicBezTo>
                  <a:cubicBezTo>
                    <a:pt x="3" y="5"/>
                    <a:pt x="4" y="0"/>
                    <a:pt x="3" y="1"/>
                  </a:cubicBezTo>
                  <a:cubicBezTo>
                    <a:pt x="2" y="1"/>
                    <a:pt x="3" y="1"/>
                    <a:pt x="3"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63" name="Google Shape;363;p20"/>
            <p:cNvSpPr/>
            <p:nvPr/>
          </p:nvSpPr>
          <p:spPr>
            <a:xfrm>
              <a:off x="16637076" y="7361705"/>
              <a:ext cx="49075" cy="31739"/>
            </a:xfrm>
            <a:custGeom>
              <a:avLst/>
              <a:gdLst/>
              <a:ahLst/>
              <a:cxnLst/>
              <a:rect l="l" t="t" r="r" b="b"/>
              <a:pathLst>
                <a:path w="6" h="4" extrusionOk="0">
                  <a:moveTo>
                    <a:pt x="1" y="1"/>
                  </a:moveTo>
                  <a:cubicBezTo>
                    <a:pt x="0" y="3"/>
                    <a:pt x="1" y="4"/>
                    <a:pt x="3" y="3"/>
                  </a:cubicBezTo>
                  <a:cubicBezTo>
                    <a:pt x="6" y="3"/>
                    <a:pt x="2" y="0"/>
                    <a:pt x="1" y="1"/>
                  </a:cubicBezTo>
                  <a:cubicBezTo>
                    <a:pt x="1" y="2"/>
                    <a:pt x="2" y="1"/>
                    <a:pt x="1"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64" name="Google Shape;364;p20"/>
            <p:cNvSpPr/>
            <p:nvPr/>
          </p:nvSpPr>
          <p:spPr>
            <a:xfrm>
              <a:off x="16637076" y="7384788"/>
              <a:ext cx="111786" cy="178885"/>
            </a:xfrm>
            <a:custGeom>
              <a:avLst/>
              <a:gdLst/>
              <a:ahLst/>
              <a:cxnLst/>
              <a:rect l="l" t="t" r="r" b="b"/>
              <a:pathLst>
                <a:path w="14" h="21" extrusionOk="0">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65" name="Google Shape;365;p20"/>
            <p:cNvSpPr/>
            <p:nvPr/>
          </p:nvSpPr>
          <p:spPr>
            <a:xfrm>
              <a:off x="16566187" y="7419410"/>
              <a:ext cx="95427" cy="86556"/>
            </a:xfrm>
            <a:custGeom>
              <a:avLst/>
              <a:gdLst/>
              <a:ahLst/>
              <a:cxnLst/>
              <a:rect l="l" t="t" r="r" b="b"/>
              <a:pathLst>
                <a:path w="12" h="10" extrusionOk="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66" name="Google Shape;366;p20"/>
            <p:cNvSpPr/>
            <p:nvPr/>
          </p:nvSpPr>
          <p:spPr>
            <a:xfrm>
              <a:off x="16372607" y="7335739"/>
              <a:ext cx="95427" cy="100983"/>
            </a:xfrm>
            <a:custGeom>
              <a:avLst/>
              <a:gdLst/>
              <a:ahLst/>
              <a:cxnLst/>
              <a:rect l="l" t="t" r="r" b="b"/>
              <a:pathLst>
                <a:path w="12" h="12" extrusionOk="0">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67" name="Google Shape;367;p20"/>
            <p:cNvSpPr/>
            <p:nvPr/>
          </p:nvSpPr>
          <p:spPr>
            <a:xfrm>
              <a:off x="16653435" y="7208790"/>
              <a:ext cx="16360" cy="8655"/>
            </a:xfrm>
            <a:custGeom>
              <a:avLst/>
              <a:gdLst/>
              <a:ahLst/>
              <a:cxnLst/>
              <a:rect l="l" t="t" r="r" b="b"/>
              <a:pathLst>
                <a:path w="2" h="1" extrusionOk="0">
                  <a:moveTo>
                    <a:pt x="0" y="1"/>
                  </a:moveTo>
                  <a:cubicBezTo>
                    <a:pt x="1" y="1"/>
                    <a:pt x="2" y="0"/>
                    <a:pt x="1" y="0"/>
                  </a:cubicBezTo>
                  <a:cubicBezTo>
                    <a:pt x="0" y="0"/>
                    <a:pt x="0" y="1"/>
                    <a:pt x="0"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68" name="Google Shape;368;p20"/>
            <p:cNvSpPr/>
            <p:nvPr/>
          </p:nvSpPr>
          <p:spPr>
            <a:xfrm>
              <a:off x="15494679" y="7555015"/>
              <a:ext cx="447143" cy="493371"/>
            </a:xfrm>
            <a:custGeom>
              <a:avLst/>
              <a:gdLst/>
              <a:ahLst/>
              <a:cxnLst/>
              <a:rect l="l" t="t" r="r" b="b"/>
              <a:pathLst>
                <a:path w="56" h="58" extrusionOk="0">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69" name="Google Shape;369;p20"/>
            <p:cNvSpPr/>
            <p:nvPr/>
          </p:nvSpPr>
          <p:spPr>
            <a:xfrm>
              <a:off x="15573747" y="7733900"/>
              <a:ext cx="40896" cy="43280"/>
            </a:xfrm>
            <a:custGeom>
              <a:avLst/>
              <a:gdLst/>
              <a:ahLst/>
              <a:cxnLst/>
              <a:rect l="l" t="t" r="r" b="b"/>
              <a:pathLst>
                <a:path w="5" h="5" extrusionOk="0">
                  <a:moveTo>
                    <a:pt x="4" y="4"/>
                  </a:moveTo>
                  <a:cubicBezTo>
                    <a:pt x="5" y="3"/>
                    <a:pt x="2" y="0"/>
                    <a:pt x="1" y="0"/>
                  </a:cubicBezTo>
                  <a:cubicBezTo>
                    <a:pt x="0" y="1"/>
                    <a:pt x="3" y="5"/>
                    <a:pt x="4" y="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70" name="Google Shape;370;p20"/>
            <p:cNvSpPr/>
            <p:nvPr/>
          </p:nvSpPr>
          <p:spPr>
            <a:xfrm>
              <a:off x="15631006" y="7834883"/>
              <a:ext cx="38171" cy="43280"/>
            </a:xfrm>
            <a:custGeom>
              <a:avLst/>
              <a:gdLst/>
              <a:ahLst/>
              <a:cxnLst/>
              <a:rect l="l" t="t" r="r" b="b"/>
              <a:pathLst>
                <a:path w="5" h="5" extrusionOk="0">
                  <a:moveTo>
                    <a:pt x="4" y="4"/>
                  </a:moveTo>
                  <a:cubicBezTo>
                    <a:pt x="5" y="3"/>
                    <a:pt x="2" y="0"/>
                    <a:pt x="1" y="0"/>
                  </a:cubicBezTo>
                  <a:cubicBezTo>
                    <a:pt x="0" y="1"/>
                    <a:pt x="3" y="5"/>
                    <a:pt x="4" y="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71" name="Google Shape;371;p20"/>
            <p:cNvSpPr/>
            <p:nvPr/>
          </p:nvSpPr>
          <p:spPr>
            <a:xfrm>
              <a:off x="15900926" y="7860847"/>
              <a:ext cx="57256" cy="60589"/>
            </a:xfrm>
            <a:custGeom>
              <a:avLst/>
              <a:gdLst/>
              <a:ahLst/>
              <a:cxnLst/>
              <a:rect l="l" t="t" r="r" b="b"/>
              <a:pathLst>
                <a:path w="7" h="7" extrusionOk="0">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72" name="Google Shape;372;p20"/>
            <p:cNvSpPr/>
            <p:nvPr/>
          </p:nvSpPr>
          <p:spPr>
            <a:xfrm>
              <a:off x="15990900" y="7904127"/>
              <a:ext cx="29993" cy="31739"/>
            </a:xfrm>
            <a:custGeom>
              <a:avLst/>
              <a:gdLst/>
              <a:ahLst/>
              <a:cxnLst/>
              <a:rect l="l" t="t" r="r" b="b"/>
              <a:pathLst>
                <a:path w="4" h="4" extrusionOk="0">
                  <a:moveTo>
                    <a:pt x="2" y="3"/>
                  </a:moveTo>
                  <a:cubicBezTo>
                    <a:pt x="0" y="4"/>
                    <a:pt x="0" y="1"/>
                    <a:pt x="2" y="0"/>
                  </a:cubicBezTo>
                  <a:cubicBezTo>
                    <a:pt x="4" y="0"/>
                    <a:pt x="4" y="3"/>
                    <a:pt x="2" y="3"/>
                  </a:cubicBezTo>
                  <a:cubicBezTo>
                    <a:pt x="1" y="4"/>
                    <a:pt x="3" y="3"/>
                    <a:pt x="2" y="3"/>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73" name="Google Shape;373;p20"/>
            <p:cNvSpPr/>
            <p:nvPr/>
          </p:nvSpPr>
          <p:spPr>
            <a:xfrm>
              <a:off x="15909105" y="8048386"/>
              <a:ext cx="368076" cy="126948"/>
            </a:xfrm>
            <a:custGeom>
              <a:avLst/>
              <a:gdLst/>
              <a:ahLst/>
              <a:cxnLst/>
              <a:rect l="l" t="t" r="r" b="b"/>
              <a:pathLst>
                <a:path w="46" h="15" extrusionOk="0">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74" name="Google Shape;374;p20"/>
            <p:cNvSpPr/>
            <p:nvPr/>
          </p:nvSpPr>
          <p:spPr>
            <a:xfrm>
              <a:off x="16181753" y="8080122"/>
              <a:ext cx="62708" cy="25966"/>
            </a:xfrm>
            <a:custGeom>
              <a:avLst/>
              <a:gdLst/>
              <a:ahLst/>
              <a:cxnLst/>
              <a:rect l="l" t="t" r="r" b="b"/>
              <a:pathLst>
                <a:path w="8" h="3" extrusionOk="0">
                  <a:moveTo>
                    <a:pt x="3" y="3"/>
                  </a:moveTo>
                  <a:cubicBezTo>
                    <a:pt x="0" y="2"/>
                    <a:pt x="7" y="0"/>
                    <a:pt x="8" y="1"/>
                  </a:cubicBezTo>
                  <a:cubicBezTo>
                    <a:pt x="8" y="2"/>
                    <a:pt x="4" y="3"/>
                    <a:pt x="3" y="3"/>
                  </a:cubicBezTo>
                  <a:cubicBezTo>
                    <a:pt x="2" y="3"/>
                    <a:pt x="4" y="3"/>
                    <a:pt x="3" y="3"/>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75" name="Google Shape;375;p20"/>
            <p:cNvSpPr/>
            <p:nvPr/>
          </p:nvSpPr>
          <p:spPr>
            <a:xfrm>
              <a:off x="16269000" y="8140712"/>
              <a:ext cx="49075" cy="34623"/>
            </a:xfrm>
            <a:custGeom>
              <a:avLst/>
              <a:gdLst/>
              <a:ahLst/>
              <a:cxnLst/>
              <a:rect l="l" t="t" r="r" b="b"/>
              <a:pathLst>
                <a:path w="6" h="4" extrusionOk="0">
                  <a:moveTo>
                    <a:pt x="3" y="0"/>
                  </a:moveTo>
                  <a:cubicBezTo>
                    <a:pt x="2" y="0"/>
                    <a:pt x="0" y="0"/>
                    <a:pt x="1" y="1"/>
                  </a:cubicBezTo>
                  <a:cubicBezTo>
                    <a:pt x="1" y="1"/>
                    <a:pt x="3" y="4"/>
                    <a:pt x="3" y="4"/>
                  </a:cubicBezTo>
                  <a:cubicBezTo>
                    <a:pt x="5" y="4"/>
                    <a:pt x="6" y="0"/>
                    <a:pt x="3"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76" name="Google Shape;376;p20"/>
            <p:cNvSpPr/>
            <p:nvPr/>
          </p:nvSpPr>
          <p:spPr>
            <a:xfrm>
              <a:off x="16318078" y="8149366"/>
              <a:ext cx="38171" cy="25966"/>
            </a:xfrm>
            <a:custGeom>
              <a:avLst/>
              <a:gdLst/>
              <a:ahLst/>
              <a:cxnLst/>
              <a:rect l="l" t="t" r="r" b="b"/>
              <a:pathLst>
                <a:path w="5" h="3" extrusionOk="0">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77" name="Google Shape;377;p20"/>
            <p:cNvSpPr/>
            <p:nvPr/>
          </p:nvSpPr>
          <p:spPr>
            <a:xfrm>
              <a:off x="16348067" y="8149366"/>
              <a:ext cx="57256" cy="34623"/>
            </a:xfrm>
            <a:custGeom>
              <a:avLst/>
              <a:gdLst/>
              <a:ahLst/>
              <a:cxnLst/>
              <a:rect l="l" t="t" r="r" b="b"/>
              <a:pathLst>
                <a:path w="7" h="4" extrusionOk="0">
                  <a:moveTo>
                    <a:pt x="2" y="1"/>
                  </a:moveTo>
                  <a:cubicBezTo>
                    <a:pt x="1" y="2"/>
                    <a:pt x="0" y="4"/>
                    <a:pt x="2" y="4"/>
                  </a:cubicBezTo>
                  <a:cubicBezTo>
                    <a:pt x="4" y="4"/>
                    <a:pt x="5" y="4"/>
                    <a:pt x="6" y="3"/>
                  </a:cubicBezTo>
                  <a:cubicBezTo>
                    <a:pt x="7" y="3"/>
                    <a:pt x="5" y="2"/>
                    <a:pt x="5" y="1"/>
                  </a:cubicBezTo>
                  <a:cubicBezTo>
                    <a:pt x="4" y="0"/>
                    <a:pt x="3" y="0"/>
                    <a:pt x="2"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78" name="Google Shape;378;p20"/>
            <p:cNvSpPr/>
            <p:nvPr/>
          </p:nvSpPr>
          <p:spPr>
            <a:xfrm>
              <a:off x="16388965" y="8140712"/>
              <a:ext cx="65435" cy="43280"/>
            </a:xfrm>
            <a:custGeom>
              <a:avLst/>
              <a:gdLst/>
              <a:ahLst/>
              <a:cxnLst/>
              <a:rect l="l" t="t" r="r" b="b"/>
              <a:pathLst>
                <a:path w="8" h="5" extrusionOk="0">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79" name="Google Shape;379;p20"/>
            <p:cNvSpPr/>
            <p:nvPr/>
          </p:nvSpPr>
          <p:spPr>
            <a:xfrm>
              <a:off x="16476214" y="8149366"/>
              <a:ext cx="98152" cy="34623"/>
            </a:xfrm>
            <a:custGeom>
              <a:avLst/>
              <a:gdLst/>
              <a:ahLst/>
              <a:cxnLst/>
              <a:rect l="l" t="t" r="r" b="b"/>
              <a:pathLst>
                <a:path w="12" h="4" extrusionOk="0">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80" name="Google Shape;380;p20"/>
            <p:cNvSpPr/>
            <p:nvPr/>
          </p:nvSpPr>
          <p:spPr>
            <a:xfrm>
              <a:off x="16446223" y="8198417"/>
              <a:ext cx="87246" cy="51932"/>
            </a:xfrm>
            <a:custGeom>
              <a:avLst/>
              <a:gdLst/>
              <a:ahLst/>
              <a:cxnLst/>
              <a:rect l="l" t="t" r="r" b="b"/>
              <a:pathLst>
                <a:path w="11" h="6" extrusionOk="0">
                  <a:moveTo>
                    <a:pt x="0" y="0"/>
                  </a:moveTo>
                  <a:cubicBezTo>
                    <a:pt x="1" y="0"/>
                    <a:pt x="7" y="6"/>
                    <a:pt x="8" y="4"/>
                  </a:cubicBezTo>
                  <a:cubicBezTo>
                    <a:pt x="11" y="1"/>
                    <a:pt x="1" y="0"/>
                    <a:pt x="0"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81" name="Google Shape;381;p20"/>
            <p:cNvSpPr/>
            <p:nvPr/>
          </p:nvSpPr>
          <p:spPr>
            <a:xfrm>
              <a:off x="16724322" y="7927208"/>
              <a:ext cx="49075" cy="34623"/>
            </a:xfrm>
            <a:custGeom>
              <a:avLst/>
              <a:gdLst/>
              <a:ahLst/>
              <a:cxnLst/>
              <a:rect l="l" t="t" r="r" b="b"/>
              <a:pathLst>
                <a:path w="6" h="4" extrusionOk="0">
                  <a:moveTo>
                    <a:pt x="3" y="3"/>
                  </a:moveTo>
                  <a:cubicBezTo>
                    <a:pt x="0" y="4"/>
                    <a:pt x="1" y="0"/>
                    <a:pt x="4" y="0"/>
                  </a:cubicBezTo>
                  <a:cubicBezTo>
                    <a:pt x="6" y="0"/>
                    <a:pt x="5" y="3"/>
                    <a:pt x="3" y="3"/>
                  </a:cubicBezTo>
                  <a:cubicBezTo>
                    <a:pt x="2" y="4"/>
                    <a:pt x="5" y="3"/>
                    <a:pt x="3" y="3"/>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82" name="Google Shape;382;p20"/>
            <p:cNvSpPr/>
            <p:nvPr/>
          </p:nvSpPr>
          <p:spPr>
            <a:xfrm>
              <a:off x="16806118" y="7921438"/>
              <a:ext cx="119965" cy="40393"/>
            </a:xfrm>
            <a:custGeom>
              <a:avLst/>
              <a:gdLst/>
              <a:ahLst/>
              <a:cxnLst/>
              <a:rect l="l" t="t" r="r" b="b"/>
              <a:pathLst>
                <a:path w="15" h="5" extrusionOk="0">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83" name="Google Shape;383;p20"/>
            <p:cNvSpPr/>
            <p:nvPr/>
          </p:nvSpPr>
          <p:spPr>
            <a:xfrm>
              <a:off x="16438042" y="7725242"/>
              <a:ext cx="256290" cy="305832"/>
            </a:xfrm>
            <a:custGeom>
              <a:avLst/>
              <a:gdLst/>
              <a:ahLst/>
              <a:cxnLst/>
              <a:rect l="l" t="t" r="r" b="b"/>
              <a:pathLst>
                <a:path w="32" h="36" extrusionOk="0">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84" name="Google Shape;384;p20"/>
            <p:cNvSpPr/>
            <p:nvPr/>
          </p:nvSpPr>
          <p:spPr>
            <a:xfrm>
              <a:off x="16781578" y="7707929"/>
              <a:ext cx="62708" cy="126948"/>
            </a:xfrm>
            <a:custGeom>
              <a:avLst/>
              <a:gdLst/>
              <a:ahLst/>
              <a:cxnLst/>
              <a:rect l="l" t="t" r="r" b="b"/>
              <a:pathLst>
                <a:path w="8" h="15" extrusionOk="0">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85" name="Google Shape;385;p20"/>
            <p:cNvSpPr/>
            <p:nvPr/>
          </p:nvSpPr>
          <p:spPr>
            <a:xfrm>
              <a:off x="16814298" y="7690620"/>
              <a:ext cx="21811" cy="17312"/>
            </a:xfrm>
            <a:custGeom>
              <a:avLst/>
              <a:gdLst/>
              <a:ahLst/>
              <a:cxnLst/>
              <a:rect l="l" t="t" r="r" b="b"/>
              <a:pathLst>
                <a:path w="3" h="2" extrusionOk="0">
                  <a:moveTo>
                    <a:pt x="1" y="2"/>
                  </a:moveTo>
                  <a:cubicBezTo>
                    <a:pt x="0" y="2"/>
                    <a:pt x="1" y="0"/>
                    <a:pt x="2" y="0"/>
                  </a:cubicBezTo>
                  <a:cubicBezTo>
                    <a:pt x="3" y="0"/>
                    <a:pt x="2" y="2"/>
                    <a:pt x="1" y="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86" name="Google Shape;386;p20"/>
            <p:cNvSpPr/>
            <p:nvPr/>
          </p:nvSpPr>
          <p:spPr>
            <a:xfrm>
              <a:off x="16901544" y="7800257"/>
              <a:ext cx="38171" cy="17312"/>
            </a:xfrm>
            <a:custGeom>
              <a:avLst/>
              <a:gdLst/>
              <a:ahLst/>
              <a:cxnLst/>
              <a:rect l="l" t="t" r="r" b="b"/>
              <a:pathLst>
                <a:path w="5" h="2" extrusionOk="0">
                  <a:moveTo>
                    <a:pt x="5" y="1"/>
                  </a:moveTo>
                  <a:cubicBezTo>
                    <a:pt x="5" y="0"/>
                    <a:pt x="0" y="0"/>
                    <a:pt x="0" y="1"/>
                  </a:cubicBezTo>
                  <a:cubicBezTo>
                    <a:pt x="0" y="1"/>
                    <a:pt x="5" y="2"/>
                    <a:pt x="5"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87" name="Google Shape;387;p20"/>
            <p:cNvSpPr/>
            <p:nvPr/>
          </p:nvSpPr>
          <p:spPr>
            <a:xfrm>
              <a:off x="16909725" y="7808912"/>
              <a:ext cx="149957" cy="95213"/>
            </a:xfrm>
            <a:custGeom>
              <a:avLst/>
              <a:gdLst/>
              <a:ahLst/>
              <a:cxnLst/>
              <a:rect l="l" t="t" r="r" b="b"/>
              <a:pathLst>
                <a:path w="19" h="11" extrusionOk="0">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88" name="Google Shape;388;p20"/>
            <p:cNvSpPr/>
            <p:nvPr/>
          </p:nvSpPr>
          <p:spPr>
            <a:xfrm>
              <a:off x="17621335" y="7970486"/>
              <a:ext cx="166316" cy="100983"/>
            </a:xfrm>
            <a:custGeom>
              <a:avLst/>
              <a:gdLst/>
              <a:ahLst/>
              <a:cxnLst/>
              <a:rect l="l" t="t" r="r" b="b"/>
              <a:pathLst>
                <a:path w="21" h="12" extrusionOk="0">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89" name="Google Shape;389;p20"/>
            <p:cNvSpPr/>
            <p:nvPr/>
          </p:nvSpPr>
          <p:spPr>
            <a:xfrm>
              <a:off x="17861266" y="8022417"/>
              <a:ext cx="70889" cy="92325"/>
            </a:xfrm>
            <a:custGeom>
              <a:avLst/>
              <a:gdLst/>
              <a:ahLst/>
              <a:cxnLst/>
              <a:rect l="l" t="t" r="r" b="b"/>
              <a:pathLst>
                <a:path w="9" h="11" extrusionOk="0">
                  <a:moveTo>
                    <a:pt x="1" y="0"/>
                  </a:moveTo>
                  <a:cubicBezTo>
                    <a:pt x="0" y="1"/>
                    <a:pt x="5" y="11"/>
                    <a:pt x="8" y="8"/>
                  </a:cubicBezTo>
                  <a:cubicBezTo>
                    <a:pt x="9" y="6"/>
                    <a:pt x="6" y="4"/>
                    <a:pt x="5" y="4"/>
                  </a:cubicBezTo>
                  <a:cubicBezTo>
                    <a:pt x="4" y="3"/>
                    <a:pt x="1" y="0"/>
                    <a:pt x="1" y="0"/>
                  </a:cubicBezTo>
                  <a:cubicBezTo>
                    <a:pt x="0" y="1"/>
                    <a:pt x="2" y="0"/>
                    <a:pt x="1"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90" name="Google Shape;390;p20"/>
            <p:cNvSpPr/>
            <p:nvPr/>
          </p:nvSpPr>
          <p:spPr>
            <a:xfrm>
              <a:off x="18068476" y="8192649"/>
              <a:ext cx="46350" cy="49048"/>
            </a:xfrm>
            <a:custGeom>
              <a:avLst/>
              <a:gdLst/>
              <a:ahLst/>
              <a:cxnLst/>
              <a:rect l="l" t="t" r="r" b="b"/>
              <a:pathLst>
                <a:path w="6" h="6" extrusionOk="0">
                  <a:moveTo>
                    <a:pt x="6" y="4"/>
                  </a:moveTo>
                  <a:cubicBezTo>
                    <a:pt x="6" y="2"/>
                    <a:pt x="0" y="0"/>
                    <a:pt x="1" y="2"/>
                  </a:cubicBezTo>
                  <a:cubicBezTo>
                    <a:pt x="1" y="3"/>
                    <a:pt x="6" y="5"/>
                    <a:pt x="6" y="4"/>
                  </a:cubicBezTo>
                  <a:cubicBezTo>
                    <a:pt x="6" y="3"/>
                    <a:pt x="6" y="6"/>
                    <a:pt x="6" y="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91" name="Google Shape;391;p20"/>
            <p:cNvSpPr/>
            <p:nvPr/>
          </p:nvSpPr>
          <p:spPr>
            <a:xfrm>
              <a:off x="18019401" y="8114746"/>
              <a:ext cx="73616" cy="51932"/>
            </a:xfrm>
            <a:custGeom>
              <a:avLst/>
              <a:gdLst/>
              <a:ahLst/>
              <a:cxnLst/>
              <a:rect l="l" t="t" r="r" b="b"/>
              <a:pathLst>
                <a:path w="9" h="6" extrusionOk="0">
                  <a:moveTo>
                    <a:pt x="8" y="6"/>
                  </a:moveTo>
                  <a:cubicBezTo>
                    <a:pt x="6" y="5"/>
                    <a:pt x="3" y="0"/>
                    <a:pt x="0" y="1"/>
                  </a:cubicBezTo>
                  <a:cubicBezTo>
                    <a:pt x="0" y="2"/>
                    <a:pt x="3" y="3"/>
                    <a:pt x="3" y="4"/>
                  </a:cubicBezTo>
                  <a:cubicBezTo>
                    <a:pt x="5" y="4"/>
                    <a:pt x="6" y="5"/>
                    <a:pt x="8" y="6"/>
                  </a:cubicBezTo>
                  <a:cubicBezTo>
                    <a:pt x="9" y="6"/>
                    <a:pt x="6" y="5"/>
                    <a:pt x="8" y="6"/>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92" name="Google Shape;392;p20"/>
            <p:cNvSpPr/>
            <p:nvPr/>
          </p:nvSpPr>
          <p:spPr>
            <a:xfrm>
              <a:off x="17948512" y="8080122"/>
              <a:ext cx="32718" cy="43280"/>
            </a:xfrm>
            <a:custGeom>
              <a:avLst/>
              <a:gdLst/>
              <a:ahLst/>
              <a:cxnLst/>
              <a:rect l="l" t="t" r="r" b="b"/>
              <a:pathLst>
                <a:path w="4" h="5" extrusionOk="0">
                  <a:moveTo>
                    <a:pt x="4" y="4"/>
                  </a:moveTo>
                  <a:cubicBezTo>
                    <a:pt x="4" y="2"/>
                    <a:pt x="0" y="0"/>
                    <a:pt x="0" y="0"/>
                  </a:cubicBezTo>
                  <a:cubicBezTo>
                    <a:pt x="0" y="1"/>
                    <a:pt x="4" y="5"/>
                    <a:pt x="4" y="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93" name="Google Shape;393;p20"/>
            <p:cNvSpPr/>
            <p:nvPr/>
          </p:nvSpPr>
          <p:spPr>
            <a:xfrm>
              <a:off x="18242970" y="8674476"/>
              <a:ext cx="128143" cy="100983"/>
            </a:xfrm>
            <a:custGeom>
              <a:avLst/>
              <a:gdLst/>
              <a:ahLst/>
              <a:cxnLst/>
              <a:rect l="l" t="t" r="r" b="b"/>
              <a:pathLst>
                <a:path w="16" h="12" extrusionOk="0">
                  <a:moveTo>
                    <a:pt x="15" y="11"/>
                  </a:moveTo>
                  <a:cubicBezTo>
                    <a:pt x="16" y="12"/>
                    <a:pt x="3" y="0"/>
                    <a:pt x="2" y="0"/>
                  </a:cubicBezTo>
                  <a:cubicBezTo>
                    <a:pt x="0" y="0"/>
                    <a:pt x="7" y="9"/>
                    <a:pt x="15" y="1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94" name="Google Shape;394;p20"/>
            <p:cNvSpPr/>
            <p:nvPr/>
          </p:nvSpPr>
          <p:spPr>
            <a:xfrm>
              <a:off x="18586506" y="9317877"/>
              <a:ext cx="89974" cy="118294"/>
            </a:xfrm>
            <a:custGeom>
              <a:avLst/>
              <a:gdLst/>
              <a:ahLst/>
              <a:cxnLst/>
              <a:rect l="l" t="t" r="r" b="b"/>
              <a:pathLst>
                <a:path w="11" h="14" extrusionOk="0">
                  <a:moveTo>
                    <a:pt x="11" y="14"/>
                  </a:moveTo>
                  <a:cubicBezTo>
                    <a:pt x="10" y="12"/>
                    <a:pt x="11" y="11"/>
                    <a:pt x="9" y="10"/>
                  </a:cubicBezTo>
                  <a:cubicBezTo>
                    <a:pt x="8" y="8"/>
                    <a:pt x="9" y="8"/>
                    <a:pt x="9" y="7"/>
                  </a:cubicBezTo>
                  <a:cubicBezTo>
                    <a:pt x="8" y="5"/>
                    <a:pt x="0" y="1"/>
                    <a:pt x="0" y="0"/>
                  </a:cubicBezTo>
                  <a:cubicBezTo>
                    <a:pt x="0" y="1"/>
                    <a:pt x="3" y="3"/>
                    <a:pt x="3" y="4"/>
                  </a:cubicBezTo>
                  <a:cubicBezTo>
                    <a:pt x="4" y="6"/>
                    <a:pt x="4" y="7"/>
                    <a:pt x="5" y="8"/>
                  </a:cubicBezTo>
                  <a:cubicBezTo>
                    <a:pt x="6" y="9"/>
                    <a:pt x="9" y="10"/>
                    <a:pt x="8" y="11"/>
                  </a:cubicBezTo>
                  <a:cubicBezTo>
                    <a:pt x="8" y="13"/>
                    <a:pt x="9" y="13"/>
                    <a:pt x="11" y="1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95" name="Google Shape;395;p20"/>
            <p:cNvSpPr/>
            <p:nvPr/>
          </p:nvSpPr>
          <p:spPr>
            <a:xfrm>
              <a:off x="18611046" y="9427516"/>
              <a:ext cx="207210" cy="256784"/>
            </a:xfrm>
            <a:custGeom>
              <a:avLst/>
              <a:gdLst/>
              <a:ahLst/>
              <a:cxnLst/>
              <a:rect l="l" t="t" r="r" b="b"/>
              <a:pathLst>
                <a:path w="26" h="30" extrusionOk="0">
                  <a:moveTo>
                    <a:pt x="8" y="2"/>
                  </a:moveTo>
                  <a:cubicBezTo>
                    <a:pt x="7" y="2"/>
                    <a:pt x="7" y="9"/>
                    <a:pt x="7" y="11"/>
                  </a:cubicBezTo>
                  <a:cubicBezTo>
                    <a:pt x="6" y="13"/>
                    <a:pt x="0" y="16"/>
                    <a:pt x="5" y="18"/>
                  </a:cubicBezTo>
                  <a:cubicBezTo>
                    <a:pt x="8" y="19"/>
                    <a:pt x="11" y="21"/>
                    <a:pt x="9" y="25"/>
                  </a:cubicBezTo>
                  <a:cubicBezTo>
                    <a:pt x="6" y="30"/>
                    <a:pt x="11" y="29"/>
                    <a:pt x="14" y="26"/>
                  </a:cubicBezTo>
                  <a:cubicBezTo>
                    <a:pt x="15" y="25"/>
                    <a:pt x="16" y="23"/>
                    <a:pt x="17" y="22"/>
                  </a:cubicBezTo>
                  <a:cubicBezTo>
                    <a:pt x="19" y="19"/>
                    <a:pt x="18" y="19"/>
                    <a:pt x="18" y="16"/>
                  </a:cubicBezTo>
                  <a:cubicBezTo>
                    <a:pt x="19" y="14"/>
                    <a:pt x="21" y="14"/>
                    <a:pt x="22" y="14"/>
                  </a:cubicBezTo>
                  <a:cubicBezTo>
                    <a:pt x="23" y="15"/>
                    <a:pt x="25" y="11"/>
                    <a:pt x="26" y="10"/>
                  </a:cubicBezTo>
                  <a:cubicBezTo>
                    <a:pt x="26" y="9"/>
                    <a:pt x="26" y="6"/>
                    <a:pt x="25" y="6"/>
                  </a:cubicBezTo>
                  <a:cubicBezTo>
                    <a:pt x="23" y="6"/>
                    <a:pt x="21" y="8"/>
                    <a:pt x="20" y="8"/>
                  </a:cubicBezTo>
                  <a:cubicBezTo>
                    <a:pt x="18" y="8"/>
                    <a:pt x="15" y="7"/>
                    <a:pt x="14" y="5"/>
                  </a:cubicBezTo>
                  <a:cubicBezTo>
                    <a:pt x="13" y="4"/>
                    <a:pt x="13" y="0"/>
                    <a:pt x="11" y="0"/>
                  </a:cubicBezTo>
                  <a:cubicBezTo>
                    <a:pt x="11" y="0"/>
                    <a:pt x="11" y="3"/>
                    <a:pt x="11" y="3"/>
                  </a:cubicBezTo>
                  <a:cubicBezTo>
                    <a:pt x="10" y="3"/>
                    <a:pt x="9" y="1"/>
                    <a:pt x="8" y="2"/>
                  </a:cubicBezTo>
                  <a:cubicBezTo>
                    <a:pt x="7" y="2"/>
                    <a:pt x="9" y="1"/>
                    <a:pt x="8" y="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96" name="Google Shape;396;p20"/>
            <p:cNvSpPr/>
            <p:nvPr/>
          </p:nvSpPr>
          <p:spPr>
            <a:xfrm>
              <a:off x="18338400" y="9615055"/>
              <a:ext cx="313546" cy="323144"/>
            </a:xfrm>
            <a:custGeom>
              <a:avLst/>
              <a:gdLst/>
              <a:ahLst/>
              <a:cxnLst/>
              <a:rect l="l" t="t" r="r" b="b"/>
              <a:pathLst>
                <a:path w="39" h="38" extrusionOk="0">
                  <a:moveTo>
                    <a:pt x="33" y="4"/>
                  </a:moveTo>
                  <a:cubicBezTo>
                    <a:pt x="33" y="4"/>
                    <a:pt x="32" y="0"/>
                    <a:pt x="30" y="1"/>
                  </a:cubicBezTo>
                  <a:cubicBezTo>
                    <a:pt x="27" y="3"/>
                    <a:pt x="28" y="5"/>
                    <a:pt x="26" y="8"/>
                  </a:cubicBezTo>
                  <a:cubicBezTo>
                    <a:pt x="25" y="9"/>
                    <a:pt x="24" y="12"/>
                    <a:pt x="22" y="13"/>
                  </a:cubicBezTo>
                  <a:cubicBezTo>
                    <a:pt x="20" y="16"/>
                    <a:pt x="18" y="17"/>
                    <a:pt x="15" y="18"/>
                  </a:cubicBezTo>
                  <a:cubicBezTo>
                    <a:pt x="13" y="19"/>
                    <a:pt x="12" y="21"/>
                    <a:pt x="9" y="22"/>
                  </a:cubicBezTo>
                  <a:cubicBezTo>
                    <a:pt x="7" y="23"/>
                    <a:pt x="7" y="27"/>
                    <a:pt x="4" y="27"/>
                  </a:cubicBezTo>
                  <a:cubicBezTo>
                    <a:pt x="0" y="28"/>
                    <a:pt x="4" y="31"/>
                    <a:pt x="2" y="33"/>
                  </a:cubicBezTo>
                  <a:cubicBezTo>
                    <a:pt x="1" y="33"/>
                    <a:pt x="0" y="33"/>
                    <a:pt x="1" y="34"/>
                  </a:cubicBezTo>
                  <a:cubicBezTo>
                    <a:pt x="1" y="35"/>
                    <a:pt x="1" y="35"/>
                    <a:pt x="3" y="35"/>
                  </a:cubicBezTo>
                  <a:cubicBezTo>
                    <a:pt x="5" y="35"/>
                    <a:pt x="8" y="37"/>
                    <a:pt x="10" y="37"/>
                  </a:cubicBezTo>
                  <a:cubicBezTo>
                    <a:pt x="14" y="38"/>
                    <a:pt x="16" y="36"/>
                    <a:pt x="19" y="34"/>
                  </a:cubicBezTo>
                  <a:cubicBezTo>
                    <a:pt x="21" y="32"/>
                    <a:pt x="22" y="30"/>
                    <a:pt x="22" y="27"/>
                  </a:cubicBezTo>
                  <a:cubicBezTo>
                    <a:pt x="23" y="24"/>
                    <a:pt x="24" y="24"/>
                    <a:pt x="27" y="22"/>
                  </a:cubicBezTo>
                  <a:cubicBezTo>
                    <a:pt x="28" y="22"/>
                    <a:pt x="28" y="21"/>
                    <a:pt x="29" y="21"/>
                  </a:cubicBezTo>
                  <a:cubicBezTo>
                    <a:pt x="30" y="21"/>
                    <a:pt x="31" y="21"/>
                    <a:pt x="33" y="21"/>
                  </a:cubicBezTo>
                  <a:cubicBezTo>
                    <a:pt x="34" y="20"/>
                    <a:pt x="33" y="19"/>
                    <a:pt x="32" y="19"/>
                  </a:cubicBezTo>
                  <a:cubicBezTo>
                    <a:pt x="31" y="18"/>
                    <a:pt x="31" y="18"/>
                    <a:pt x="32" y="17"/>
                  </a:cubicBezTo>
                  <a:cubicBezTo>
                    <a:pt x="34" y="14"/>
                    <a:pt x="36" y="12"/>
                    <a:pt x="38" y="9"/>
                  </a:cubicBezTo>
                  <a:cubicBezTo>
                    <a:pt x="38" y="8"/>
                    <a:pt x="38" y="7"/>
                    <a:pt x="38" y="6"/>
                  </a:cubicBezTo>
                  <a:cubicBezTo>
                    <a:pt x="38" y="5"/>
                    <a:pt x="38" y="5"/>
                    <a:pt x="38" y="4"/>
                  </a:cubicBezTo>
                  <a:cubicBezTo>
                    <a:pt x="39" y="3"/>
                    <a:pt x="37" y="4"/>
                    <a:pt x="37" y="4"/>
                  </a:cubicBezTo>
                  <a:cubicBezTo>
                    <a:pt x="37" y="3"/>
                    <a:pt x="37" y="3"/>
                    <a:pt x="37" y="2"/>
                  </a:cubicBezTo>
                  <a:cubicBezTo>
                    <a:pt x="36" y="3"/>
                    <a:pt x="35" y="5"/>
                    <a:pt x="33" y="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97" name="Google Shape;397;p20"/>
            <p:cNvSpPr/>
            <p:nvPr/>
          </p:nvSpPr>
          <p:spPr>
            <a:xfrm>
              <a:off x="18387474" y="9938200"/>
              <a:ext cx="16360" cy="17312"/>
            </a:xfrm>
            <a:custGeom>
              <a:avLst/>
              <a:gdLst/>
              <a:ahLst/>
              <a:cxnLst/>
              <a:rect l="l" t="t" r="r" b="b"/>
              <a:pathLst>
                <a:path w="2" h="2" extrusionOk="0">
                  <a:moveTo>
                    <a:pt x="2" y="2"/>
                  </a:moveTo>
                  <a:cubicBezTo>
                    <a:pt x="2" y="1"/>
                    <a:pt x="1" y="1"/>
                    <a:pt x="1" y="0"/>
                  </a:cubicBezTo>
                  <a:cubicBezTo>
                    <a:pt x="0" y="1"/>
                    <a:pt x="0" y="1"/>
                    <a:pt x="0" y="2"/>
                  </a:cubicBezTo>
                  <a:cubicBezTo>
                    <a:pt x="1" y="2"/>
                    <a:pt x="2" y="2"/>
                    <a:pt x="2" y="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98" name="Google Shape;398;p20"/>
            <p:cNvSpPr/>
            <p:nvPr/>
          </p:nvSpPr>
          <p:spPr>
            <a:xfrm>
              <a:off x="17468652" y="9623712"/>
              <a:ext cx="152684" cy="152917"/>
            </a:xfrm>
            <a:custGeom>
              <a:avLst/>
              <a:gdLst/>
              <a:ahLst/>
              <a:cxnLst/>
              <a:rect l="l" t="t" r="r" b="b"/>
              <a:pathLst>
                <a:path w="19" h="18" extrusionOk="0">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99" name="Google Shape;399;p20"/>
            <p:cNvSpPr/>
            <p:nvPr/>
          </p:nvSpPr>
          <p:spPr>
            <a:xfrm>
              <a:off x="17588617" y="9580434"/>
              <a:ext cx="24538" cy="43280"/>
            </a:xfrm>
            <a:custGeom>
              <a:avLst/>
              <a:gdLst/>
              <a:ahLst/>
              <a:cxnLst/>
              <a:rect l="l" t="t" r="r" b="b"/>
              <a:pathLst>
                <a:path w="3" h="5" extrusionOk="0">
                  <a:moveTo>
                    <a:pt x="3" y="4"/>
                  </a:moveTo>
                  <a:cubicBezTo>
                    <a:pt x="3" y="5"/>
                    <a:pt x="0" y="1"/>
                    <a:pt x="1" y="0"/>
                  </a:cubicBezTo>
                  <a:cubicBezTo>
                    <a:pt x="2" y="0"/>
                    <a:pt x="3" y="1"/>
                    <a:pt x="3" y="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00" name="Google Shape;400;p20"/>
            <p:cNvSpPr/>
            <p:nvPr/>
          </p:nvSpPr>
          <p:spPr>
            <a:xfrm>
              <a:off x="17427755" y="9580434"/>
              <a:ext cx="16360" cy="17312"/>
            </a:xfrm>
            <a:custGeom>
              <a:avLst/>
              <a:gdLst/>
              <a:ahLst/>
              <a:cxnLst/>
              <a:rect l="l" t="t" r="r" b="b"/>
              <a:pathLst>
                <a:path w="2" h="2" extrusionOk="0">
                  <a:moveTo>
                    <a:pt x="1" y="2"/>
                  </a:moveTo>
                  <a:cubicBezTo>
                    <a:pt x="0" y="2"/>
                    <a:pt x="0" y="0"/>
                    <a:pt x="1" y="0"/>
                  </a:cubicBezTo>
                  <a:cubicBezTo>
                    <a:pt x="2" y="0"/>
                    <a:pt x="2" y="2"/>
                    <a:pt x="1" y="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01" name="Google Shape;401;p20"/>
            <p:cNvSpPr/>
            <p:nvPr/>
          </p:nvSpPr>
          <p:spPr>
            <a:xfrm>
              <a:off x="14935752" y="7384788"/>
              <a:ext cx="87246" cy="152917"/>
            </a:xfrm>
            <a:custGeom>
              <a:avLst/>
              <a:gdLst/>
              <a:ahLst/>
              <a:cxnLst/>
              <a:rect l="l" t="t" r="r" b="b"/>
              <a:pathLst>
                <a:path w="11" h="18" extrusionOk="0">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02" name="Google Shape;402;p20"/>
            <p:cNvSpPr/>
            <p:nvPr/>
          </p:nvSpPr>
          <p:spPr>
            <a:xfrm>
              <a:off x="13463456" y="8302286"/>
              <a:ext cx="289006" cy="591467"/>
            </a:xfrm>
            <a:custGeom>
              <a:avLst/>
              <a:gdLst/>
              <a:ahLst/>
              <a:cxnLst/>
              <a:rect l="l" t="t" r="r" b="b"/>
              <a:pathLst>
                <a:path w="36" h="70" extrusionOk="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03" name="Google Shape;403;p20"/>
            <p:cNvSpPr/>
            <p:nvPr/>
          </p:nvSpPr>
          <p:spPr>
            <a:xfrm>
              <a:off x="14104176" y="4156234"/>
              <a:ext cx="87246" cy="69244"/>
            </a:xfrm>
            <a:custGeom>
              <a:avLst/>
              <a:gdLst/>
              <a:ahLst/>
              <a:cxnLst/>
              <a:rect l="l" t="t" r="r" b="b"/>
              <a:pathLst>
                <a:path w="11" h="8" extrusionOk="0">
                  <a:moveTo>
                    <a:pt x="9" y="7"/>
                  </a:moveTo>
                  <a:cubicBezTo>
                    <a:pt x="11" y="8"/>
                    <a:pt x="9" y="5"/>
                    <a:pt x="8" y="4"/>
                  </a:cubicBezTo>
                  <a:cubicBezTo>
                    <a:pt x="7" y="3"/>
                    <a:pt x="4" y="1"/>
                    <a:pt x="3" y="0"/>
                  </a:cubicBezTo>
                  <a:cubicBezTo>
                    <a:pt x="2" y="0"/>
                    <a:pt x="1" y="1"/>
                    <a:pt x="1" y="2"/>
                  </a:cubicBezTo>
                  <a:cubicBezTo>
                    <a:pt x="0" y="3"/>
                    <a:pt x="2" y="4"/>
                    <a:pt x="3" y="5"/>
                  </a:cubicBezTo>
                  <a:cubicBezTo>
                    <a:pt x="5" y="6"/>
                    <a:pt x="7" y="7"/>
                    <a:pt x="9" y="7"/>
                  </a:cubicBezTo>
                  <a:cubicBezTo>
                    <a:pt x="10" y="7"/>
                    <a:pt x="7" y="7"/>
                    <a:pt x="9" y="7"/>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04" name="Google Shape;404;p20"/>
            <p:cNvSpPr/>
            <p:nvPr/>
          </p:nvSpPr>
          <p:spPr>
            <a:xfrm>
              <a:off x="13687025" y="4208169"/>
              <a:ext cx="87246" cy="83670"/>
            </a:xfrm>
            <a:custGeom>
              <a:avLst/>
              <a:gdLst/>
              <a:ahLst/>
              <a:cxnLst/>
              <a:rect l="l" t="t" r="r" b="b"/>
              <a:pathLst>
                <a:path w="11" h="10" extrusionOk="0">
                  <a:moveTo>
                    <a:pt x="10" y="6"/>
                  </a:moveTo>
                  <a:cubicBezTo>
                    <a:pt x="10" y="8"/>
                    <a:pt x="7" y="9"/>
                    <a:pt x="6" y="10"/>
                  </a:cubicBezTo>
                  <a:cubicBezTo>
                    <a:pt x="4" y="10"/>
                    <a:pt x="0" y="9"/>
                    <a:pt x="0" y="6"/>
                  </a:cubicBezTo>
                  <a:cubicBezTo>
                    <a:pt x="1" y="0"/>
                    <a:pt x="11" y="6"/>
                    <a:pt x="10" y="6"/>
                  </a:cubicBezTo>
                  <a:cubicBezTo>
                    <a:pt x="10" y="7"/>
                    <a:pt x="11" y="5"/>
                    <a:pt x="10" y="6"/>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05" name="Google Shape;405;p20"/>
            <p:cNvSpPr/>
            <p:nvPr/>
          </p:nvSpPr>
          <p:spPr>
            <a:xfrm>
              <a:off x="14559498" y="3919647"/>
              <a:ext cx="70889" cy="43280"/>
            </a:xfrm>
            <a:custGeom>
              <a:avLst/>
              <a:gdLst/>
              <a:ahLst/>
              <a:cxnLst/>
              <a:rect l="l" t="t" r="r" b="b"/>
              <a:pathLst>
                <a:path w="9" h="5" extrusionOk="0">
                  <a:moveTo>
                    <a:pt x="9" y="3"/>
                  </a:moveTo>
                  <a:cubicBezTo>
                    <a:pt x="7" y="4"/>
                    <a:pt x="6" y="4"/>
                    <a:pt x="4" y="5"/>
                  </a:cubicBezTo>
                  <a:cubicBezTo>
                    <a:pt x="2" y="5"/>
                    <a:pt x="0" y="3"/>
                    <a:pt x="1" y="1"/>
                  </a:cubicBezTo>
                  <a:cubicBezTo>
                    <a:pt x="1" y="0"/>
                    <a:pt x="5" y="0"/>
                    <a:pt x="6" y="1"/>
                  </a:cubicBezTo>
                  <a:cubicBezTo>
                    <a:pt x="7" y="1"/>
                    <a:pt x="8" y="3"/>
                    <a:pt x="9" y="3"/>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06" name="Google Shape;406;p20"/>
            <p:cNvSpPr/>
            <p:nvPr/>
          </p:nvSpPr>
          <p:spPr>
            <a:xfrm>
              <a:off x="16157214" y="3835976"/>
              <a:ext cx="79067" cy="40393"/>
            </a:xfrm>
            <a:custGeom>
              <a:avLst/>
              <a:gdLst/>
              <a:ahLst/>
              <a:cxnLst/>
              <a:rect l="l" t="t" r="r" b="b"/>
              <a:pathLst>
                <a:path w="10" h="5" extrusionOk="0">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07" name="Google Shape;407;p20"/>
            <p:cNvSpPr/>
            <p:nvPr/>
          </p:nvSpPr>
          <p:spPr>
            <a:xfrm>
              <a:off x="15350178" y="3224313"/>
              <a:ext cx="49075" cy="17312"/>
            </a:xfrm>
            <a:custGeom>
              <a:avLst/>
              <a:gdLst/>
              <a:ahLst/>
              <a:cxnLst/>
              <a:rect l="l" t="t" r="r" b="b"/>
              <a:pathLst>
                <a:path w="6" h="2" extrusionOk="0">
                  <a:moveTo>
                    <a:pt x="6" y="1"/>
                  </a:moveTo>
                  <a:cubicBezTo>
                    <a:pt x="6" y="2"/>
                    <a:pt x="0" y="2"/>
                    <a:pt x="0" y="1"/>
                  </a:cubicBezTo>
                  <a:cubicBezTo>
                    <a:pt x="0" y="0"/>
                    <a:pt x="6" y="0"/>
                    <a:pt x="6"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08" name="Google Shape;408;p20"/>
            <p:cNvSpPr/>
            <p:nvPr/>
          </p:nvSpPr>
          <p:spPr>
            <a:xfrm>
              <a:off x="14903036" y="3954273"/>
              <a:ext cx="46350" cy="34623"/>
            </a:xfrm>
            <a:custGeom>
              <a:avLst/>
              <a:gdLst/>
              <a:ahLst/>
              <a:cxnLst/>
              <a:rect l="l" t="t" r="r" b="b"/>
              <a:pathLst>
                <a:path w="6" h="4" extrusionOk="0">
                  <a:moveTo>
                    <a:pt x="5" y="4"/>
                  </a:moveTo>
                  <a:cubicBezTo>
                    <a:pt x="4" y="4"/>
                    <a:pt x="0" y="3"/>
                    <a:pt x="2" y="1"/>
                  </a:cubicBezTo>
                  <a:cubicBezTo>
                    <a:pt x="5" y="0"/>
                    <a:pt x="6" y="4"/>
                    <a:pt x="5" y="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09" name="Google Shape;409;p20"/>
            <p:cNvSpPr/>
            <p:nvPr/>
          </p:nvSpPr>
          <p:spPr>
            <a:xfrm>
              <a:off x="12122025" y="5844084"/>
              <a:ext cx="46350" cy="92325"/>
            </a:xfrm>
            <a:custGeom>
              <a:avLst/>
              <a:gdLst/>
              <a:ahLst/>
              <a:cxnLst/>
              <a:rect l="l" t="t" r="r" b="b"/>
              <a:pathLst>
                <a:path w="6" h="11" extrusionOk="0">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10" name="Google Shape;410;p20"/>
            <p:cNvSpPr/>
            <p:nvPr/>
          </p:nvSpPr>
          <p:spPr>
            <a:xfrm>
              <a:off x="12105666" y="5927757"/>
              <a:ext cx="70889" cy="126948"/>
            </a:xfrm>
            <a:custGeom>
              <a:avLst/>
              <a:gdLst/>
              <a:ahLst/>
              <a:cxnLst/>
              <a:rect l="l" t="t" r="r" b="b"/>
              <a:pathLst>
                <a:path w="9" h="15" extrusionOk="0">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11" name="Google Shape;411;p20"/>
            <p:cNvSpPr/>
            <p:nvPr/>
          </p:nvSpPr>
          <p:spPr>
            <a:xfrm>
              <a:off x="12271984" y="6080672"/>
              <a:ext cx="128143" cy="83670"/>
            </a:xfrm>
            <a:custGeom>
              <a:avLst/>
              <a:gdLst/>
              <a:ahLst/>
              <a:cxnLst/>
              <a:rect l="l" t="t" r="r" b="b"/>
              <a:pathLst>
                <a:path w="16" h="10" extrusionOk="0">
                  <a:moveTo>
                    <a:pt x="5" y="1"/>
                  </a:moveTo>
                  <a:cubicBezTo>
                    <a:pt x="4" y="1"/>
                    <a:pt x="1" y="1"/>
                    <a:pt x="0" y="2"/>
                  </a:cubicBezTo>
                  <a:cubicBezTo>
                    <a:pt x="0" y="3"/>
                    <a:pt x="2" y="4"/>
                    <a:pt x="3" y="5"/>
                  </a:cubicBezTo>
                  <a:cubicBezTo>
                    <a:pt x="5" y="5"/>
                    <a:pt x="7" y="6"/>
                    <a:pt x="8" y="7"/>
                  </a:cubicBezTo>
                  <a:cubicBezTo>
                    <a:pt x="10" y="8"/>
                    <a:pt x="12" y="10"/>
                    <a:pt x="14" y="8"/>
                  </a:cubicBezTo>
                  <a:cubicBezTo>
                    <a:pt x="16" y="7"/>
                    <a:pt x="12" y="6"/>
                    <a:pt x="13" y="4"/>
                  </a:cubicBezTo>
                  <a:cubicBezTo>
                    <a:pt x="13" y="4"/>
                    <a:pt x="16" y="2"/>
                    <a:pt x="15" y="1"/>
                  </a:cubicBezTo>
                  <a:cubicBezTo>
                    <a:pt x="15" y="0"/>
                    <a:pt x="11" y="1"/>
                    <a:pt x="11" y="1"/>
                  </a:cubicBezTo>
                  <a:cubicBezTo>
                    <a:pt x="9" y="2"/>
                    <a:pt x="7" y="1"/>
                    <a:pt x="5"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12" name="Google Shape;412;p20"/>
            <p:cNvSpPr/>
            <p:nvPr/>
          </p:nvSpPr>
          <p:spPr>
            <a:xfrm>
              <a:off x="13032670" y="6198965"/>
              <a:ext cx="103605" cy="60589"/>
            </a:xfrm>
            <a:custGeom>
              <a:avLst/>
              <a:gdLst/>
              <a:ahLst/>
              <a:cxnLst/>
              <a:rect l="l" t="t" r="r" b="b"/>
              <a:pathLst>
                <a:path w="13" h="7" extrusionOk="0">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13" name="Google Shape;413;p20"/>
            <p:cNvSpPr/>
            <p:nvPr/>
          </p:nvSpPr>
          <p:spPr>
            <a:xfrm>
              <a:off x="12689135" y="6207620"/>
              <a:ext cx="119965" cy="34623"/>
            </a:xfrm>
            <a:custGeom>
              <a:avLst/>
              <a:gdLst/>
              <a:ahLst/>
              <a:cxnLst/>
              <a:rect l="l" t="t" r="r" b="b"/>
              <a:pathLst>
                <a:path w="15" h="4" extrusionOk="0">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14" name="Google Shape;414;p20"/>
            <p:cNvSpPr/>
            <p:nvPr/>
          </p:nvSpPr>
          <p:spPr>
            <a:xfrm>
              <a:off x="12631879" y="4961209"/>
              <a:ext cx="57256" cy="60589"/>
            </a:xfrm>
            <a:custGeom>
              <a:avLst/>
              <a:gdLst/>
              <a:ahLst/>
              <a:cxnLst/>
              <a:rect l="l" t="t" r="r" b="b"/>
              <a:pathLst>
                <a:path w="7" h="7" extrusionOk="0">
                  <a:moveTo>
                    <a:pt x="1" y="4"/>
                  </a:moveTo>
                  <a:cubicBezTo>
                    <a:pt x="1" y="3"/>
                    <a:pt x="0" y="1"/>
                    <a:pt x="1" y="1"/>
                  </a:cubicBezTo>
                  <a:cubicBezTo>
                    <a:pt x="2" y="1"/>
                    <a:pt x="7" y="0"/>
                    <a:pt x="7" y="1"/>
                  </a:cubicBezTo>
                  <a:cubicBezTo>
                    <a:pt x="7" y="2"/>
                    <a:pt x="2" y="6"/>
                    <a:pt x="1" y="4"/>
                  </a:cubicBezTo>
                  <a:cubicBezTo>
                    <a:pt x="1" y="1"/>
                    <a:pt x="2" y="7"/>
                    <a:pt x="1" y="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15" name="Google Shape;415;p20"/>
            <p:cNvSpPr/>
            <p:nvPr/>
          </p:nvSpPr>
          <p:spPr>
            <a:xfrm>
              <a:off x="12640058" y="4938128"/>
              <a:ext cx="40896" cy="23081"/>
            </a:xfrm>
            <a:custGeom>
              <a:avLst/>
              <a:gdLst/>
              <a:ahLst/>
              <a:cxnLst/>
              <a:rect l="l" t="t" r="r" b="b"/>
              <a:pathLst>
                <a:path w="5" h="3" extrusionOk="0">
                  <a:moveTo>
                    <a:pt x="3" y="2"/>
                  </a:moveTo>
                  <a:cubicBezTo>
                    <a:pt x="2" y="2"/>
                    <a:pt x="0" y="1"/>
                    <a:pt x="0" y="1"/>
                  </a:cubicBezTo>
                  <a:cubicBezTo>
                    <a:pt x="0" y="1"/>
                    <a:pt x="4" y="0"/>
                    <a:pt x="4" y="1"/>
                  </a:cubicBezTo>
                  <a:cubicBezTo>
                    <a:pt x="5" y="2"/>
                    <a:pt x="4" y="3"/>
                    <a:pt x="3" y="2"/>
                  </a:cubicBezTo>
                  <a:cubicBezTo>
                    <a:pt x="1" y="2"/>
                    <a:pt x="5" y="3"/>
                    <a:pt x="3" y="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16" name="Google Shape;416;p20"/>
            <p:cNvSpPr/>
            <p:nvPr/>
          </p:nvSpPr>
          <p:spPr>
            <a:xfrm>
              <a:off x="12473741" y="4995831"/>
              <a:ext cx="46350" cy="83670"/>
            </a:xfrm>
            <a:custGeom>
              <a:avLst/>
              <a:gdLst/>
              <a:ahLst/>
              <a:cxnLst/>
              <a:rect l="l" t="t" r="r" b="b"/>
              <a:pathLst>
                <a:path w="6" h="10" extrusionOk="0">
                  <a:moveTo>
                    <a:pt x="6" y="2"/>
                  </a:moveTo>
                  <a:cubicBezTo>
                    <a:pt x="6" y="0"/>
                    <a:pt x="0" y="10"/>
                    <a:pt x="3" y="9"/>
                  </a:cubicBezTo>
                  <a:cubicBezTo>
                    <a:pt x="4" y="9"/>
                    <a:pt x="6" y="3"/>
                    <a:pt x="6" y="2"/>
                  </a:cubicBezTo>
                  <a:cubicBezTo>
                    <a:pt x="6" y="1"/>
                    <a:pt x="6" y="3"/>
                    <a:pt x="6" y="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17" name="Google Shape;417;p20"/>
            <p:cNvSpPr/>
            <p:nvPr/>
          </p:nvSpPr>
          <p:spPr>
            <a:xfrm>
              <a:off x="12544633" y="4851570"/>
              <a:ext cx="32718" cy="34623"/>
            </a:xfrm>
            <a:custGeom>
              <a:avLst/>
              <a:gdLst/>
              <a:ahLst/>
              <a:cxnLst/>
              <a:rect l="l" t="t" r="r" b="b"/>
              <a:pathLst>
                <a:path w="4" h="4" extrusionOk="0">
                  <a:moveTo>
                    <a:pt x="3" y="3"/>
                  </a:moveTo>
                  <a:cubicBezTo>
                    <a:pt x="2" y="3"/>
                    <a:pt x="0" y="2"/>
                    <a:pt x="1" y="1"/>
                  </a:cubicBezTo>
                  <a:cubicBezTo>
                    <a:pt x="2" y="1"/>
                    <a:pt x="3" y="0"/>
                    <a:pt x="3" y="0"/>
                  </a:cubicBezTo>
                  <a:cubicBezTo>
                    <a:pt x="4" y="0"/>
                    <a:pt x="4" y="2"/>
                    <a:pt x="3" y="3"/>
                  </a:cubicBezTo>
                  <a:cubicBezTo>
                    <a:pt x="2" y="4"/>
                    <a:pt x="4" y="2"/>
                    <a:pt x="3" y="3"/>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18" name="Google Shape;418;p20"/>
            <p:cNvSpPr/>
            <p:nvPr/>
          </p:nvSpPr>
          <p:spPr>
            <a:xfrm>
              <a:off x="12225632" y="5114125"/>
              <a:ext cx="46350" cy="77901"/>
            </a:xfrm>
            <a:custGeom>
              <a:avLst/>
              <a:gdLst/>
              <a:ahLst/>
              <a:cxnLst/>
              <a:rect l="l" t="t" r="r" b="b"/>
              <a:pathLst>
                <a:path w="6" h="9" extrusionOk="0">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19" name="Google Shape;419;p20"/>
            <p:cNvSpPr/>
            <p:nvPr/>
          </p:nvSpPr>
          <p:spPr>
            <a:xfrm>
              <a:off x="12168379" y="5131436"/>
              <a:ext cx="65435" cy="69244"/>
            </a:xfrm>
            <a:custGeom>
              <a:avLst/>
              <a:gdLst/>
              <a:ahLst/>
              <a:cxnLst/>
              <a:rect l="l" t="t" r="r" b="b"/>
              <a:pathLst>
                <a:path w="8" h="8" extrusionOk="0">
                  <a:moveTo>
                    <a:pt x="6" y="7"/>
                  </a:moveTo>
                  <a:cubicBezTo>
                    <a:pt x="5" y="8"/>
                    <a:pt x="0" y="5"/>
                    <a:pt x="1" y="4"/>
                  </a:cubicBezTo>
                  <a:cubicBezTo>
                    <a:pt x="3" y="0"/>
                    <a:pt x="8" y="5"/>
                    <a:pt x="6" y="7"/>
                  </a:cubicBezTo>
                  <a:cubicBezTo>
                    <a:pt x="5" y="8"/>
                    <a:pt x="7" y="6"/>
                    <a:pt x="6" y="7"/>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20" name="Google Shape;420;p20"/>
            <p:cNvSpPr/>
            <p:nvPr/>
          </p:nvSpPr>
          <p:spPr>
            <a:xfrm>
              <a:off x="11882096" y="6005655"/>
              <a:ext cx="38171" cy="31739"/>
            </a:xfrm>
            <a:custGeom>
              <a:avLst/>
              <a:gdLst/>
              <a:ahLst/>
              <a:cxnLst/>
              <a:rect l="l" t="t" r="r" b="b"/>
              <a:pathLst>
                <a:path w="5" h="4" extrusionOk="0">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21" name="Google Shape;421;p20"/>
            <p:cNvSpPr/>
            <p:nvPr/>
          </p:nvSpPr>
          <p:spPr>
            <a:xfrm>
              <a:off x="11489480" y="4969865"/>
              <a:ext cx="49075" cy="51932"/>
            </a:xfrm>
            <a:custGeom>
              <a:avLst/>
              <a:gdLst/>
              <a:ahLst/>
              <a:cxnLst/>
              <a:rect l="l" t="t" r="r" b="b"/>
              <a:pathLst>
                <a:path w="6" h="6" extrusionOk="0">
                  <a:moveTo>
                    <a:pt x="5" y="1"/>
                  </a:moveTo>
                  <a:cubicBezTo>
                    <a:pt x="6" y="2"/>
                    <a:pt x="4" y="3"/>
                    <a:pt x="4" y="5"/>
                  </a:cubicBezTo>
                  <a:cubicBezTo>
                    <a:pt x="3" y="6"/>
                    <a:pt x="2" y="6"/>
                    <a:pt x="1" y="5"/>
                  </a:cubicBezTo>
                  <a:cubicBezTo>
                    <a:pt x="0" y="4"/>
                    <a:pt x="5" y="0"/>
                    <a:pt x="5" y="1"/>
                  </a:cubicBezTo>
                  <a:cubicBezTo>
                    <a:pt x="6" y="2"/>
                    <a:pt x="5" y="0"/>
                    <a:pt x="5"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22" name="Google Shape;422;p20"/>
            <p:cNvSpPr/>
            <p:nvPr/>
          </p:nvSpPr>
          <p:spPr>
            <a:xfrm>
              <a:off x="11514023" y="5030454"/>
              <a:ext cx="24538" cy="25966"/>
            </a:xfrm>
            <a:custGeom>
              <a:avLst/>
              <a:gdLst/>
              <a:ahLst/>
              <a:cxnLst/>
              <a:rect l="l" t="t" r="r" b="b"/>
              <a:pathLst>
                <a:path w="3" h="3" extrusionOk="0">
                  <a:moveTo>
                    <a:pt x="3" y="1"/>
                  </a:moveTo>
                  <a:cubicBezTo>
                    <a:pt x="2" y="1"/>
                    <a:pt x="0" y="1"/>
                    <a:pt x="0" y="2"/>
                  </a:cubicBezTo>
                  <a:cubicBezTo>
                    <a:pt x="0" y="3"/>
                    <a:pt x="2" y="3"/>
                    <a:pt x="2" y="3"/>
                  </a:cubicBezTo>
                  <a:cubicBezTo>
                    <a:pt x="3" y="3"/>
                    <a:pt x="3" y="0"/>
                    <a:pt x="3" y="1"/>
                  </a:cubicBezTo>
                  <a:cubicBezTo>
                    <a:pt x="2" y="1"/>
                    <a:pt x="3" y="1"/>
                    <a:pt x="3"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23" name="Google Shape;423;p20"/>
            <p:cNvSpPr/>
            <p:nvPr/>
          </p:nvSpPr>
          <p:spPr>
            <a:xfrm>
              <a:off x="11538560" y="5056423"/>
              <a:ext cx="13633" cy="8655"/>
            </a:xfrm>
            <a:custGeom>
              <a:avLst/>
              <a:gdLst/>
              <a:ahLst/>
              <a:cxnLst/>
              <a:rect l="l" t="t" r="r" b="b"/>
              <a:pathLst>
                <a:path w="2" h="1" extrusionOk="0">
                  <a:moveTo>
                    <a:pt x="2" y="0"/>
                  </a:moveTo>
                  <a:cubicBezTo>
                    <a:pt x="1" y="0"/>
                    <a:pt x="0" y="1"/>
                    <a:pt x="1" y="1"/>
                  </a:cubicBezTo>
                  <a:cubicBezTo>
                    <a:pt x="2" y="1"/>
                    <a:pt x="2" y="0"/>
                    <a:pt x="2"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24" name="Google Shape;424;p20"/>
            <p:cNvSpPr/>
            <p:nvPr/>
          </p:nvSpPr>
          <p:spPr>
            <a:xfrm>
              <a:off x="11538560" y="5079504"/>
              <a:ext cx="8179" cy="17312"/>
            </a:xfrm>
            <a:custGeom>
              <a:avLst/>
              <a:gdLst/>
              <a:ahLst/>
              <a:cxnLst/>
              <a:rect l="l" t="t" r="r" b="b"/>
              <a:pathLst>
                <a:path w="1" h="2" extrusionOk="0">
                  <a:moveTo>
                    <a:pt x="1" y="0"/>
                  </a:moveTo>
                  <a:cubicBezTo>
                    <a:pt x="1" y="1"/>
                    <a:pt x="0" y="2"/>
                    <a:pt x="0" y="2"/>
                  </a:cubicBezTo>
                  <a:cubicBezTo>
                    <a:pt x="1" y="2"/>
                    <a:pt x="1" y="0"/>
                    <a:pt x="1"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25" name="Google Shape;425;p20"/>
            <p:cNvSpPr/>
            <p:nvPr/>
          </p:nvSpPr>
          <p:spPr>
            <a:xfrm>
              <a:off x="11538560" y="5096813"/>
              <a:ext cx="13633" cy="8655"/>
            </a:xfrm>
            <a:custGeom>
              <a:avLst/>
              <a:gdLst/>
              <a:ahLst/>
              <a:cxnLst/>
              <a:rect l="l" t="t" r="r" b="b"/>
              <a:pathLst>
                <a:path w="2" h="1" extrusionOk="0">
                  <a:moveTo>
                    <a:pt x="2" y="0"/>
                  </a:moveTo>
                  <a:cubicBezTo>
                    <a:pt x="1" y="0"/>
                    <a:pt x="0" y="1"/>
                    <a:pt x="1" y="1"/>
                  </a:cubicBezTo>
                  <a:cubicBezTo>
                    <a:pt x="2" y="1"/>
                    <a:pt x="2" y="0"/>
                    <a:pt x="2"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26" name="Google Shape;426;p20"/>
            <p:cNvSpPr/>
            <p:nvPr/>
          </p:nvSpPr>
          <p:spPr>
            <a:xfrm>
              <a:off x="11601268" y="5223762"/>
              <a:ext cx="8179" cy="17312"/>
            </a:xfrm>
            <a:custGeom>
              <a:avLst/>
              <a:gdLst/>
              <a:ahLst/>
              <a:cxnLst/>
              <a:rect l="l" t="t" r="r" b="b"/>
              <a:pathLst>
                <a:path w="1" h="2" extrusionOk="0">
                  <a:moveTo>
                    <a:pt x="0" y="0"/>
                  </a:moveTo>
                  <a:cubicBezTo>
                    <a:pt x="0" y="1"/>
                    <a:pt x="0" y="2"/>
                    <a:pt x="0" y="2"/>
                  </a:cubicBezTo>
                  <a:cubicBezTo>
                    <a:pt x="0" y="2"/>
                    <a:pt x="1" y="0"/>
                    <a:pt x="0"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27" name="Google Shape;427;p20"/>
            <p:cNvSpPr/>
            <p:nvPr/>
          </p:nvSpPr>
          <p:spPr>
            <a:xfrm>
              <a:off x="11721235" y="4842916"/>
              <a:ext cx="16360" cy="34623"/>
            </a:xfrm>
            <a:custGeom>
              <a:avLst/>
              <a:gdLst/>
              <a:ahLst/>
              <a:cxnLst/>
              <a:rect l="l" t="t" r="r" b="b"/>
              <a:pathLst>
                <a:path w="2" h="4" extrusionOk="0">
                  <a:moveTo>
                    <a:pt x="1" y="4"/>
                  </a:moveTo>
                  <a:cubicBezTo>
                    <a:pt x="0" y="3"/>
                    <a:pt x="0" y="1"/>
                    <a:pt x="2" y="1"/>
                  </a:cubicBezTo>
                  <a:cubicBezTo>
                    <a:pt x="2" y="0"/>
                    <a:pt x="2" y="4"/>
                    <a:pt x="1" y="4"/>
                  </a:cubicBezTo>
                  <a:cubicBezTo>
                    <a:pt x="0" y="3"/>
                    <a:pt x="1" y="4"/>
                    <a:pt x="1" y="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28" name="Google Shape;428;p20"/>
            <p:cNvSpPr/>
            <p:nvPr/>
          </p:nvSpPr>
          <p:spPr>
            <a:xfrm>
              <a:off x="16885183" y="7878156"/>
              <a:ext cx="16360" cy="8657"/>
            </a:xfrm>
            <a:custGeom>
              <a:avLst/>
              <a:gdLst/>
              <a:ahLst/>
              <a:cxnLst/>
              <a:rect l="l" t="t" r="r" b="b"/>
              <a:pathLst>
                <a:path w="2" h="1" extrusionOk="0">
                  <a:moveTo>
                    <a:pt x="2" y="0"/>
                  </a:moveTo>
                  <a:cubicBezTo>
                    <a:pt x="2" y="1"/>
                    <a:pt x="0" y="0"/>
                    <a:pt x="0" y="0"/>
                  </a:cubicBezTo>
                  <a:cubicBezTo>
                    <a:pt x="1" y="0"/>
                    <a:pt x="2" y="0"/>
                    <a:pt x="2"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29" name="Google Shape;429;p20"/>
            <p:cNvSpPr/>
            <p:nvPr/>
          </p:nvSpPr>
          <p:spPr>
            <a:xfrm>
              <a:off x="16781578" y="7860844"/>
              <a:ext cx="16360" cy="17312"/>
            </a:xfrm>
            <a:custGeom>
              <a:avLst/>
              <a:gdLst/>
              <a:ahLst/>
              <a:cxnLst/>
              <a:rect l="l" t="t" r="r" b="b"/>
              <a:pathLst>
                <a:path w="2" h="2" extrusionOk="0">
                  <a:moveTo>
                    <a:pt x="2" y="0"/>
                  </a:moveTo>
                  <a:cubicBezTo>
                    <a:pt x="2" y="1"/>
                    <a:pt x="0" y="2"/>
                    <a:pt x="0" y="1"/>
                  </a:cubicBezTo>
                  <a:cubicBezTo>
                    <a:pt x="0" y="0"/>
                    <a:pt x="2" y="0"/>
                    <a:pt x="2"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30" name="Google Shape;430;p20"/>
            <p:cNvSpPr/>
            <p:nvPr/>
          </p:nvSpPr>
          <p:spPr>
            <a:xfrm>
              <a:off x="17141473" y="9369810"/>
              <a:ext cx="54530" cy="43280"/>
            </a:xfrm>
            <a:custGeom>
              <a:avLst/>
              <a:gdLst/>
              <a:ahLst/>
              <a:cxnLst/>
              <a:rect l="l" t="t" r="r" b="b"/>
              <a:pathLst>
                <a:path w="7" h="5" extrusionOk="0">
                  <a:moveTo>
                    <a:pt x="6" y="2"/>
                  </a:moveTo>
                  <a:cubicBezTo>
                    <a:pt x="7" y="0"/>
                    <a:pt x="0" y="1"/>
                    <a:pt x="1" y="2"/>
                  </a:cubicBezTo>
                  <a:cubicBezTo>
                    <a:pt x="1" y="3"/>
                    <a:pt x="5" y="5"/>
                    <a:pt x="6" y="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31" name="Google Shape;431;p20"/>
            <p:cNvSpPr/>
            <p:nvPr/>
          </p:nvSpPr>
          <p:spPr>
            <a:xfrm>
              <a:off x="12424667" y="4309151"/>
              <a:ext cx="2700" cy="3000"/>
            </a:xfrm>
            <a:prstGeom prst="rect">
              <a:avLst/>
            </a:pr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32" name="Google Shape;432;p20"/>
            <p:cNvSpPr/>
            <p:nvPr/>
          </p:nvSpPr>
          <p:spPr>
            <a:xfrm>
              <a:off x="16612538" y="8175335"/>
              <a:ext cx="81794" cy="75018"/>
            </a:xfrm>
            <a:custGeom>
              <a:avLst/>
              <a:gdLst/>
              <a:ahLst/>
              <a:cxnLst/>
              <a:rect l="l" t="t" r="r" b="b"/>
              <a:pathLst>
                <a:path w="10" h="9" extrusionOk="0">
                  <a:moveTo>
                    <a:pt x="9" y="0"/>
                  </a:moveTo>
                  <a:cubicBezTo>
                    <a:pt x="7" y="1"/>
                    <a:pt x="0" y="4"/>
                    <a:pt x="2" y="7"/>
                  </a:cubicBezTo>
                  <a:cubicBezTo>
                    <a:pt x="4" y="9"/>
                    <a:pt x="9" y="3"/>
                    <a:pt x="10" y="3"/>
                  </a:cubicBezTo>
                  <a:cubicBezTo>
                    <a:pt x="10" y="2"/>
                    <a:pt x="9" y="1"/>
                    <a:pt x="9"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33" name="Google Shape;433;p20"/>
            <p:cNvSpPr/>
            <p:nvPr/>
          </p:nvSpPr>
          <p:spPr>
            <a:xfrm>
              <a:off x="16677972" y="8158023"/>
              <a:ext cx="103605" cy="40393"/>
            </a:xfrm>
            <a:custGeom>
              <a:avLst/>
              <a:gdLst/>
              <a:ahLst/>
              <a:cxnLst/>
              <a:rect l="l" t="t" r="r" b="b"/>
              <a:pathLst>
                <a:path w="13" h="5" extrusionOk="0">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34" name="Google Shape;434;p20"/>
            <p:cNvSpPr/>
            <p:nvPr/>
          </p:nvSpPr>
          <p:spPr>
            <a:xfrm>
              <a:off x="12271984" y="5411301"/>
              <a:ext cx="248111" cy="144262"/>
            </a:xfrm>
            <a:custGeom>
              <a:avLst/>
              <a:gdLst/>
              <a:ahLst/>
              <a:cxnLst/>
              <a:rect l="l" t="t" r="r" b="b"/>
              <a:pathLst>
                <a:path w="31" h="17" extrusionOk="0">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35" name="Google Shape;435;p20"/>
            <p:cNvSpPr/>
            <p:nvPr/>
          </p:nvSpPr>
          <p:spPr>
            <a:xfrm>
              <a:off x="12160197" y="5529595"/>
              <a:ext cx="297184" cy="135605"/>
            </a:xfrm>
            <a:custGeom>
              <a:avLst/>
              <a:gdLst/>
              <a:ahLst/>
              <a:cxnLst/>
              <a:rect l="l" t="t" r="r" b="b"/>
              <a:pathLst>
                <a:path w="37" h="16" extrusionOk="0">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36" name="Google Shape;436;p20"/>
            <p:cNvSpPr/>
            <p:nvPr/>
          </p:nvSpPr>
          <p:spPr>
            <a:xfrm>
              <a:off x="12056591" y="5630577"/>
              <a:ext cx="455323" cy="467402"/>
            </a:xfrm>
            <a:custGeom>
              <a:avLst/>
              <a:gdLst/>
              <a:ahLst/>
              <a:cxnLst/>
              <a:rect l="l" t="t" r="r" b="b"/>
              <a:pathLst>
                <a:path w="57" h="55" extrusionOk="0">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37" name="Google Shape;437;p20"/>
            <p:cNvSpPr/>
            <p:nvPr/>
          </p:nvSpPr>
          <p:spPr>
            <a:xfrm>
              <a:off x="12321059" y="5656545"/>
              <a:ext cx="215392" cy="213507"/>
            </a:xfrm>
            <a:custGeom>
              <a:avLst/>
              <a:gdLst/>
              <a:ahLst/>
              <a:cxnLst/>
              <a:rect l="l" t="t" r="r" b="b"/>
              <a:pathLst>
                <a:path w="27" h="25" extrusionOk="0">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38" name="Google Shape;438;p20"/>
            <p:cNvSpPr/>
            <p:nvPr/>
          </p:nvSpPr>
          <p:spPr>
            <a:xfrm>
              <a:off x="11584909" y="5411301"/>
              <a:ext cx="528937" cy="481830"/>
            </a:xfrm>
            <a:custGeom>
              <a:avLst/>
              <a:gdLst/>
              <a:ahLst/>
              <a:cxnLst/>
              <a:rect l="l" t="t" r="r" b="b"/>
              <a:pathLst>
                <a:path w="66" h="57" extrusionOk="0">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39" name="Google Shape;439;p20"/>
            <p:cNvSpPr/>
            <p:nvPr/>
          </p:nvSpPr>
          <p:spPr>
            <a:xfrm>
              <a:off x="12023872" y="5598842"/>
              <a:ext cx="177221" cy="126948"/>
            </a:xfrm>
            <a:custGeom>
              <a:avLst/>
              <a:gdLst/>
              <a:ahLst/>
              <a:cxnLst/>
              <a:rect l="l" t="t" r="r" b="b"/>
              <a:pathLst>
                <a:path w="22" h="15" extrusionOk="0">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40" name="Google Shape;440;p20"/>
            <p:cNvSpPr/>
            <p:nvPr/>
          </p:nvSpPr>
          <p:spPr>
            <a:xfrm>
              <a:off x="11873918" y="5393989"/>
              <a:ext cx="166316" cy="109637"/>
            </a:xfrm>
            <a:custGeom>
              <a:avLst/>
              <a:gdLst/>
              <a:ahLst/>
              <a:cxnLst/>
              <a:rect l="l" t="t" r="r" b="b"/>
              <a:pathLst>
                <a:path w="21" h="13" extrusionOk="0">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41" name="Google Shape;441;p20"/>
            <p:cNvSpPr/>
            <p:nvPr/>
          </p:nvSpPr>
          <p:spPr>
            <a:xfrm>
              <a:off x="12010242" y="5471891"/>
              <a:ext cx="29993" cy="31739"/>
            </a:xfrm>
            <a:custGeom>
              <a:avLst/>
              <a:gdLst/>
              <a:ahLst/>
              <a:cxnLst/>
              <a:rect l="l" t="t" r="r" b="b"/>
              <a:pathLst>
                <a:path w="4" h="4" extrusionOk="0">
                  <a:moveTo>
                    <a:pt x="2" y="0"/>
                  </a:moveTo>
                  <a:cubicBezTo>
                    <a:pt x="1" y="0"/>
                    <a:pt x="1" y="2"/>
                    <a:pt x="1" y="3"/>
                  </a:cubicBezTo>
                  <a:cubicBezTo>
                    <a:pt x="1" y="4"/>
                    <a:pt x="3" y="4"/>
                    <a:pt x="4" y="4"/>
                  </a:cubicBezTo>
                  <a:cubicBezTo>
                    <a:pt x="4" y="2"/>
                    <a:pt x="4" y="1"/>
                    <a:pt x="2" y="0"/>
                  </a:cubicBezTo>
                  <a:cubicBezTo>
                    <a:pt x="0" y="1"/>
                    <a:pt x="3" y="1"/>
                    <a:pt x="2"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42" name="Google Shape;442;p20"/>
            <p:cNvSpPr/>
            <p:nvPr/>
          </p:nvSpPr>
          <p:spPr>
            <a:xfrm>
              <a:off x="11912088" y="5275696"/>
              <a:ext cx="160865" cy="152919"/>
            </a:xfrm>
            <a:custGeom>
              <a:avLst/>
              <a:gdLst/>
              <a:ahLst/>
              <a:cxnLst/>
              <a:rect l="l" t="t" r="r" b="b"/>
              <a:pathLst>
                <a:path w="20" h="18" extrusionOk="0">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43" name="Google Shape;443;p20"/>
            <p:cNvSpPr/>
            <p:nvPr/>
          </p:nvSpPr>
          <p:spPr>
            <a:xfrm>
              <a:off x="12105666" y="5021797"/>
              <a:ext cx="119965" cy="187539"/>
            </a:xfrm>
            <a:custGeom>
              <a:avLst/>
              <a:gdLst/>
              <a:ahLst/>
              <a:cxnLst/>
              <a:rect l="l" t="t" r="r" b="b"/>
              <a:pathLst>
                <a:path w="15" h="22" extrusionOk="0">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44" name="Google Shape;444;p20"/>
            <p:cNvSpPr/>
            <p:nvPr/>
          </p:nvSpPr>
          <p:spPr>
            <a:xfrm>
              <a:off x="12018421" y="5192028"/>
              <a:ext cx="357169" cy="438552"/>
            </a:xfrm>
            <a:custGeom>
              <a:avLst/>
              <a:gdLst/>
              <a:ahLst/>
              <a:cxnLst/>
              <a:rect l="l" t="t" r="r" b="b"/>
              <a:pathLst>
                <a:path w="45" h="52" extrusionOk="0">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45" name="Google Shape;445;p20"/>
            <p:cNvSpPr/>
            <p:nvPr/>
          </p:nvSpPr>
          <p:spPr>
            <a:xfrm>
              <a:off x="12648239" y="5327631"/>
              <a:ext cx="711612" cy="447209"/>
            </a:xfrm>
            <a:custGeom>
              <a:avLst/>
              <a:gdLst/>
              <a:ahLst/>
              <a:cxnLst/>
              <a:rect l="l" t="t" r="r" b="b"/>
              <a:pathLst>
                <a:path w="89" h="53" extrusionOk="0">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46" name="Google Shape;446;p20"/>
            <p:cNvSpPr/>
            <p:nvPr/>
          </p:nvSpPr>
          <p:spPr>
            <a:xfrm>
              <a:off x="12424667" y="5494972"/>
              <a:ext cx="239931" cy="103867"/>
            </a:xfrm>
            <a:custGeom>
              <a:avLst/>
              <a:gdLst/>
              <a:ahLst/>
              <a:cxnLst/>
              <a:rect l="l" t="t" r="r" b="b"/>
              <a:pathLst>
                <a:path w="30" h="12" extrusionOk="0">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47" name="Google Shape;447;p20"/>
            <p:cNvSpPr/>
            <p:nvPr/>
          </p:nvSpPr>
          <p:spPr>
            <a:xfrm>
              <a:off x="12689133" y="5114125"/>
              <a:ext cx="376254" cy="297179"/>
            </a:xfrm>
            <a:custGeom>
              <a:avLst/>
              <a:gdLst/>
              <a:ahLst/>
              <a:cxnLst/>
              <a:rect l="l" t="t" r="r" b="b"/>
              <a:pathLst>
                <a:path w="47" h="35" extrusionOk="0">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48" name="Google Shape;448;p20"/>
            <p:cNvSpPr/>
            <p:nvPr/>
          </p:nvSpPr>
          <p:spPr>
            <a:xfrm>
              <a:off x="12601887" y="5096813"/>
              <a:ext cx="231750" cy="161574"/>
            </a:xfrm>
            <a:custGeom>
              <a:avLst/>
              <a:gdLst/>
              <a:ahLst/>
              <a:cxnLst/>
              <a:rect l="l" t="t" r="r" b="b"/>
              <a:pathLst>
                <a:path w="29" h="19" extrusionOk="0">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49" name="Google Shape;449;p20"/>
            <p:cNvSpPr/>
            <p:nvPr/>
          </p:nvSpPr>
          <p:spPr>
            <a:xfrm>
              <a:off x="12601887" y="4995831"/>
              <a:ext cx="286281" cy="152919"/>
            </a:xfrm>
            <a:custGeom>
              <a:avLst/>
              <a:gdLst/>
              <a:ahLst/>
              <a:cxnLst/>
              <a:rect l="l" t="t" r="r" b="b"/>
              <a:pathLst>
                <a:path w="36" h="18" extrusionOk="0">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50" name="Google Shape;450;p20"/>
            <p:cNvSpPr/>
            <p:nvPr/>
          </p:nvSpPr>
          <p:spPr>
            <a:xfrm>
              <a:off x="12689133" y="4903506"/>
              <a:ext cx="190855" cy="126948"/>
            </a:xfrm>
            <a:custGeom>
              <a:avLst/>
              <a:gdLst/>
              <a:ahLst/>
              <a:cxnLst/>
              <a:rect l="l" t="t" r="r" b="b"/>
              <a:pathLst>
                <a:path w="24" h="15" extrusionOk="0">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51" name="Google Shape;451;p20"/>
            <p:cNvSpPr/>
            <p:nvPr/>
          </p:nvSpPr>
          <p:spPr>
            <a:xfrm>
              <a:off x="12544633" y="5166059"/>
              <a:ext cx="128145" cy="66361"/>
            </a:xfrm>
            <a:custGeom>
              <a:avLst/>
              <a:gdLst/>
              <a:ahLst/>
              <a:cxnLst/>
              <a:rect l="l" t="t" r="r" b="b"/>
              <a:pathLst>
                <a:path w="16" h="8" extrusionOk="0">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52" name="Google Shape;452;p20"/>
            <p:cNvSpPr/>
            <p:nvPr/>
          </p:nvSpPr>
          <p:spPr>
            <a:xfrm>
              <a:off x="12345596" y="5183369"/>
              <a:ext cx="381707" cy="354881"/>
            </a:xfrm>
            <a:custGeom>
              <a:avLst/>
              <a:gdLst/>
              <a:ahLst/>
              <a:cxnLst/>
              <a:rect l="l" t="t" r="r" b="b"/>
              <a:pathLst>
                <a:path w="48" h="42" extrusionOk="0">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53" name="Google Shape;453;p20"/>
            <p:cNvSpPr/>
            <p:nvPr/>
          </p:nvSpPr>
          <p:spPr>
            <a:xfrm>
              <a:off x="12577347" y="5555564"/>
              <a:ext cx="368076" cy="253900"/>
            </a:xfrm>
            <a:custGeom>
              <a:avLst/>
              <a:gdLst/>
              <a:ahLst/>
              <a:cxnLst/>
              <a:rect l="l" t="t" r="r" b="b"/>
              <a:pathLst>
                <a:path w="46" h="30" extrusionOk="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54" name="Google Shape;454;p20"/>
            <p:cNvSpPr/>
            <p:nvPr/>
          </p:nvSpPr>
          <p:spPr>
            <a:xfrm>
              <a:off x="12833638" y="5546906"/>
              <a:ext cx="133597" cy="170231"/>
            </a:xfrm>
            <a:custGeom>
              <a:avLst/>
              <a:gdLst/>
              <a:ahLst/>
              <a:cxnLst/>
              <a:rect l="l" t="t" r="r" b="b"/>
              <a:pathLst>
                <a:path w="17" h="20" extrusionOk="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55" name="Google Shape;455;p20"/>
            <p:cNvSpPr/>
            <p:nvPr/>
          </p:nvSpPr>
          <p:spPr>
            <a:xfrm>
              <a:off x="12888168" y="5639232"/>
              <a:ext cx="79067" cy="86556"/>
            </a:xfrm>
            <a:custGeom>
              <a:avLst/>
              <a:gdLst/>
              <a:ahLst/>
              <a:cxnLst/>
              <a:rect l="l" t="t" r="r" b="b"/>
              <a:pathLst>
                <a:path w="10" h="10" extrusionOk="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56" name="Google Shape;456;p20"/>
            <p:cNvSpPr/>
            <p:nvPr/>
          </p:nvSpPr>
          <p:spPr>
            <a:xfrm>
              <a:off x="12648239" y="5774837"/>
              <a:ext cx="256290" cy="161574"/>
            </a:xfrm>
            <a:custGeom>
              <a:avLst/>
              <a:gdLst/>
              <a:ahLst/>
              <a:cxnLst/>
              <a:rect l="l" t="t" r="r" b="b"/>
              <a:pathLst>
                <a:path w="32" h="19" extrusionOk="0">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57" name="Google Shape;457;p20"/>
            <p:cNvSpPr/>
            <p:nvPr/>
          </p:nvSpPr>
          <p:spPr>
            <a:xfrm>
              <a:off x="12400127" y="5734445"/>
              <a:ext cx="144505" cy="126948"/>
            </a:xfrm>
            <a:custGeom>
              <a:avLst/>
              <a:gdLst/>
              <a:ahLst/>
              <a:cxnLst/>
              <a:rect l="l" t="t" r="r" b="b"/>
              <a:pathLst>
                <a:path w="18" h="15" extrusionOk="0">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58" name="Google Shape;458;p20"/>
            <p:cNvSpPr/>
            <p:nvPr/>
          </p:nvSpPr>
          <p:spPr>
            <a:xfrm>
              <a:off x="12503732" y="5673855"/>
              <a:ext cx="177221" cy="227931"/>
            </a:xfrm>
            <a:custGeom>
              <a:avLst/>
              <a:gdLst/>
              <a:ahLst/>
              <a:cxnLst/>
              <a:rect l="l" t="t" r="r" b="b"/>
              <a:pathLst>
                <a:path w="22" h="27" extrusionOk="0">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59" name="Google Shape;459;p20"/>
            <p:cNvSpPr/>
            <p:nvPr/>
          </p:nvSpPr>
          <p:spPr>
            <a:xfrm>
              <a:off x="12408307" y="5538253"/>
              <a:ext cx="280830" cy="161574"/>
            </a:xfrm>
            <a:custGeom>
              <a:avLst/>
              <a:gdLst/>
              <a:ahLst/>
              <a:cxnLst/>
              <a:rect l="l" t="t" r="r" b="b"/>
              <a:pathLst>
                <a:path w="35" h="19" extrusionOk="0">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60" name="Google Shape;460;p20"/>
            <p:cNvSpPr/>
            <p:nvPr/>
          </p:nvSpPr>
          <p:spPr>
            <a:xfrm>
              <a:off x="12569167" y="5901789"/>
              <a:ext cx="248111" cy="271210"/>
            </a:xfrm>
            <a:custGeom>
              <a:avLst/>
              <a:gdLst/>
              <a:ahLst/>
              <a:cxnLst/>
              <a:rect l="l" t="t" r="r" b="b"/>
              <a:pathLst>
                <a:path w="31" h="32" extrusionOk="0">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61" name="Google Shape;461;p20"/>
            <p:cNvSpPr/>
            <p:nvPr/>
          </p:nvSpPr>
          <p:spPr>
            <a:xfrm>
              <a:off x="12792740" y="5887360"/>
              <a:ext cx="119965" cy="83670"/>
            </a:xfrm>
            <a:custGeom>
              <a:avLst/>
              <a:gdLst/>
              <a:ahLst/>
              <a:cxnLst/>
              <a:rect l="l" t="t" r="r" b="b"/>
              <a:pathLst>
                <a:path w="15" h="10" extrusionOk="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62" name="Google Shape;462;p20"/>
            <p:cNvSpPr/>
            <p:nvPr/>
          </p:nvSpPr>
          <p:spPr>
            <a:xfrm>
              <a:off x="12536452" y="5861396"/>
              <a:ext cx="70889" cy="152919"/>
            </a:xfrm>
            <a:custGeom>
              <a:avLst/>
              <a:gdLst/>
              <a:ahLst/>
              <a:cxnLst/>
              <a:rect l="l" t="t" r="r" b="b"/>
              <a:pathLst>
                <a:path w="9" h="18" extrusionOk="0">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63" name="Google Shape;463;p20"/>
            <p:cNvSpPr/>
            <p:nvPr/>
          </p:nvSpPr>
          <p:spPr>
            <a:xfrm>
              <a:off x="12577347" y="5878707"/>
              <a:ext cx="103605" cy="75018"/>
            </a:xfrm>
            <a:custGeom>
              <a:avLst/>
              <a:gdLst/>
              <a:ahLst/>
              <a:cxnLst/>
              <a:rect l="l" t="t" r="r" b="b"/>
              <a:pathLst>
                <a:path w="13" h="9" extrusionOk="0">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64" name="Google Shape;464;p20"/>
            <p:cNvSpPr/>
            <p:nvPr/>
          </p:nvSpPr>
          <p:spPr>
            <a:xfrm>
              <a:off x="13455275" y="5927753"/>
              <a:ext cx="152684" cy="135605"/>
            </a:xfrm>
            <a:custGeom>
              <a:avLst/>
              <a:gdLst/>
              <a:ahLst/>
              <a:cxnLst/>
              <a:rect l="l" t="t" r="r" b="b"/>
              <a:pathLst>
                <a:path w="19" h="16" extrusionOk="0">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65" name="Google Shape;465;p20"/>
            <p:cNvSpPr/>
            <p:nvPr/>
          </p:nvSpPr>
          <p:spPr>
            <a:xfrm>
              <a:off x="13512531" y="5996999"/>
              <a:ext cx="790679" cy="709761"/>
            </a:xfrm>
            <a:custGeom>
              <a:avLst/>
              <a:gdLst/>
              <a:ahLst/>
              <a:cxnLst/>
              <a:rect l="l" t="t" r="r" b="b"/>
              <a:pathLst>
                <a:path w="99" h="84" extrusionOk="0">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66" name="Google Shape;466;p20"/>
            <p:cNvSpPr/>
            <p:nvPr/>
          </p:nvSpPr>
          <p:spPr>
            <a:xfrm>
              <a:off x="13528889" y="6005655"/>
              <a:ext cx="62710" cy="49050"/>
            </a:xfrm>
            <a:custGeom>
              <a:avLst/>
              <a:gdLst/>
              <a:ahLst/>
              <a:cxnLst/>
              <a:rect l="l" t="t" r="r" b="b"/>
              <a:pathLst>
                <a:path w="8" h="6" extrusionOk="0">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67" name="Google Shape;467;p20"/>
            <p:cNvSpPr/>
            <p:nvPr/>
          </p:nvSpPr>
          <p:spPr>
            <a:xfrm>
              <a:off x="13343487" y="5800803"/>
              <a:ext cx="280830" cy="152919"/>
            </a:xfrm>
            <a:custGeom>
              <a:avLst/>
              <a:gdLst/>
              <a:ahLst/>
              <a:cxnLst/>
              <a:rect l="l" t="t" r="r" b="b"/>
              <a:pathLst>
                <a:path w="35" h="18" extrusionOk="0">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68" name="Google Shape;468;p20"/>
            <p:cNvSpPr/>
            <p:nvPr/>
          </p:nvSpPr>
          <p:spPr>
            <a:xfrm>
              <a:off x="13537071" y="5901789"/>
              <a:ext cx="215392" cy="178885"/>
            </a:xfrm>
            <a:custGeom>
              <a:avLst/>
              <a:gdLst/>
              <a:ahLst/>
              <a:cxnLst/>
              <a:rect l="l" t="t" r="r" b="b"/>
              <a:pathLst>
                <a:path w="27" h="21" extrusionOk="0">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69" name="Google Shape;469;p20"/>
            <p:cNvSpPr/>
            <p:nvPr/>
          </p:nvSpPr>
          <p:spPr>
            <a:xfrm>
              <a:off x="13607957" y="6461520"/>
              <a:ext cx="70889" cy="86556"/>
            </a:xfrm>
            <a:custGeom>
              <a:avLst/>
              <a:gdLst/>
              <a:ahLst/>
              <a:cxnLst/>
              <a:rect l="l" t="t" r="r" b="b"/>
              <a:pathLst>
                <a:path w="9" h="10" extrusionOk="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70" name="Google Shape;470;p20"/>
            <p:cNvSpPr/>
            <p:nvPr/>
          </p:nvSpPr>
          <p:spPr>
            <a:xfrm>
              <a:off x="13160816" y="6141259"/>
              <a:ext cx="278102" cy="227931"/>
            </a:xfrm>
            <a:custGeom>
              <a:avLst/>
              <a:gdLst/>
              <a:ahLst/>
              <a:cxnLst/>
              <a:rect l="l" t="t" r="r" b="b"/>
              <a:pathLst>
                <a:path w="35" h="27" extrusionOk="0">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71" name="Google Shape;471;p20"/>
            <p:cNvSpPr/>
            <p:nvPr/>
          </p:nvSpPr>
          <p:spPr>
            <a:xfrm>
              <a:off x="13288958" y="6123949"/>
              <a:ext cx="398066" cy="398158"/>
            </a:xfrm>
            <a:custGeom>
              <a:avLst/>
              <a:gdLst/>
              <a:ahLst/>
              <a:cxnLst/>
              <a:rect l="l" t="t" r="r" b="b"/>
              <a:pathLst>
                <a:path w="50" h="47" extrusionOk="0">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72" name="Google Shape;472;p20"/>
            <p:cNvSpPr/>
            <p:nvPr/>
          </p:nvSpPr>
          <p:spPr>
            <a:xfrm>
              <a:off x="12784560" y="5893133"/>
              <a:ext cx="757961" cy="305832"/>
            </a:xfrm>
            <a:custGeom>
              <a:avLst/>
              <a:gdLst/>
              <a:ahLst/>
              <a:cxnLst/>
              <a:rect l="l" t="t" r="r" b="b"/>
              <a:pathLst>
                <a:path w="95" h="36" extrusionOk="0">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73" name="Google Shape;473;p20"/>
            <p:cNvSpPr/>
            <p:nvPr/>
          </p:nvSpPr>
          <p:spPr>
            <a:xfrm>
              <a:off x="13128096" y="6377849"/>
              <a:ext cx="839755" cy="712649"/>
            </a:xfrm>
            <a:custGeom>
              <a:avLst/>
              <a:gdLst/>
              <a:ahLst/>
              <a:cxnLst/>
              <a:rect l="l" t="t" r="r" b="b"/>
              <a:pathLst>
                <a:path w="105" h="84" extrusionOk="0">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74" name="Google Shape;474;p20"/>
            <p:cNvSpPr/>
            <p:nvPr/>
          </p:nvSpPr>
          <p:spPr>
            <a:xfrm>
              <a:off x="13144456" y="6325911"/>
              <a:ext cx="166316" cy="187539"/>
            </a:xfrm>
            <a:custGeom>
              <a:avLst/>
              <a:gdLst/>
              <a:ahLst/>
              <a:cxnLst/>
              <a:rect l="l" t="t" r="r" b="b"/>
              <a:pathLst>
                <a:path w="21" h="22" extrusionOk="0">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75" name="Google Shape;475;p20"/>
            <p:cNvSpPr/>
            <p:nvPr/>
          </p:nvSpPr>
          <p:spPr>
            <a:xfrm>
              <a:off x="13152635" y="6259555"/>
              <a:ext cx="62710" cy="75018"/>
            </a:xfrm>
            <a:custGeom>
              <a:avLst/>
              <a:gdLst/>
              <a:ahLst/>
              <a:cxnLst/>
              <a:rect l="l" t="t" r="r" b="b"/>
              <a:pathLst>
                <a:path w="8" h="9" extrusionOk="0">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76" name="Google Shape;476;p20"/>
            <p:cNvSpPr/>
            <p:nvPr/>
          </p:nvSpPr>
          <p:spPr>
            <a:xfrm>
              <a:off x="13144456" y="6360538"/>
              <a:ext cx="24539" cy="60589"/>
            </a:xfrm>
            <a:custGeom>
              <a:avLst/>
              <a:gdLst/>
              <a:ahLst/>
              <a:cxnLst/>
              <a:rect l="l" t="t" r="r" b="b"/>
              <a:pathLst>
                <a:path w="3" h="7" extrusionOk="0">
                  <a:moveTo>
                    <a:pt x="0" y="3"/>
                  </a:moveTo>
                  <a:cubicBezTo>
                    <a:pt x="0" y="5"/>
                    <a:pt x="1" y="6"/>
                    <a:pt x="3" y="7"/>
                  </a:cubicBezTo>
                  <a:cubicBezTo>
                    <a:pt x="3" y="5"/>
                    <a:pt x="3" y="3"/>
                    <a:pt x="3" y="1"/>
                  </a:cubicBezTo>
                  <a:cubicBezTo>
                    <a:pt x="3" y="0"/>
                    <a:pt x="3" y="0"/>
                    <a:pt x="2" y="0"/>
                  </a:cubicBezTo>
                  <a:cubicBezTo>
                    <a:pt x="0" y="0"/>
                    <a:pt x="0" y="2"/>
                    <a:pt x="0" y="3"/>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77" name="Google Shape;477;p20"/>
            <p:cNvSpPr/>
            <p:nvPr/>
          </p:nvSpPr>
          <p:spPr>
            <a:xfrm>
              <a:off x="13111739" y="6325911"/>
              <a:ext cx="65435" cy="222163"/>
            </a:xfrm>
            <a:custGeom>
              <a:avLst/>
              <a:gdLst/>
              <a:ahLst/>
              <a:cxnLst/>
              <a:rect l="l" t="t" r="r" b="b"/>
              <a:pathLst>
                <a:path w="8" h="26" extrusionOk="0">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78" name="Google Shape;478;p20"/>
            <p:cNvSpPr/>
            <p:nvPr/>
          </p:nvSpPr>
          <p:spPr>
            <a:xfrm>
              <a:off x="13774272" y="6657712"/>
              <a:ext cx="40896" cy="66361"/>
            </a:xfrm>
            <a:custGeom>
              <a:avLst/>
              <a:gdLst/>
              <a:ahLst/>
              <a:cxnLst/>
              <a:rect l="l" t="t" r="r" b="b"/>
              <a:pathLst>
                <a:path w="5" h="8" extrusionOk="0">
                  <a:moveTo>
                    <a:pt x="3" y="8"/>
                  </a:moveTo>
                  <a:cubicBezTo>
                    <a:pt x="3" y="7"/>
                    <a:pt x="5" y="0"/>
                    <a:pt x="2" y="0"/>
                  </a:cubicBezTo>
                  <a:cubicBezTo>
                    <a:pt x="1" y="1"/>
                    <a:pt x="0" y="3"/>
                    <a:pt x="0" y="4"/>
                  </a:cubicBezTo>
                  <a:cubicBezTo>
                    <a:pt x="0" y="6"/>
                    <a:pt x="1" y="7"/>
                    <a:pt x="3" y="8"/>
                  </a:cubicBezTo>
                  <a:cubicBezTo>
                    <a:pt x="3" y="8"/>
                    <a:pt x="2" y="8"/>
                    <a:pt x="3" y="8"/>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79" name="Google Shape;479;p20"/>
            <p:cNvSpPr/>
            <p:nvPr/>
          </p:nvSpPr>
          <p:spPr>
            <a:xfrm>
              <a:off x="13447097" y="6972203"/>
              <a:ext cx="425330" cy="285637"/>
            </a:xfrm>
            <a:custGeom>
              <a:avLst/>
              <a:gdLst/>
              <a:ahLst/>
              <a:cxnLst/>
              <a:rect l="l" t="t" r="r" b="b"/>
              <a:pathLst>
                <a:path w="53" h="34" extrusionOk="0">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80" name="Google Shape;480;p20"/>
            <p:cNvSpPr/>
            <p:nvPr/>
          </p:nvSpPr>
          <p:spPr>
            <a:xfrm>
              <a:off x="13823348" y="6657712"/>
              <a:ext cx="327177" cy="415471"/>
            </a:xfrm>
            <a:custGeom>
              <a:avLst/>
              <a:gdLst/>
              <a:ahLst/>
              <a:cxnLst/>
              <a:rect l="l" t="t" r="r" b="b"/>
              <a:pathLst>
                <a:path w="41" h="49" extrusionOk="0">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81" name="Google Shape;481;p20"/>
            <p:cNvSpPr/>
            <p:nvPr/>
          </p:nvSpPr>
          <p:spPr>
            <a:xfrm>
              <a:off x="14518599" y="5844084"/>
              <a:ext cx="438965" cy="201966"/>
            </a:xfrm>
            <a:custGeom>
              <a:avLst/>
              <a:gdLst/>
              <a:ahLst/>
              <a:cxnLst/>
              <a:rect l="l" t="t" r="r" b="b"/>
              <a:pathLst>
                <a:path w="55" h="24" extrusionOk="0">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82" name="Google Shape;482;p20"/>
            <p:cNvSpPr/>
            <p:nvPr/>
          </p:nvSpPr>
          <p:spPr>
            <a:xfrm>
              <a:off x="13984212" y="5717135"/>
              <a:ext cx="711612" cy="441437"/>
            </a:xfrm>
            <a:custGeom>
              <a:avLst/>
              <a:gdLst/>
              <a:ahLst/>
              <a:cxnLst/>
              <a:rect l="l" t="t" r="r" b="b"/>
              <a:pathLst>
                <a:path w="89" h="52" extrusionOk="0">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83" name="Google Shape;483;p20"/>
            <p:cNvSpPr/>
            <p:nvPr/>
          </p:nvSpPr>
          <p:spPr>
            <a:xfrm>
              <a:off x="14199603" y="6207620"/>
              <a:ext cx="0" cy="8657"/>
            </a:xfrm>
            <a:custGeom>
              <a:avLst/>
              <a:gdLst/>
              <a:ahLst/>
              <a:cxnLst/>
              <a:rect l="l" t="t" r="r" b="b"/>
              <a:pathLst>
                <a:path w="120000" h="1" extrusionOk="0">
                  <a:moveTo>
                    <a:pt x="0" y="1"/>
                  </a:moveTo>
                  <a:cubicBezTo>
                    <a:pt x="0" y="0"/>
                    <a:pt x="0" y="0"/>
                    <a:pt x="0" y="0"/>
                  </a:cubicBezTo>
                  <a:cubicBezTo>
                    <a:pt x="0" y="0"/>
                    <a:pt x="0" y="0"/>
                    <a:pt x="0"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84" name="Google Shape;484;p20"/>
            <p:cNvSpPr/>
            <p:nvPr/>
          </p:nvSpPr>
          <p:spPr>
            <a:xfrm>
              <a:off x="13831528" y="5870050"/>
              <a:ext cx="583465" cy="363536"/>
            </a:xfrm>
            <a:custGeom>
              <a:avLst/>
              <a:gdLst/>
              <a:ahLst/>
              <a:cxnLst/>
              <a:rect l="l" t="t" r="r" b="b"/>
              <a:pathLst>
                <a:path w="73" h="43" extrusionOk="0">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85" name="Google Shape;485;p20"/>
            <p:cNvSpPr/>
            <p:nvPr/>
          </p:nvSpPr>
          <p:spPr>
            <a:xfrm>
              <a:off x="14447713" y="5953721"/>
              <a:ext cx="318996" cy="227931"/>
            </a:xfrm>
            <a:custGeom>
              <a:avLst/>
              <a:gdLst/>
              <a:ahLst/>
              <a:cxnLst/>
              <a:rect l="l" t="t" r="r" b="b"/>
              <a:pathLst>
                <a:path w="40" h="27" extrusionOk="0">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86" name="Google Shape;486;p20"/>
            <p:cNvSpPr/>
            <p:nvPr/>
          </p:nvSpPr>
          <p:spPr>
            <a:xfrm>
              <a:off x="14191425" y="6149916"/>
              <a:ext cx="662537" cy="626092"/>
            </a:xfrm>
            <a:custGeom>
              <a:avLst/>
              <a:gdLst/>
              <a:ahLst/>
              <a:cxnLst/>
              <a:rect l="l" t="t" r="r" b="b"/>
              <a:pathLst>
                <a:path w="83" h="74" extrusionOk="0">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87" name="Google Shape;487;p20"/>
            <p:cNvSpPr/>
            <p:nvPr/>
          </p:nvSpPr>
          <p:spPr>
            <a:xfrm>
              <a:off x="14158706" y="6072015"/>
              <a:ext cx="599825" cy="450092"/>
            </a:xfrm>
            <a:custGeom>
              <a:avLst/>
              <a:gdLst/>
              <a:ahLst/>
              <a:cxnLst/>
              <a:rect l="l" t="t" r="r" b="b"/>
              <a:pathLst>
                <a:path w="75" h="53" extrusionOk="0">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88" name="Google Shape;488;p20"/>
            <p:cNvSpPr/>
            <p:nvPr/>
          </p:nvSpPr>
          <p:spPr>
            <a:xfrm>
              <a:off x="14104176" y="5708478"/>
              <a:ext cx="21811" cy="34623"/>
            </a:xfrm>
            <a:custGeom>
              <a:avLst/>
              <a:gdLst/>
              <a:ahLst/>
              <a:cxnLst/>
              <a:rect l="l" t="t" r="r" b="b"/>
              <a:pathLst>
                <a:path w="3" h="4" extrusionOk="0">
                  <a:moveTo>
                    <a:pt x="3" y="2"/>
                  </a:moveTo>
                  <a:cubicBezTo>
                    <a:pt x="2" y="2"/>
                    <a:pt x="1" y="0"/>
                    <a:pt x="1" y="1"/>
                  </a:cubicBezTo>
                  <a:cubicBezTo>
                    <a:pt x="0" y="2"/>
                    <a:pt x="2" y="3"/>
                    <a:pt x="3" y="4"/>
                  </a:cubicBezTo>
                  <a:cubicBezTo>
                    <a:pt x="3" y="3"/>
                    <a:pt x="3" y="2"/>
                    <a:pt x="3" y="2"/>
                  </a:cubicBezTo>
                  <a:cubicBezTo>
                    <a:pt x="2" y="1"/>
                    <a:pt x="3" y="2"/>
                    <a:pt x="3" y="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89" name="Google Shape;489;p20"/>
            <p:cNvSpPr/>
            <p:nvPr/>
          </p:nvSpPr>
          <p:spPr>
            <a:xfrm>
              <a:off x="13599777" y="5174716"/>
              <a:ext cx="1622256" cy="822287"/>
            </a:xfrm>
            <a:custGeom>
              <a:avLst/>
              <a:gdLst/>
              <a:ahLst/>
              <a:cxnLst/>
              <a:rect l="l" t="t" r="r" b="b"/>
              <a:pathLst>
                <a:path w="203" h="97" extrusionOk="0">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90" name="Google Shape;490;p20"/>
            <p:cNvSpPr/>
            <p:nvPr/>
          </p:nvSpPr>
          <p:spPr>
            <a:xfrm>
              <a:off x="14477704" y="6198964"/>
              <a:ext cx="1120582" cy="1263721"/>
            </a:xfrm>
            <a:custGeom>
              <a:avLst/>
              <a:gdLst/>
              <a:ahLst/>
              <a:cxnLst/>
              <a:rect l="l" t="t" r="r" b="b"/>
              <a:pathLst>
                <a:path w="140" h="149" extrusionOk="0">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91" name="Google Shape;491;p20"/>
            <p:cNvSpPr/>
            <p:nvPr/>
          </p:nvSpPr>
          <p:spPr>
            <a:xfrm>
              <a:off x="15399253" y="6548074"/>
              <a:ext cx="327177" cy="830941"/>
            </a:xfrm>
            <a:custGeom>
              <a:avLst/>
              <a:gdLst/>
              <a:ahLst/>
              <a:cxnLst/>
              <a:rect l="l" t="t" r="r" b="b"/>
              <a:pathLst>
                <a:path w="41" h="98" extrusionOk="0">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92" name="Google Shape;492;p20"/>
            <p:cNvSpPr/>
            <p:nvPr/>
          </p:nvSpPr>
          <p:spPr>
            <a:xfrm>
              <a:off x="15246570" y="6649055"/>
              <a:ext cx="182677" cy="236588"/>
            </a:xfrm>
            <a:custGeom>
              <a:avLst/>
              <a:gdLst/>
              <a:ahLst/>
              <a:cxnLst/>
              <a:rect l="l" t="t" r="r" b="b"/>
              <a:pathLst>
                <a:path w="23" h="28" extrusionOk="0">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93" name="Google Shape;493;p20"/>
            <p:cNvSpPr/>
            <p:nvPr/>
          </p:nvSpPr>
          <p:spPr>
            <a:xfrm>
              <a:off x="15590107" y="6911610"/>
              <a:ext cx="335358" cy="652058"/>
            </a:xfrm>
            <a:custGeom>
              <a:avLst/>
              <a:gdLst/>
              <a:ahLst/>
              <a:cxnLst/>
              <a:rect l="l" t="t" r="r" b="b"/>
              <a:pathLst>
                <a:path w="42" h="77" extrusionOk="0">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94" name="Google Shape;494;p20"/>
            <p:cNvSpPr/>
            <p:nvPr/>
          </p:nvSpPr>
          <p:spPr>
            <a:xfrm>
              <a:off x="15772781" y="6776005"/>
              <a:ext cx="305365" cy="660715"/>
            </a:xfrm>
            <a:custGeom>
              <a:avLst/>
              <a:gdLst/>
              <a:ahLst/>
              <a:cxnLst/>
              <a:rect l="l" t="t" r="r" b="b"/>
              <a:pathLst>
                <a:path w="38" h="78" extrusionOk="0">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95" name="Google Shape;495;p20"/>
            <p:cNvSpPr/>
            <p:nvPr/>
          </p:nvSpPr>
          <p:spPr>
            <a:xfrm>
              <a:off x="15701893" y="6827940"/>
              <a:ext cx="294460" cy="380848"/>
            </a:xfrm>
            <a:custGeom>
              <a:avLst/>
              <a:gdLst/>
              <a:ahLst/>
              <a:cxnLst/>
              <a:rect l="l" t="t" r="r" b="b"/>
              <a:pathLst>
                <a:path w="37" h="45" extrusionOk="0">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96" name="Google Shape;496;p20"/>
            <p:cNvSpPr/>
            <p:nvPr/>
          </p:nvSpPr>
          <p:spPr>
            <a:xfrm>
              <a:off x="16964251" y="7860844"/>
              <a:ext cx="359895" cy="323144"/>
            </a:xfrm>
            <a:custGeom>
              <a:avLst/>
              <a:gdLst/>
              <a:ahLst/>
              <a:cxnLst/>
              <a:rect l="l" t="t" r="r" b="b"/>
              <a:pathLst>
                <a:path w="45" h="38" extrusionOk="0">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97" name="Google Shape;497;p20"/>
            <p:cNvSpPr/>
            <p:nvPr/>
          </p:nvSpPr>
          <p:spPr>
            <a:xfrm>
              <a:off x="17315967" y="7912781"/>
              <a:ext cx="408972" cy="346225"/>
            </a:xfrm>
            <a:custGeom>
              <a:avLst/>
              <a:gdLst/>
              <a:ahLst/>
              <a:cxnLst/>
              <a:rect l="l" t="t" r="r" b="b"/>
              <a:pathLst>
                <a:path w="51" h="41" extrusionOk="0">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98" name="Google Shape;498;p20"/>
            <p:cNvSpPr/>
            <p:nvPr/>
          </p:nvSpPr>
          <p:spPr>
            <a:xfrm>
              <a:off x="16045428" y="7598293"/>
              <a:ext cx="408972" cy="380848"/>
            </a:xfrm>
            <a:custGeom>
              <a:avLst/>
              <a:gdLst/>
              <a:ahLst/>
              <a:cxnLst/>
              <a:rect l="l" t="t" r="r" b="b"/>
              <a:pathLst>
                <a:path w="51" h="45" extrusionOk="0">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99" name="Google Shape;499;p20"/>
            <p:cNvSpPr/>
            <p:nvPr/>
          </p:nvSpPr>
          <p:spPr>
            <a:xfrm>
              <a:off x="16069966" y="7497308"/>
              <a:ext cx="392614" cy="271210"/>
            </a:xfrm>
            <a:custGeom>
              <a:avLst/>
              <a:gdLst/>
              <a:ahLst/>
              <a:cxnLst/>
              <a:rect l="l" t="t" r="r" b="b"/>
              <a:pathLst>
                <a:path w="49" h="32" extrusionOk="0">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00" name="Google Shape;500;p20"/>
            <p:cNvSpPr/>
            <p:nvPr/>
          </p:nvSpPr>
          <p:spPr>
            <a:xfrm>
              <a:off x="15271110" y="6556730"/>
              <a:ext cx="136323" cy="83670"/>
            </a:xfrm>
            <a:custGeom>
              <a:avLst/>
              <a:gdLst/>
              <a:ahLst/>
              <a:cxnLst/>
              <a:rect l="l" t="t" r="r" b="b"/>
              <a:pathLst>
                <a:path w="17" h="10" extrusionOk="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01" name="Google Shape;501;p20"/>
            <p:cNvSpPr/>
            <p:nvPr/>
          </p:nvSpPr>
          <p:spPr>
            <a:xfrm>
              <a:off x="14957564" y="6461520"/>
              <a:ext cx="297184" cy="196192"/>
            </a:xfrm>
            <a:custGeom>
              <a:avLst/>
              <a:gdLst/>
              <a:ahLst/>
              <a:cxnLst/>
              <a:rect l="l" t="t" r="r" b="b"/>
              <a:pathLst>
                <a:path w="37" h="23" extrusionOk="0">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02" name="Google Shape;502;p20"/>
            <p:cNvSpPr/>
            <p:nvPr/>
          </p:nvSpPr>
          <p:spPr>
            <a:xfrm>
              <a:off x="15780960" y="7174165"/>
              <a:ext cx="223570" cy="196192"/>
            </a:xfrm>
            <a:custGeom>
              <a:avLst/>
              <a:gdLst/>
              <a:ahLst/>
              <a:cxnLst/>
              <a:rect l="l" t="t" r="r" b="b"/>
              <a:pathLst>
                <a:path w="28" h="23" extrusionOk="0">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03" name="Google Shape;503;p20"/>
            <p:cNvSpPr/>
            <p:nvPr/>
          </p:nvSpPr>
          <p:spPr>
            <a:xfrm>
              <a:off x="15693711" y="7520389"/>
              <a:ext cx="177221" cy="222163"/>
            </a:xfrm>
            <a:custGeom>
              <a:avLst/>
              <a:gdLst/>
              <a:ahLst/>
              <a:cxnLst/>
              <a:rect l="l" t="t" r="r" b="b"/>
              <a:pathLst>
                <a:path w="22" h="26" extrusionOk="0">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04" name="Google Shape;504;p20"/>
            <p:cNvSpPr/>
            <p:nvPr/>
          </p:nvSpPr>
          <p:spPr>
            <a:xfrm>
              <a:off x="14695822" y="5275696"/>
              <a:ext cx="2396576" cy="1653226"/>
            </a:xfrm>
            <a:custGeom>
              <a:avLst/>
              <a:gdLst/>
              <a:ahLst/>
              <a:cxnLst/>
              <a:rect l="l" t="t" r="r" b="b"/>
              <a:pathLst>
                <a:path w="300" h="195" extrusionOk="0">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05" name="Google Shape;505;p20"/>
            <p:cNvSpPr/>
            <p:nvPr/>
          </p:nvSpPr>
          <p:spPr>
            <a:xfrm>
              <a:off x="15246570" y="5359370"/>
              <a:ext cx="1254180" cy="577041"/>
            </a:xfrm>
            <a:custGeom>
              <a:avLst/>
              <a:gdLst/>
              <a:ahLst/>
              <a:cxnLst/>
              <a:rect l="l" t="t" r="r" b="b"/>
              <a:pathLst>
                <a:path w="157" h="68" extrusionOk="0">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06" name="Google Shape;506;p20"/>
            <p:cNvSpPr/>
            <p:nvPr/>
          </p:nvSpPr>
          <p:spPr>
            <a:xfrm>
              <a:off x="12225632" y="4251448"/>
              <a:ext cx="501671" cy="914615"/>
            </a:xfrm>
            <a:custGeom>
              <a:avLst/>
              <a:gdLst/>
              <a:ahLst/>
              <a:cxnLst/>
              <a:rect l="l" t="t" r="r" b="b"/>
              <a:pathLst>
                <a:path w="63" h="108" extrusionOk="0">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07" name="Google Shape;507;p20"/>
            <p:cNvSpPr/>
            <p:nvPr/>
          </p:nvSpPr>
          <p:spPr>
            <a:xfrm>
              <a:off x="12593708" y="4182203"/>
              <a:ext cx="430784" cy="712649"/>
            </a:xfrm>
            <a:custGeom>
              <a:avLst/>
              <a:gdLst/>
              <a:ahLst/>
              <a:cxnLst/>
              <a:rect l="l" t="t" r="r" b="b"/>
              <a:pathLst>
                <a:path w="54" h="84" extrusionOk="0">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08" name="Google Shape;508;p20"/>
            <p:cNvSpPr/>
            <p:nvPr/>
          </p:nvSpPr>
          <p:spPr>
            <a:xfrm>
              <a:off x="11977523" y="4098530"/>
              <a:ext cx="1022430" cy="905958"/>
            </a:xfrm>
            <a:custGeom>
              <a:avLst/>
              <a:gdLst/>
              <a:ahLst/>
              <a:cxnLst/>
              <a:rect l="l" t="t" r="r" b="b"/>
              <a:pathLst>
                <a:path w="128" h="107" extrusionOk="0">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09" name="Google Shape;509;p20"/>
            <p:cNvSpPr/>
            <p:nvPr/>
          </p:nvSpPr>
          <p:spPr>
            <a:xfrm>
              <a:off x="12847269" y="3556111"/>
              <a:ext cx="6475387" cy="2388956"/>
            </a:xfrm>
            <a:custGeom>
              <a:avLst/>
              <a:gdLst/>
              <a:ahLst/>
              <a:cxnLst/>
              <a:rect l="l" t="t" r="r" b="b"/>
              <a:pathLst>
                <a:path w="810" h="282" extrusionOk="0">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10" name="Google Shape;510;p20"/>
            <p:cNvSpPr/>
            <p:nvPr/>
          </p:nvSpPr>
          <p:spPr>
            <a:xfrm>
              <a:off x="17340505" y="5241075"/>
              <a:ext cx="119965" cy="271210"/>
            </a:xfrm>
            <a:custGeom>
              <a:avLst/>
              <a:gdLst/>
              <a:ahLst/>
              <a:cxnLst/>
              <a:rect l="l" t="t" r="r" b="b"/>
              <a:pathLst>
                <a:path w="15" h="32" extrusionOk="0">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11" name="Google Shape;511;p20"/>
            <p:cNvSpPr/>
            <p:nvPr/>
          </p:nvSpPr>
          <p:spPr>
            <a:xfrm>
              <a:off x="17365042" y="5503627"/>
              <a:ext cx="119965" cy="196192"/>
            </a:xfrm>
            <a:custGeom>
              <a:avLst/>
              <a:gdLst/>
              <a:ahLst/>
              <a:cxnLst/>
              <a:rect l="l" t="t" r="r" b="b"/>
              <a:pathLst>
                <a:path w="15" h="23" extrusionOk="0">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12" name="Google Shape;512;p20"/>
            <p:cNvSpPr/>
            <p:nvPr/>
          </p:nvSpPr>
          <p:spPr>
            <a:xfrm>
              <a:off x="16732501" y="6080672"/>
              <a:ext cx="169042" cy="213507"/>
            </a:xfrm>
            <a:custGeom>
              <a:avLst/>
              <a:gdLst/>
              <a:ahLst/>
              <a:cxnLst/>
              <a:rect l="l" t="t" r="r" b="b"/>
              <a:pathLst>
                <a:path w="21" h="25" extrusionOk="0">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13" name="Google Shape;513;p20"/>
            <p:cNvSpPr/>
            <p:nvPr/>
          </p:nvSpPr>
          <p:spPr>
            <a:xfrm>
              <a:off x="16661613" y="5852738"/>
              <a:ext cx="256290" cy="262556"/>
            </a:xfrm>
            <a:custGeom>
              <a:avLst/>
              <a:gdLst/>
              <a:ahLst/>
              <a:cxnLst/>
              <a:rect l="l" t="t" r="r" b="b"/>
              <a:pathLst>
                <a:path w="32" h="31" extrusionOk="0">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14" name="Google Shape;514;p20"/>
            <p:cNvSpPr/>
            <p:nvPr/>
          </p:nvSpPr>
          <p:spPr>
            <a:xfrm>
              <a:off x="11361340" y="5183369"/>
              <a:ext cx="190855" cy="210619"/>
            </a:xfrm>
            <a:custGeom>
              <a:avLst/>
              <a:gdLst/>
              <a:ahLst/>
              <a:cxnLst/>
              <a:rect l="l" t="t" r="r" b="b"/>
              <a:pathLst>
                <a:path w="24" h="25" extrusionOk="0">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15" name="Google Shape;515;p20"/>
            <p:cNvSpPr/>
            <p:nvPr/>
          </p:nvSpPr>
          <p:spPr>
            <a:xfrm>
              <a:off x="11456764" y="5174716"/>
              <a:ext cx="128145" cy="83670"/>
            </a:xfrm>
            <a:custGeom>
              <a:avLst/>
              <a:gdLst/>
              <a:ahLst/>
              <a:cxnLst/>
              <a:rect l="l" t="t" r="r" b="b"/>
              <a:pathLst>
                <a:path w="16" h="10" extrusionOk="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16" name="Google Shape;516;p20"/>
            <p:cNvSpPr/>
            <p:nvPr/>
          </p:nvSpPr>
          <p:spPr>
            <a:xfrm>
              <a:off x="11410415" y="5809461"/>
              <a:ext cx="501671" cy="389505"/>
            </a:xfrm>
            <a:custGeom>
              <a:avLst/>
              <a:gdLst/>
              <a:ahLst/>
              <a:cxnLst/>
              <a:rect l="l" t="t" r="r" b="b"/>
              <a:pathLst>
                <a:path w="63" h="46" extrusionOk="0">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17" name="Google Shape;517;p20"/>
            <p:cNvSpPr/>
            <p:nvPr/>
          </p:nvSpPr>
          <p:spPr>
            <a:xfrm>
              <a:off x="11410415" y="5893133"/>
              <a:ext cx="128145" cy="256786"/>
            </a:xfrm>
            <a:custGeom>
              <a:avLst/>
              <a:gdLst/>
              <a:ahLst/>
              <a:cxnLst/>
              <a:rect l="l" t="t" r="r" b="b"/>
              <a:pathLst>
                <a:path w="16" h="30" extrusionOk="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18" name="Google Shape;518;p20"/>
            <p:cNvSpPr/>
            <p:nvPr/>
          </p:nvSpPr>
          <p:spPr>
            <a:xfrm>
              <a:off x="12953602" y="8215725"/>
              <a:ext cx="422606" cy="747271"/>
            </a:xfrm>
            <a:custGeom>
              <a:avLst/>
              <a:gdLst/>
              <a:ahLst/>
              <a:cxnLst/>
              <a:rect l="l" t="t" r="r" b="b"/>
              <a:pathLst>
                <a:path w="53" h="88" extrusionOk="0">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19" name="Google Shape;519;p20"/>
            <p:cNvSpPr/>
            <p:nvPr/>
          </p:nvSpPr>
          <p:spPr>
            <a:xfrm>
              <a:off x="13049028" y="8192644"/>
              <a:ext cx="128145" cy="320261"/>
            </a:xfrm>
            <a:custGeom>
              <a:avLst/>
              <a:gdLst/>
              <a:ahLst/>
              <a:cxnLst/>
              <a:rect l="l" t="t" r="r" b="b"/>
              <a:pathLst>
                <a:path w="16" h="38" extrusionOk="0">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20" name="Google Shape;520;p20"/>
            <p:cNvSpPr/>
            <p:nvPr/>
          </p:nvSpPr>
          <p:spPr>
            <a:xfrm>
              <a:off x="12615517" y="8132055"/>
              <a:ext cx="479859" cy="424127"/>
            </a:xfrm>
            <a:custGeom>
              <a:avLst/>
              <a:gdLst/>
              <a:ahLst/>
              <a:cxnLst/>
              <a:rect l="l" t="t" r="r" b="b"/>
              <a:pathLst>
                <a:path w="60" h="50" extrusionOk="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21" name="Google Shape;521;p20"/>
            <p:cNvSpPr/>
            <p:nvPr/>
          </p:nvSpPr>
          <p:spPr>
            <a:xfrm>
              <a:off x="12250172" y="8512903"/>
              <a:ext cx="509852" cy="533766"/>
            </a:xfrm>
            <a:custGeom>
              <a:avLst/>
              <a:gdLst/>
              <a:ahLst/>
              <a:cxnLst/>
              <a:rect l="l" t="t" r="r" b="b"/>
              <a:pathLst>
                <a:path w="64" h="63" extrusionOk="0">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22" name="Google Shape;522;p20"/>
            <p:cNvSpPr/>
            <p:nvPr/>
          </p:nvSpPr>
          <p:spPr>
            <a:xfrm>
              <a:off x="12263803" y="7555015"/>
              <a:ext cx="727971" cy="804975"/>
            </a:xfrm>
            <a:custGeom>
              <a:avLst/>
              <a:gdLst/>
              <a:ahLst/>
              <a:cxnLst/>
              <a:rect l="l" t="t" r="r" b="b"/>
              <a:pathLst>
                <a:path w="91" h="95" extrusionOk="0">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23" name="Google Shape;523;p20"/>
            <p:cNvSpPr/>
            <p:nvPr/>
          </p:nvSpPr>
          <p:spPr>
            <a:xfrm>
              <a:off x="12255623" y="8031075"/>
              <a:ext cx="449869" cy="533766"/>
            </a:xfrm>
            <a:custGeom>
              <a:avLst/>
              <a:gdLst/>
              <a:ahLst/>
              <a:cxnLst/>
              <a:rect l="l" t="t" r="r" b="b"/>
              <a:pathLst>
                <a:path w="56" h="63" extrusionOk="0">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24" name="Google Shape;524;p20"/>
            <p:cNvSpPr/>
            <p:nvPr/>
          </p:nvSpPr>
          <p:spPr>
            <a:xfrm>
              <a:off x="12544631" y="8538871"/>
              <a:ext cx="368076" cy="406816"/>
            </a:xfrm>
            <a:custGeom>
              <a:avLst/>
              <a:gdLst/>
              <a:ahLst/>
              <a:cxnLst/>
              <a:rect l="l" t="t" r="r" b="b"/>
              <a:pathLst>
                <a:path w="46" h="48" extrusionOk="0">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25" name="Google Shape;525;p20"/>
            <p:cNvSpPr/>
            <p:nvPr/>
          </p:nvSpPr>
          <p:spPr>
            <a:xfrm>
              <a:off x="12743663" y="8455197"/>
              <a:ext cx="313546" cy="294292"/>
            </a:xfrm>
            <a:custGeom>
              <a:avLst/>
              <a:gdLst/>
              <a:ahLst/>
              <a:cxnLst/>
              <a:rect l="l" t="t" r="r" b="b"/>
              <a:pathLst>
                <a:path w="39" h="35" extrusionOk="0">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26" name="Google Shape;526;p20"/>
            <p:cNvSpPr/>
            <p:nvPr/>
          </p:nvSpPr>
          <p:spPr>
            <a:xfrm>
              <a:off x="12953602" y="8893750"/>
              <a:ext cx="79067" cy="95213"/>
            </a:xfrm>
            <a:custGeom>
              <a:avLst/>
              <a:gdLst/>
              <a:ahLst/>
              <a:cxnLst/>
              <a:rect l="l" t="t" r="r" b="b"/>
              <a:pathLst>
                <a:path w="10" h="11" extrusionOk="0">
                  <a:moveTo>
                    <a:pt x="5" y="1"/>
                  </a:moveTo>
                  <a:cubicBezTo>
                    <a:pt x="0" y="2"/>
                    <a:pt x="3" y="11"/>
                    <a:pt x="7" y="9"/>
                  </a:cubicBezTo>
                  <a:cubicBezTo>
                    <a:pt x="10" y="8"/>
                    <a:pt x="9" y="0"/>
                    <a:pt x="5" y="1"/>
                  </a:cubicBezTo>
                  <a:cubicBezTo>
                    <a:pt x="3" y="1"/>
                    <a:pt x="6" y="1"/>
                    <a:pt x="5"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27" name="Google Shape;527;p20"/>
            <p:cNvSpPr/>
            <p:nvPr/>
          </p:nvSpPr>
          <p:spPr>
            <a:xfrm>
              <a:off x="12416485" y="8740836"/>
              <a:ext cx="632542" cy="585697"/>
            </a:xfrm>
            <a:custGeom>
              <a:avLst/>
              <a:gdLst/>
              <a:ahLst/>
              <a:cxnLst/>
              <a:rect l="l" t="t" r="r" b="b"/>
              <a:pathLst>
                <a:path w="79" h="69" extrusionOk="0">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28" name="Google Shape;528;p20"/>
            <p:cNvSpPr/>
            <p:nvPr/>
          </p:nvSpPr>
          <p:spPr>
            <a:xfrm>
              <a:off x="12825456" y="9020700"/>
              <a:ext cx="103605" cy="112524"/>
            </a:xfrm>
            <a:custGeom>
              <a:avLst/>
              <a:gdLst/>
              <a:ahLst/>
              <a:cxnLst/>
              <a:rect l="l" t="t" r="r" b="b"/>
              <a:pathLst>
                <a:path w="13" h="13" extrusionOk="0">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29" name="Google Shape;529;p20"/>
            <p:cNvSpPr/>
            <p:nvPr/>
          </p:nvSpPr>
          <p:spPr>
            <a:xfrm>
              <a:off x="12263803" y="7970481"/>
              <a:ext cx="40896" cy="69244"/>
            </a:xfrm>
            <a:custGeom>
              <a:avLst/>
              <a:gdLst/>
              <a:ahLst/>
              <a:cxnLst/>
              <a:rect l="l" t="t" r="r" b="b"/>
              <a:pathLst>
                <a:path w="5" h="8" extrusionOk="0">
                  <a:moveTo>
                    <a:pt x="2" y="5"/>
                  </a:moveTo>
                  <a:cubicBezTo>
                    <a:pt x="2" y="4"/>
                    <a:pt x="4" y="2"/>
                    <a:pt x="5" y="1"/>
                  </a:cubicBezTo>
                  <a:cubicBezTo>
                    <a:pt x="4" y="0"/>
                    <a:pt x="2" y="2"/>
                    <a:pt x="1" y="3"/>
                  </a:cubicBezTo>
                  <a:cubicBezTo>
                    <a:pt x="0" y="4"/>
                    <a:pt x="0" y="6"/>
                    <a:pt x="0" y="8"/>
                  </a:cubicBezTo>
                  <a:cubicBezTo>
                    <a:pt x="2" y="7"/>
                    <a:pt x="2" y="6"/>
                    <a:pt x="2" y="5"/>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30" name="Google Shape;530;p20"/>
            <p:cNvSpPr/>
            <p:nvPr/>
          </p:nvSpPr>
          <p:spPr>
            <a:xfrm>
              <a:off x="12225630" y="7624259"/>
              <a:ext cx="278102" cy="380848"/>
            </a:xfrm>
            <a:custGeom>
              <a:avLst/>
              <a:gdLst/>
              <a:ahLst/>
              <a:cxnLst/>
              <a:rect l="l" t="t" r="r" b="b"/>
              <a:pathLst>
                <a:path w="35" h="45" extrusionOk="0">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31" name="Google Shape;531;p20"/>
            <p:cNvSpPr/>
            <p:nvPr/>
          </p:nvSpPr>
          <p:spPr>
            <a:xfrm>
              <a:off x="12345596" y="7318425"/>
              <a:ext cx="509852" cy="380848"/>
            </a:xfrm>
            <a:custGeom>
              <a:avLst/>
              <a:gdLst/>
              <a:ahLst/>
              <a:cxnLst/>
              <a:rect l="l" t="t" r="r" b="b"/>
              <a:pathLst>
                <a:path w="64" h="45" extrusionOk="0">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32" name="Google Shape;532;p20"/>
            <p:cNvSpPr/>
            <p:nvPr/>
          </p:nvSpPr>
          <p:spPr>
            <a:xfrm>
              <a:off x="11778489" y="6776005"/>
              <a:ext cx="935183" cy="695336"/>
            </a:xfrm>
            <a:custGeom>
              <a:avLst/>
              <a:gdLst/>
              <a:ahLst/>
              <a:cxnLst/>
              <a:rect l="l" t="t" r="r" b="b"/>
              <a:pathLst>
                <a:path w="117" h="82" extrusionOk="0">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33" name="Google Shape;533;p20"/>
            <p:cNvSpPr/>
            <p:nvPr/>
          </p:nvSpPr>
          <p:spPr>
            <a:xfrm>
              <a:off x="12623696" y="6793318"/>
              <a:ext cx="657081" cy="856907"/>
            </a:xfrm>
            <a:custGeom>
              <a:avLst/>
              <a:gdLst/>
              <a:ahLst/>
              <a:cxnLst/>
              <a:rect l="l" t="t" r="r" b="b"/>
              <a:pathLst>
                <a:path w="82" h="101" extrusionOk="0">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34" name="Google Shape;534;p20"/>
            <p:cNvSpPr/>
            <p:nvPr/>
          </p:nvSpPr>
          <p:spPr>
            <a:xfrm>
              <a:off x="13198987" y="7012593"/>
              <a:ext cx="256290" cy="245244"/>
            </a:xfrm>
            <a:custGeom>
              <a:avLst/>
              <a:gdLst/>
              <a:ahLst/>
              <a:cxnLst/>
              <a:rect l="l" t="t" r="r" b="b"/>
              <a:pathLst>
                <a:path w="32" h="29" extrusionOk="0">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35" name="Google Shape;535;p20"/>
            <p:cNvSpPr/>
            <p:nvPr/>
          </p:nvSpPr>
          <p:spPr>
            <a:xfrm>
              <a:off x="13065387" y="7130889"/>
              <a:ext cx="591646" cy="519338"/>
            </a:xfrm>
            <a:custGeom>
              <a:avLst/>
              <a:gdLst/>
              <a:ahLst/>
              <a:cxnLst/>
              <a:rect l="l" t="t" r="r" b="b"/>
              <a:pathLst>
                <a:path w="74" h="61" extrusionOk="0">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36" name="Google Shape;536;p20"/>
            <p:cNvSpPr/>
            <p:nvPr/>
          </p:nvSpPr>
          <p:spPr>
            <a:xfrm>
              <a:off x="13095380" y="7283804"/>
              <a:ext cx="695252" cy="703990"/>
            </a:xfrm>
            <a:custGeom>
              <a:avLst/>
              <a:gdLst/>
              <a:ahLst/>
              <a:cxnLst/>
              <a:rect l="l" t="t" r="r" b="b"/>
              <a:pathLst>
                <a:path w="87" h="83" extrusionOk="0">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37" name="Google Shape;537;p20"/>
            <p:cNvSpPr/>
            <p:nvPr/>
          </p:nvSpPr>
          <p:spPr>
            <a:xfrm>
              <a:off x="13408926" y="7243411"/>
              <a:ext cx="70889" cy="92325"/>
            </a:xfrm>
            <a:custGeom>
              <a:avLst/>
              <a:gdLst/>
              <a:ahLst/>
              <a:cxnLst/>
              <a:rect l="l" t="t" r="r" b="b"/>
              <a:pathLst>
                <a:path w="9" h="11" extrusionOk="0">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38" name="Google Shape;538;p20"/>
            <p:cNvSpPr/>
            <p:nvPr/>
          </p:nvSpPr>
          <p:spPr>
            <a:xfrm>
              <a:off x="12929066" y="7615604"/>
              <a:ext cx="207210" cy="236588"/>
            </a:xfrm>
            <a:custGeom>
              <a:avLst/>
              <a:gdLst/>
              <a:ahLst/>
              <a:cxnLst/>
              <a:rect l="l" t="t" r="r" b="b"/>
              <a:pathLst>
                <a:path w="26" h="28" extrusionOk="0">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39" name="Google Shape;539;p20"/>
            <p:cNvSpPr/>
            <p:nvPr/>
          </p:nvSpPr>
          <p:spPr>
            <a:xfrm>
              <a:off x="12904526" y="7886812"/>
              <a:ext cx="79067" cy="83670"/>
            </a:xfrm>
            <a:custGeom>
              <a:avLst/>
              <a:gdLst/>
              <a:ahLst/>
              <a:cxnLst/>
              <a:rect l="l" t="t" r="r" b="b"/>
              <a:pathLst>
                <a:path w="10" h="10" extrusionOk="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40" name="Google Shape;540;p20"/>
            <p:cNvSpPr/>
            <p:nvPr/>
          </p:nvSpPr>
          <p:spPr>
            <a:xfrm>
              <a:off x="12904526" y="7834881"/>
              <a:ext cx="87246" cy="77901"/>
            </a:xfrm>
            <a:custGeom>
              <a:avLst/>
              <a:gdLst/>
              <a:ahLst/>
              <a:cxnLst/>
              <a:rect l="l" t="t" r="r" b="b"/>
              <a:pathLst>
                <a:path w="11" h="9" extrusionOk="0">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41" name="Google Shape;541;p20"/>
            <p:cNvSpPr/>
            <p:nvPr/>
          </p:nvSpPr>
          <p:spPr>
            <a:xfrm>
              <a:off x="12920885" y="7808912"/>
              <a:ext cx="430784" cy="493371"/>
            </a:xfrm>
            <a:custGeom>
              <a:avLst/>
              <a:gdLst/>
              <a:ahLst/>
              <a:cxnLst/>
              <a:rect l="l" t="t" r="r" b="b"/>
              <a:pathLst>
                <a:path w="54" h="58" extrusionOk="0">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42" name="Google Shape;542;p20"/>
            <p:cNvSpPr/>
            <p:nvPr/>
          </p:nvSpPr>
          <p:spPr>
            <a:xfrm>
              <a:off x="12138386" y="7690618"/>
              <a:ext cx="215392" cy="262556"/>
            </a:xfrm>
            <a:custGeom>
              <a:avLst/>
              <a:gdLst/>
              <a:ahLst/>
              <a:cxnLst/>
              <a:rect l="l" t="t" r="r" b="b"/>
              <a:pathLst>
                <a:path w="27" h="31" extrusionOk="0">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43" name="Google Shape;543;p20"/>
            <p:cNvSpPr/>
            <p:nvPr/>
          </p:nvSpPr>
          <p:spPr>
            <a:xfrm>
              <a:off x="12152018" y="7690618"/>
              <a:ext cx="89974" cy="60589"/>
            </a:xfrm>
            <a:custGeom>
              <a:avLst/>
              <a:gdLst/>
              <a:ahLst/>
              <a:cxnLst/>
              <a:rect l="l" t="t" r="r" b="b"/>
              <a:pathLst>
                <a:path w="11" h="7" extrusionOk="0">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44" name="Google Shape;544;p20"/>
            <p:cNvSpPr/>
            <p:nvPr/>
          </p:nvSpPr>
          <p:spPr>
            <a:xfrm>
              <a:off x="12122025" y="7234756"/>
              <a:ext cx="294460" cy="481830"/>
            </a:xfrm>
            <a:custGeom>
              <a:avLst/>
              <a:gdLst/>
              <a:ahLst/>
              <a:cxnLst/>
              <a:rect l="l" t="t" r="r" b="b"/>
              <a:pathLst>
                <a:path w="37" h="57" extrusionOk="0">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45" name="Google Shape;545;p20"/>
            <p:cNvSpPr/>
            <p:nvPr/>
          </p:nvSpPr>
          <p:spPr>
            <a:xfrm>
              <a:off x="11808483" y="7257837"/>
              <a:ext cx="119965" cy="262556"/>
            </a:xfrm>
            <a:custGeom>
              <a:avLst/>
              <a:gdLst/>
              <a:ahLst/>
              <a:cxnLst/>
              <a:rect l="l" t="t" r="r" b="b"/>
              <a:pathLst>
                <a:path w="15" h="31" extrusionOk="0">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46" name="Google Shape;546;p20"/>
            <p:cNvSpPr/>
            <p:nvPr/>
          </p:nvSpPr>
          <p:spPr>
            <a:xfrm>
              <a:off x="11890277" y="7191474"/>
              <a:ext cx="471680" cy="432783"/>
            </a:xfrm>
            <a:custGeom>
              <a:avLst/>
              <a:gdLst/>
              <a:ahLst/>
              <a:cxnLst/>
              <a:rect l="l" t="t" r="r" b="b"/>
              <a:pathLst>
                <a:path w="59" h="51" extrusionOk="0">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47" name="Google Shape;547;p20"/>
            <p:cNvSpPr/>
            <p:nvPr/>
          </p:nvSpPr>
          <p:spPr>
            <a:xfrm>
              <a:off x="11552193" y="7139539"/>
              <a:ext cx="338083" cy="253900"/>
            </a:xfrm>
            <a:custGeom>
              <a:avLst/>
              <a:gdLst/>
              <a:ahLst/>
              <a:cxnLst/>
              <a:rect l="l" t="t" r="r" b="b"/>
              <a:pathLst>
                <a:path w="42" h="30" extrusionOk="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48" name="Google Shape;548;p20"/>
            <p:cNvSpPr/>
            <p:nvPr/>
          </p:nvSpPr>
          <p:spPr>
            <a:xfrm>
              <a:off x="11778491" y="7327079"/>
              <a:ext cx="79067" cy="201966"/>
            </a:xfrm>
            <a:custGeom>
              <a:avLst/>
              <a:gdLst/>
              <a:ahLst/>
              <a:cxnLst/>
              <a:rect l="l" t="t" r="r" b="b"/>
              <a:pathLst>
                <a:path w="10" h="24" extrusionOk="0">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49" name="Google Shape;549;p20"/>
            <p:cNvSpPr/>
            <p:nvPr/>
          </p:nvSpPr>
          <p:spPr>
            <a:xfrm>
              <a:off x="11434953" y="7335737"/>
              <a:ext cx="253562" cy="262556"/>
            </a:xfrm>
            <a:custGeom>
              <a:avLst/>
              <a:gdLst/>
              <a:ahLst/>
              <a:cxnLst/>
              <a:rect l="l" t="t" r="r" b="b"/>
              <a:pathLst>
                <a:path w="32" h="31" extrusionOk="0">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50" name="Google Shape;550;p20"/>
            <p:cNvSpPr/>
            <p:nvPr/>
          </p:nvSpPr>
          <p:spPr>
            <a:xfrm>
              <a:off x="11650346" y="7327079"/>
              <a:ext cx="182677" cy="253900"/>
            </a:xfrm>
            <a:custGeom>
              <a:avLst/>
              <a:gdLst/>
              <a:ahLst/>
              <a:cxnLst/>
              <a:rect l="l" t="t" r="r" b="b"/>
              <a:pathLst>
                <a:path w="23" h="30" extrusionOk="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51" name="Google Shape;551;p20"/>
            <p:cNvSpPr/>
            <p:nvPr/>
          </p:nvSpPr>
          <p:spPr>
            <a:xfrm>
              <a:off x="11249554" y="7353046"/>
              <a:ext cx="119965" cy="152917"/>
            </a:xfrm>
            <a:custGeom>
              <a:avLst/>
              <a:gdLst/>
              <a:ahLst/>
              <a:cxnLst/>
              <a:rect l="l" t="t" r="r" b="b"/>
              <a:pathLst>
                <a:path w="15" h="18" extrusionOk="0">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52" name="Google Shape;552;p20"/>
            <p:cNvSpPr/>
            <p:nvPr/>
          </p:nvSpPr>
          <p:spPr>
            <a:xfrm>
              <a:off x="11320441" y="7419407"/>
              <a:ext cx="177221" cy="178885"/>
            </a:xfrm>
            <a:custGeom>
              <a:avLst/>
              <a:gdLst/>
              <a:ahLst/>
              <a:cxnLst/>
              <a:rect l="l" t="t" r="r" b="b"/>
              <a:pathLst>
                <a:path w="22" h="21" extrusionOk="0">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53" name="Google Shape;553;p20"/>
            <p:cNvSpPr/>
            <p:nvPr/>
          </p:nvSpPr>
          <p:spPr>
            <a:xfrm>
              <a:off x="11195022" y="7249181"/>
              <a:ext cx="278102" cy="248129"/>
            </a:xfrm>
            <a:custGeom>
              <a:avLst/>
              <a:gdLst/>
              <a:ahLst/>
              <a:cxnLst/>
              <a:rect l="l" t="t" r="r" b="b"/>
              <a:pathLst>
                <a:path w="35" h="29" extrusionOk="0">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54" name="Google Shape;554;p20"/>
            <p:cNvSpPr/>
            <p:nvPr/>
          </p:nvSpPr>
          <p:spPr>
            <a:xfrm>
              <a:off x="11121409" y="7257837"/>
              <a:ext cx="128145" cy="60589"/>
            </a:xfrm>
            <a:custGeom>
              <a:avLst/>
              <a:gdLst/>
              <a:ahLst/>
              <a:cxnLst/>
              <a:rect l="l" t="t" r="r" b="b"/>
              <a:pathLst>
                <a:path w="16" h="7" extrusionOk="0">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55" name="Google Shape;555;p20"/>
            <p:cNvSpPr/>
            <p:nvPr/>
          </p:nvSpPr>
          <p:spPr>
            <a:xfrm>
              <a:off x="11113228" y="7200132"/>
              <a:ext cx="119965" cy="34623"/>
            </a:xfrm>
            <a:custGeom>
              <a:avLst/>
              <a:gdLst/>
              <a:ahLst/>
              <a:cxnLst/>
              <a:rect l="l" t="t" r="r" b="b"/>
              <a:pathLst>
                <a:path w="15" h="4" extrusionOk="0">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56" name="Google Shape;556;p20"/>
            <p:cNvSpPr/>
            <p:nvPr/>
          </p:nvSpPr>
          <p:spPr>
            <a:xfrm>
              <a:off x="11096870" y="6605779"/>
              <a:ext cx="479859" cy="577041"/>
            </a:xfrm>
            <a:custGeom>
              <a:avLst/>
              <a:gdLst/>
              <a:ahLst/>
              <a:cxnLst/>
              <a:rect l="l" t="t" r="r" b="b"/>
              <a:pathLst>
                <a:path w="60" h="68" extrusionOk="0">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57" name="Google Shape;557;p20"/>
            <p:cNvSpPr/>
            <p:nvPr/>
          </p:nvSpPr>
          <p:spPr>
            <a:xfrm>
              <a:off x="11096870" y="7081837"/>
              <a:ext cx="231750" cy="193312"/>
            </a:xfrm>
            <a:custGeom>
              <a:avLst/>
              <a:gdLst/>
              <a:ahLst/>
              <a:cxnLst/>
              <a:rect l="l" t="t" r="r" b="b"/>
              <a:pathLst>
                <a:path w="29" h="23" extrusionOk="0">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58" name="Google Shape;558;p20"/>
            <p:cNvSpPr/>
            <p:nvPr/>
          </p:nvSpPr>
          <p:spPr>
            <a:xfrm>
              <a:off x="11298630" y="6700989"/>
              <a:ext cx="670712" cy="660715"/>
            </a:xfrm>
            <a:custGeom>
              <a:avLst/>
              <a:gdLst/>
              <a:ahLst/>
              <a:cxnLst/>
              <a:rect l="l" t="t" r="r" b="b"/>
              <a:pathLst>
                <a:path w="84" h="78" extrusionOk="0">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59" name="Google Shape;559;p20"/>
            <p:cNvSpPr/>
            <p:nvPr/>
          </p:nvSpPr>
          <p:spPr>
            <a:xfrm>
              <a:off x="12735484" y="6395156"/>
              <a:ext cx="441689" cy="455864"/>
            </a:xfrm>
            <a:custGeom>
              <a:avLst/>
              <a:gdLst/>
              <a:ahLst/>
              <a:cxnLst/>
              <a:rect l="l" t="t" r="r" b="b"/>
              <a:pathLst>
                <a:path w="55" h="54" extrusionOk="0">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60" name="Google Shape;560;p20"/>
            <p:cNvSpPr/>
            <p:nvPr/>
          </p:nvSpPr>
          <p:spPr>
            <a:xfrm>
              <a:off x="12081128" y="6132604"/>
              <a:ext cx="160865" cy="328914"/>
            </a:xfrm>
            <a:custGeom>
              <a:avLst/>
              <a:gdLst/>
              <a:ahLst/>
              <a:cxnLst/>
              <a:rect l="l" t="t" r="r" b="b"/>
              <a:pathLst>
                <a:path w="20" h="39" extrusionOk="0">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61" name="Google Shape;561;p20"/>
            <p:cNvSpPr/>
            <p:nvPr/>
          </p:nvSpPr>
          <p:spPr>
            <a:xfrm>
              <a:off x="12152020" y="6325911"/>
              <a:ext cx="608007" cy="620323"/>
            </a:xfrm>
            <a:custGeom>
              <a:avLst/>
              <a:gdLst/>
              <a:ahLst/>
              <a:cxnLst/>
              <a:rect l="l" t="t" r="r" b="b"/>
              <a:pathLst>
                <a:path w="76" h="73" extrusionOk="0">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62" name="Google Shape;562;p20"/>
            <p:cNvSpPr/>
            <p:nvPr/>
          </p:nvSpPr>
          <p:spPr>
            <a:xfrm>
              <a:off x="11105049" y="6588468"/>
              <a:ext cx="335358" cy="288522"/>
            </a:xfrm>
            <a:custGeom>
              <a:avLst/>
              <a:gdLst/>
              <a:ahLst/>
              <a:cxnLst/>
              <a:rect l="l" t="t" r="r" b="b"/>
              <a:pathLst>
                <a:path w="42" h="34" extrusionOk="0">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63" name="Google Shape;563;p20"/>
            <p:cNvSpPr/>
            <p:nvPr/>
          </p:nvSpPr>
          <p:spPr>
            <a:xfrm>
              <a:off x="11265911" y="6181652"/>
              <a:ext cx="479859" cy="406816"/>
            </a:xfrm>
            <a:custGeom>
              <a:avLst/>
              <a:gdLst/>
              <a:ahLst/>
              <a:cxnLst/>
              <a:rect l="l" t="t" r="r" b="b"/>
              <a:pathLst>
                <a:path w="60" h="48" extrusionOk="0">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64" name="Google Shape;564;p20"/>
            <p:cNvSpPr/>
            <p:nvPr/>
          </p:nvSpPr>
          <p:spPr>
            <a:xfrm>
              <a:off x="11434955" y="6141259"/>
              <a:ext cx="828850" cy="836711"/>
            </a:xfrm>
            <a:custGeom>
              <a:avLst/>
              <a:gdLst/>
              <a:ahLst/>
              <a:cxnLst/>
              <a:rect l="l" t="t" r="r" b="b"/>
              <a:pathLst>
                <a:path w="104" h="99" extrusionOk="0">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65" name="Google Shape;565;p20"/>
            <p:cNvSpPr/>
            <p:nvPr/>
          </p:nvSpPr>
          <p:spPr>
            <a:xfrm>
              <a:off x="10169868" y="3005037"/>
              <a:ext cx="73616" cy="34623"/>
            </a:xfrm>
            <a:custGeom>
              <a:avLst/>
              <a:gdLst/>
              <a:ahLst/>
              <a:cxnLst/>
              <a:rect l="l" t="t" r="r" b="b"/>
              <a:pathLst>
                <a:path w="9" h="4" extrusionOk="0">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66" name="Google Shape;566;p20"/>
            <p:cNvSpPr/>
            <p:nvPr/>
          </p:nvSpPr>
          <p:spPr>
            <a:xfrm>
              <a:off x="10810589" y="4436103"/>
              <a:ext cx="430784" cy="222163"/>
            </a:xfrm>
            <a:custGeom>
              <a:avLst/>
              <a:gdLst/>
              <a:ahLst/>
              <a:cxnLst/>
              <a:rect l="l" t="t" r="r" b="b"/>
              <a:pathLst>
                <a:path w="54" h="26" extrusionOk="0">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67" name="Google Shape;567;p20"/>
            <p:cNvSpPr/>
            <p:nvPr/>
          </p:nvSpPr>
          <p:spPr>
            <a:xfrm>
              <a:off x="8836619" y="10241148"/>
              <a:ext cx="95427" cy="51932"/>
            </a:xfrm>
            <a:custGeom>
              <a:avLst/>
              <a:gdLst/>
              <a:ahLst/>
              <a:cxnLst/>
              <a:rect l="l" t="t" r="r" b="b"/>
              <a:pathLst>
                <a:path w="12" h="6" extrusionOk="0">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68" name="Google Shape;568;p20"/>
            <p:cNvSpPr/>
            <p:nvPr/>
          </p:nvSpPr>
          <p:spPr>
            <a:xfrm>
              <a:off x="8828439" y="10293079"/>
              <a:ext cx="70889" cy="51932"/>
            </a:xfrm>
            <a:custGeom>
              <a:avLst/>
              <a:gdLst/>
              <a:ahLst/>
              <a:cxnLst/>
              <a:rect l="l" t="t" r="r" b="b"/>
              <a:pathLst>
                <a:path w="9" h="6" extrusionOk="0">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69" name="Google Shape;569;p20"/>
            <p:cNvSpPr/>
            <p:nvPr/>
          </p:nvSpPr>
          <p:spPr>
            <a:xfrm>
              <a:off x="8820262" y="10226721"/>
              <a:ext cx="62708" cy="40393"/>
            </a:xfrm>
            <a:custGeom>
              <a:avLst/>
              <a:gdLst/>
              <a:ahLst/>
              <a:cxnLst/>
              <a:rect l="l" t="t" r="r" b="b"/>
              <a:pathLst>
                <a:path w="8" h="5" extrusionOk="0">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70" name="Google Shape;570;p20"/>
            <p:cNvSpPr/>
            <p:nvPr/>
          </p:nvSpPr>
          <p:spPr>
            <a:xfrm>
              <a:off x="8787543" y="10258459"/>
              <a:ext cx="65435" cy="43280"/>
            </a:xfrm>
            <a:custGeom>
              <a:avLst/>
              <a:gdLst/>
              <a:ahLst/>
              <a:cxnLst/>
              <a:rect l="l" t="t" r="r" b="b"/>
              <a:pathLst>
                <a:path w="8" h="5" extrusionOk="0">
                  <a:moveTo>
                    <a:pt x="7" y="4"/>
                  </a:moveTo>
                  <a:cubicBezTo>
                    <a:pt x="6" y="3"/>
                    <a:pt x="0" y="0"/>
                    <a:pt x="1" y="1"/>
                  </a:cubicBezTo>
                  <a:cubicBezTo>
                    <a:pt x="2" y="2"/>
                    <a:pt x="8" y="5"/>
                    <a:pt x="7" y="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71" name="Google Shape;571;p20"/>
            <p:cNvSpPr/>
            <p:nvPr/>
          </p:nvSpPr>
          <p:spPr>
            <a:xfrm>
              <a:off x="8771184" y="10200752"/>
              <a:ext cx="24538" cy="25966"/>
            </a:xfrm>
            <a:custGeom>
              <a:avLst/>
              <a:gdLst/>
              <a:ahLst/>
              <a:cxnLst/>
              <a:rect l="l" t="t" r="r" b="b"/>
              <a:pathLst>
                <a:path w="3" h="3" extrusionOk="0">
                  <a:moveTo>
                    <a:pt x="2" y="2"/>
                  </a:moveTo>
                  <a:cubicBezTo>
                    <a:pt x="2" y="3"/>
                    <a:pt x="1" y="2"/>
                    <a:pt x="0" y="1"/>
                  </a:cubicBezTo>
                  <a:cubicBezTo>
                    <a:pt x="0" y="0"/>
                    <a:pt x="3" y="0"/>
                    <a:pt x="2" y="2"/>
                  </a:cubicBezTo>
                  <a:cubicBezTo>
                    <a:pt x="2" y="3"/>
                    <a:pt x="2" y="1"/>
                    <a:pt x="2" y="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72" name="Google Shape;572;p20"/>
            <p:cNvSpPr/>
            <p:nvPr/>
          </p:nvSpPr>
          <p:spPr>
            <a:xfrm>
              <a:off x="8771184" y="10131508"/>
              <a:ext cx="57256" cy="60589"/>
            </a:xfrm>
            <a:custGeom>
              <a:avLst/>
              <a:gdLst/>
              <a:ahLst/>
              <a:cxnLst/>
              <a:rect l="l" t="t" r="r" b="b"/>
              <a:pathLst>
                <a:path w="7" h="7" extrusionOk="0">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73" name="Google Shape;573;p20"/>
            <p:cNvSpPr/>
            <p:nvPr/>
          </p:nvSpPr>
          <p:spPr>
            <a:xfrm>
              <a:off x="8763004" y="10021871"/>
              <a:ext cx="40896" cy="92325"/>
            </a:xfrm>
            <a:custGeom>
              <a:avLst/>
              <a:gdLst/>
              <a:ahLst/>
              <a:cxnLst/>
              <a:rect l="l" t="t" r="r" b="b"/>
              <a:pathLst>
                <a:path w="5" h="11" extrusionOk="0">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74" name="Google Shape;574;p20"/>
            <p:cNvSpPr/>
            <p:nvPr/>
          </p:nvSpPr>
          <p:spPr>
            <a:xfrm>
              <a:off x="8754825" y="10096885"/>
              <a:ext cx="24538" cy="51932"/>
            </a:xfrm>
            <a:custGeom>
              <a:avLst/>
              <a:gdLst/>
              <a:ahLst/>
              <a:cxnLst/>
              <a:rect l="l" t="t" r="r" b="b"/>
              <a:pathLst>
                <a:path w="3" h="6" extrusionOk="0">
                  <a:moveTo>
                    <a:pt x="3" y="2"/>
                  </a:moveTo>
                  <a:cubicBezTo>
                    <a:pt x="2" y="0"/>
                    <a:pt x="0" y="5"/>
                    <a:pt x="1" y="6"/>
                  </a:cubicBezTo>
                  <a:cubicBezTo>
                    <a:pt x="0" y="5"/>
                    <a:pt x="3" y="3"/>
                    <a:pt x="3" y="2"/>
                  </a:cubicBezTo>
                  <a:cubicBezTo>
                    <a:pt x="2" y="1"/>
                    <a:pt x="3" y="2"/>
                    <a:pt x="3" y="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75" name="Google Shape;575;p20"/>
            <p:cNvSpPr/>
            <p:nvPr/>
          </p:nvSpPr>
          <p:spPr>
            <a:xfrm>
              <a:off x="8754825" y="9987248"/>
              <a:ext cx="40896" cy="60589"/>
            </a:xfrm>
            <a:custGeom>
              <a:avLst/>
              <a:gdLst/>
              <a:ahLst/>
              <a:cxnLst/>
              <a:rect l="l" t="t" r="r" b="b"/>
              <a:pathLst>
                <a:path w="5" h="7" extrusionOk="0">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76" name="Google Shape;576;p20"/>
            <p:cNvSpPr/>
            <p:nvPr/>
          </p:nvSpPr>
          <p:spPr>
            <a:xfrm>
              <a:off x="8795724" y="9819904"/>
              <a:ext cx="40896" cy="40393"/>
            </a:xfrm>
            <a:custGeom>
              <a:avLst/>
              <a:gdLst/>
              <a:ahLst/>
              <a:cxnLst/>
              <a:rect l="l" t="t" r="r" b="b"/>
              <a:pathLst>
                <a:path w="5" h="5" extrusionOk="0">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77" name="Google Shape;577;p20"/>
            <p:cNvSpPr/>
            <p:nvPr/>
          </p:nvSpPr>
          <p:spPr>
            <a:xfrm>
              <a:off x="8803903" y="9666990"/>
              <a:ext cx="49075" cy="92325"/>
            </a:xfrm>
            <a:custGeom>
              <a:avLst/>
              <a:gdLst/>
              <a:ahLst/>
              <a:cxnLst/>
              <a:rect l="l" t="t" r="r" b="b"/>
              <a:pathLst>
                <a:path w="6" h="11" extrusionOk="0">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78" name="Google Shape;578;p20"/>
            <p:cNvSpPr/>
            <p:nvPr/>
          </p:nvSpPr>
          <p:spPr>
            <a:xfrm>
              <a:off x="8964764" y="7266493"/>
              <a:ext cx="38171" cy="34623"/>
            </a:xfrm>
            <a:custGeom>
              <a:avLst/>
              <a:gdLst/>
              <a:ahLst/>
              <a:cxnLst/>
              <a:rect l="l" t="t" r="r" b="b"/>
              <a:pathLst>
                <a:path w="5" h="4" extrusionOk="0">
                  <a:moveTo>
                    <a:pt x="3" y="3"/>
                  </a:moveTo>
                  <a:cubicBezTo>
                    <a:pt x="2" y="4"/>
                    <a:pt x="0" y="3"/>
                    <a:pt x="1" y="1"/>
                  </a:cubicBezTo>
                  <a:cubicBezTo>
                    <a:pt x="1" y="0"/>
                    <a:pt x="5" y="2"/>
                    <a:pt x="3" y="3"/>
                  </a:cubicBezTo>
                  <a:cubicBezTo>
                    <a:pt x="2" y="4"/>
                    <a:pt x="5" y="2"/>
                    <a:pt x="3" y="3"/>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79" name="Google Shape;579;p20"/>
            <p:cNvSpPr/>
            <p:nvPr/>
          </p:nvSpPr>
          <p:spPr>
            <a:xfrm>
              <a:off x="9308300" y="7318427"/>
              <a:ext cx="46350" cy="66361"/>
            </a:xfrm>
            <a:custGeom>
              <a:avLst/>
              <a:gdLst/>
              <a:ahLst/>
              <a:cxnLst/>
              <a:rect l="l" t="t" r="r" b="b"/>
              <a:pathLst>
                <a:path w="6" h="8" extrusionOk="0">
                  <a:moveTo>
                    <a:pt x="1" y="5"/>
                  </a:moveTo>
                  <a:cubicBezTo>
                    <a:pt x="0" y="4"/>
                    <a:pt x="2" y="4"/>
                    <a:pt x="2" y="4"/>
                  </a:cubicBezTo>
                  <a:cubicBezTo>
                    <a:pt x="3" y="4"/>
                    <a:pt x="3" y="0"/>
                    <a:pt x="4" y="2"/>
                  </a:cubicBezTo>
                  <a:cubicBezTo>
                    <a:pt x="6" y="4"/>
                    <a:pt x="2" y="8"/>
                    <a:pt x="1" y="5"/>
                  </a:cubicBezTo>
                  <a:cubicBezTo>
                    <a:pt x="0" y="4"/>
                    <a:pt x="1" y="6"/>
                    <a:pt x="1" y="5"/>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80" name="Google Shape;580;p20"/>
            <p:cNvSpPr/>
            <p:nvPr/>
          </p:nvSpPr>
          <p:spPr>
            <a:xfrm>
              <a:off x="9747265" y="7777176"/>
              <a:ext cx="111786" cy="109637"/>
            </a:xfrm>
            <a:custGeom>
              <a:avLst/>
              <a:gdLst/>
              <a:ahLst/>
              <a:cxnLst/>
              <a:rect l="l" t="t" r="r" b="b"/>
              <a:pathLst>
                <a:path w="14" h="13" extrusionOk="0">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81" name="Google Shape;581;p20"/>
            <p:cNvSpPr/>
            <p:nvPr/>
          </p:nvSpPr>
          <p:spPr>
            <a:xfrm>
              <a:off x="9092909" y="6995284"/>
              <a:ext cx="79067" cy="34623"/>
            </a:xfrm>
            <a:custGeom>
              <a:avLst/>
              <a:gdLst/>
              <a:ahLst/>
              <a:cxnLst/>
              <a:rect l="l" t="t" r="r" b="b"/>
              <a:pathLst>
                <a:path w="10" h="4" extrusionOk="0">
                  <a:moveTo>
                    <a:pt x="9" y="2"/>
                  </a:moveTo>
                  <a:cubicBezTo>
                    <a:pt x="7" y="1"/>
                    <a:pt x="6" y="0"/>
                    <a:pt x="4" y="0"/>
                  </a:cubicBezTo>
                  <a:cubicBezTo>
                    <a:pt x="3" y="0"/>
                    <a:pt x="0" y="1"/>
                    <a:pt x="1" y="3"/>
                  </a:cubicBezTo>
                  <a:cubicBezTo>
                    <a:pt x="2" y="4"/>
                    <a:pt x="9" y="2"/>
                    <a:pt x="9" y="2"/>
                  </a:cubicBezTo>
                  <a:cubicBezTo>
                    <a:pt x="6" y="1"/>
                    <a:pt x="10" y="3"/>
                    <a:pt x="9" y="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82" name="Google Shape;582;p20"/>
            <p:cNvSpPr/>
            <p:nvPr/>
          </p:nvSpPr>
          <p:spPr>
            <a:xfrm>
              <a:off x="8643039" y="6986627"/>
              <a:ext cx="89974" cy="43280"/>
            </a:xfrm>
            <a:custGeom>
              <a:avLst/>
              <a:gdLst/>
              <a:ahLst/>
              <a:cxnLst/>
              <a:rect l="l" t="t" r="r" b="b"/>
              <a:pathLst>
                <a:path w="11" h="5" extrusionOk="0">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83" name="Google Shape;583;p20"/>
            <p:cNvSpPr/>
            <p:nvPr/>
          </p:nvSpPr>
          <p:spPr>
            <a:xfrm>
              <a:off x="8397658" y="6793320"/>
              <a:ext cx="414425" cy="152917"/>
            </a:xfrm>
            <a:custGeom>
              <a:avLst/>
              <a:gdLst/>
              <a:ahLst/>
              <a:cxnLst/>
              <a:rect l="l" t="t" r="r" b="b"/>
              <a:pathLst>
                <a:path w="52" h="18" extrusionOk="0">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84" name="Google Shape;584;p20"/>
            <p:cNvSpPr/>
            <p:nvPr/>
          </p:nvSpPr>
          <p:spPr>
            <a:xfrm>
              <a:off x="8643039" y="6700993"/>
              <a:ext cx="32718" cy="31739"/>
            </a:xfrm>
            <a:custGeom>
              <a:avLst/>
              <a:gdLst/>
              <a:ahLst/>
              <a:cxnLst/>
              <a:rect l="l" t="t" r="r" b="b"/>
              <a:pathLst>
                <a:path w="4" h="4" extrusionOk="0">
                  <a:moveTo>
                    <a:pt x="2" y="4"/>
                  </a:moveTo>
                  <a:cubicBezTo>
                    <a:pt x="0" y="4"/>
                    <a:pt x="1" y="1"/>
                    <a:pt x="1" y="0"/>
                  </a:cubicBezTo>
                  <a:cubicBezTo>
                    <a:pt x="2" y="0"/>
                    <a:pt x="4" y="4"/>
                    <a:pt x="2" y="4"/>
                  </a:cubicBezTo>
                  <a:cubicBezTo>
                    <a:pt x="1" y="4"/>
                    <a:pt x="4" y="4"/>
                    <a:pt x="2" y="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85" name="Google Shape;585;p20"/>
            <p:cNvSpPr/>
            <p:nvPr/>
          </p:nvSpPr>
          <p:spPr>
            <a:xfrm>
              <a:off x="8844799" y="6876991"/>
              <a:ext cx="16360" cy="17312"/>
            </a:xfrm>
            <a:custGeom>
              <a:avLst/>
              <a:gdLst/>
              <a:ahLst/>
              <a:cxnLst/>
              <a:rect l="l" t="t" r="r" b="b"/>
              <a:pathLst>
                <a:path w="2" h="2" extrusionOk="0">
                  <a:moveTo>
                    <a:pt x="2" y="1"/>
                  </a:moveTo>
                  <a:cubicBezTo>
                    <a:pt x="2" y="0"/>
                    <a:pt x="0" y="0"/>
                    <a:pt x="0" y="1"/>
                  </a:cubicBezTo>
                  <a:cubicBezTo>
                    <a:pt x="0" y="1"/>
                    <a:pt x="2" y="2"/>
                    <a:pt x="2"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86" name="Google Shape;586;p20"/>
            <p:cNvSpPr/>
            <p:nvPr/>
          </p:nvSpPr>
          <p:spPr>
            <a:xfrm>
              <a:off x="9324659" y="5630581"/>
              <a:ext cx="46350" cy="86556"/>
            </a:xfrm>
            <a:custGeom>
              <a:avLst/>
              <a:gdLst/>
              <a:ahLst/>
              <a:cxnLst/>
              <a:rect l="l" t="t" r="r" b="b"/>
              <a:pathLst>
                <a:path w="6" h="10" extrusionOk="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87" name="Google Shape;587;p20"/>
            <p:cNvSpPr/>
            <p:nvPr/>
          </p:nvSpPr>
          <p:spPr>
            <a:xfrm>
              <a:off x="9346471" y="5673858"/>
              <a:ext cx="57256" cy="34623"/>
            </a:xfrm>
            <a:custGeom>
              <a:avLst/>
              <a:gdLst/>
              <a:ahLst/>
              <a:cxnLst/>
              <a:rect l="l" t="t" r="r" b="b"/>
              <a:pathLst>
                <a:path w="7" h="4" extrusionOk="0">
                  <a:moveTo>
                    <a:pt x="3" y="4"/>
                  </a:moveTo>
                  <a:cubicBezTo>
                    <a:pt x="0" y="4"/>
                    <a:pt x="3" y="0"/>
                    <a:pt x="5" y="1"/>
                  </a:cubicBezTo>
                  <a:cubicBezTo>
                    <a:pt x="7" y="1"/>
                    <a:pt x="4" y="4"/>
                    <a:pt x="3" y="4"/>
                  </a:cubicBezTo>
                  <a:cubicBezTo>
                    <a:pt x="2" y="4"/>
                    <a:pt x="4" y="4"/>
                    <a:pt x="3" y="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88" name="Google Shape;588;p20"/>
            <p:cNvSpPr/>
            <p:nvPr/>
          </p:nvSpPr>
          <p:spPr>
            <a:xfrm>
              <a:off x="9188333" y="5639234"/>
              <a:ext cx="119965" cy="60589"/>
            </a:xfrm>
            <a:custGeom>
              <a:avLst/>
              <a:gdLst/>
              <a:ahLst/>
              <a:cxnLst/>
              <a:rect l="l" t="t" r="r" b="b"/>
              <a:pathLst>
                <a:path w="15" h="7" extrusionOk="0">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89" name="Google Shape;589;p20"/>
            <p:cNvSpPr/>
            <p:nvPr/>
          </p:nvSpPr>
          <p:spPr>
            <a:xfrm>
              <a:off x="9212875" y="5471891"/>
              <a:ext cx="125416" cy="66361"/>
            </a:xfrm>
            <a:custGeom>
              <a:avLst/>
              <a:gdLst/>
              <a:ahLst/>
              <a:cxnLst/>
              <a:rect l="l" t="t" r="r" b="b"/>
              <a:pathLst>
                <a:path w="16" h="8" extrusionOk="0">
                  <a:moveTo>
                    <a:pt x="13" y="6"/>
                  </a:moveTo>
                  <a:cubicBezTo>
                    <a:pt x="11" y="8"/>
                    <a:pt x="1" y="4"/>
                    <a:pt x="0" y="2"/>
                  </a:cubicBezTo>
                  <a:cubicBezTo>
                    <a:pt x="0" y="0"/>
                    <a:pt x="16" y="4"/>
                    <a:pt x="13" y="6"/>
                  </a:cubicBezTo>
                  <a:cubicBezTo>
                    <a:pt x="12" y="7"/>
                    <a:pt x="14" y="5"/>
                    <a:pt x="13" y="6"/>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90" name="Google Shape;590;p20"/>
            <p:cNvSpPr/>
            <p:nvPr/>
          </p:nvSpPr>
          <p:spPr>
            <a:xfrm>
              <a:off x="9411907" y="5385336"/>
              <a:ext cx="256290" cy="262553"/>
            </a:xfrm>
            <a:custGeom>
              <a:avLst/>
              <a:gdLst/>
              <a:ahLst/>
              <a:cxnLst/>
              <a:rect l="l" t="t" r="r" b="b"/>
              <a:pathLst>
                <a:path w="32" h="31" extrusionOk="0">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91" name="Google Shape;591;p20"/>
            <p:cNvSpPr/>
            <p:nvPr/>
          </p:nvSpPr>
          <p:spPr>
            <a:xfrm>
              <a:off x="9619120" y="5572873"/>
              <a:ext cx="65435" cy="83670"/>
            </a:xfrm>
            <a:custGeom>
              <a:avLst/>
              <a:gdLst/>
              <a:ahLst/>
              <a:cxnLst/>
              <a:rect l="l" t="t" r="r" b="b"/>
              <a:pathLst>
                <a:path w="8" h="10" extrusionOk="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92" name="Google Shape;592;p20"/>
            <p:cNvSpPr/>
            <p:nvPr/>
          </p:nvSpPr>
          <p:spPr>
            <a:xfrm>
              <a:off x="9171979" y="4759243"/>
              <a:ext cx="24538" cy="49048"/>
            </a:xfrm>
            <a:custGeom>
              <a:avLst/>
              <a:gdLst/>
              <a:ahLst/>
              <a:cxnLst/>
              <a:rect l="l" t="t" r="r" b="b"/>
              <a:pathLst>
                <a:path w="3" h="6" extrusionOk="0">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93" name="Google Shape;593;p20"/>
            <p:cNvSpPr/>
            <p:nvPr/>
          </p:nvSpPr>
          <p:spPr>
            <a:xfrm>
              <a:off x="9052014" y="4842916"/>
              <a:ext cx="24538" cy="25966"/>
            </a:xfrm>
            <a:custGeom>
              <a:avLst/>
              <a:gdLst/>
              <a:ahLst/>
              <a:cxnLst/>
              <a:rect l="l" t="t" r="r" b="b"/>
              <a:pathLst>
                <a:path w="3" h="3" extrusionOk="0">
                  <a:moveTo>
                    <a:pt x="2" y="1"/>
                  </a:moveTo>
                  <a:cubicBezTo>
                    <a:pt x="2" y="0"/>
                    <a:pt x="0" y="2"/>
                    <a:pt x="0" y="2"/>
                  </a:cubicBezTo>
                  <a:cubicBezTo>
                    <a:pt x="1" y="3"/>
                    <a:pt x="3" y="2"/>
                    <a:pt x="2"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94" name="Google Shape;594;p20"/>
            <p:cNvSpPr/>
            <p:nvPr/>
          </p:nvSpPr>
          <p:spPr>
            <a:xfrm>
              <a:off x="8501264" y="5293011"/>
              <a:ext cx="54530" cy="34623"/>
            </a:xfrm>
            <a:custGeom>
              <a:avLst/>
              <a:gdLst/>
              <a:ahLst/>
              <a:cxnLst/>
              <a:rect l="l" t="t" r="r" b="b"/>
              <a:pathLst>
                <a:path w="7" h="4" extrusionOk="0">
                  <a:moveTo>
                    <a:pt x="7" y="3"/>
                  </a:moveTo>
                  <a:cubicBezTo>
                    <a:pt x="7" y="0"/>
                    <a:pt x="3" y="0"/>
                    <a:pt x="1" y="1"/>
                  </a:cubicBezTo>
                  <a:cubicBezTo>
                    <a:pt x="0" y="1"/>
                    <a:pt x="7" y="4"/>
                    <a:pt x="7" y="3"/>
                  </a:cubicBezTo>
                  <a:cubicBezTo>
                    <a:pt x="7" y="0"/>
                    <a:pt x="7" y="4"/>
                    <a:pt x="7" y="3"/>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95" name="Google Shape;595;p20"/>
            <p:cNvSpPr/>
            <p:nvPr/>
          </p:nvSpPr>
          <p:spPr>
            <a:xfrm>
              <a:off x="8588510" y="5088162"/>
              <a:ext cx="49075" cy="51932"/>
            </a:xfrm>
            <a:custGeom>
              <a:avLst/>
              <a:gdLst/>
              <a:ahLst/>
              <a:cxnLst/>
              <a:rect l="l" t="t" r="r" b="b"/>
              <a:pathLst>
                <a:path w="6" h="6" extrusionOk="0">
                  <a:moveTo>
                    <a:pt x="3" y="5"/>
                  </a:moveTo>
                  <a:cubicBezTo>
                    <a:pt x="2" y="4"/>
                    <a:pt x="1" y="4"/>
                    <a:pt x="0" y="3"/>
                  </a:cubicBezTo>
                  <a:cubicBezTo>
                    <a:pt x="1" y="3"/>
                    <a:pt x="3" y="0"/>
                    <a:pt x="4" y="2"/>
                  </a:cubicBezTo>
                  <a:cubicBezTo>
                    <a:pt x="6" y="3"/>
                    <a:pt x="5" y="6"/>
                    <a:pt x="3" y="5"/>
                  </a:cubicBezTo>
                  <a:cubicBezTo>
                    <a:pt x="2" y="4"/>
                    <a:pt x="4" y="6"/>
                    <a:pt x="3" y="5"/>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96" name="Google Shape;596;p20"/>
            <p:cNvSpPr/>
            <p:nvPr/>
          </p:nvSpPr>
          <p:spPr>
            <a:xfrm>
              <a:off x="8563972" y="4724621"/>
              <a:ext cx="49075" cy="60589"/>
            </a:xfrm>
            <a:custGeom>
              <a:avLst/>
              <a:gdLst/>
              <a:ahLst/>
              <a:cxnLst/>
              <a:rect l="l" t="t" r="r" b="b"/>
              <a:pathLst>
                <a:path w="6" h="7" extrusionOk="0">
                  <a:moveTo>
                    <a:pt x="3" y="6"/>
                  </a:moveTo>
                  <a:cubicBezTo>
                    <a:pt x="0" y="7"/>
                    <a:pt x="1" y="0"/>
                    <a:pt x="4" y="1"/>
                  </a:cubicBezTo>
                  <a:cubicBezTo>
                    <a:pt x="6" y="1"/>
                    <a:pt x="5" y="6"/>
                    <a:pt x="3" y="6"/>
                  </a:cubicBezTo>
                  <a:cubicBezTo>
                    <a:pt x="2" y="6"/>
                    <a:pt x="6" y="6"/>
                    <a:pt x="3" y="6"/>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97" name="Google Shape;597;p20"/>
            <p:cNvSpPr/>
            <p:nvPr/>
          </p:nvSpPr>
          <p:spPr>
            <a:xfrm>
              <a:off x="8427648" y="4689999"/>
              <a:ext cx="95427" cy="51932"/>
            </a:xfrm>
            <a:custGeom>
              <a:avLst/>
              <a:gdLst/>
              <a:ahLst/>
              <a:cxnLst/>
              <a:rect l="l" t="t" r="r" b="b"/>
              <a:pathLst>
                <a:path w="12" h="6" extrusionOk="0">
                  <a:moveTo>
                    <a:pt x="4" y="6"/>
                  </a:moveTo>
                  <a:cubicBezTo>
                    <a:pt x="2" y="6"/>
                    <a:pt x="0" y="5"/>
                    <a:pt x="1" y="3"/>
                  </a:cubicBezTo>
                  <a:cubicBezTo>
                    <a:pt x="2" y="1"/>
                    <a:pt x="5" y="1"/>
                    <a:pt x="8" y="0"/>
                  </a:cubicBezTo>
                  <a:cubicBezTo>
                    <a:pt x="12" y="0"/>
                    <a:pt x="6" y="6"/>
                    <a:pt x="4" y="6"/>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98" name="Google Shape;598;p20"/>
            <p:cNvSpPr/>
            <p:nvPr/>
          </p:nvSpPr>
          <p:spPr>
            <a:xfrm>
              <a:off x="8629407" y="4658262"/>
              <a:ext cx="54530" cy="23081"/>
            </a:xfrm>
            <a:custGeom>
              <a:avLst/>
              <a:gdLst/>
              <a:ahLst/>
              <a:cxnLst/>
              <a:rect l="l" t="t" r="r" b="b"/>
              <a:pathLst>
                <a:path w="7" h="3" extrusionOk="0">
                  <a:moveTo>
                    <a:pt x="5" y="3"/>
                  </a:moveTo>
                  <a:cubicBezTo>
                    <a:pt x="4" y="3"/>
                    <a:pt x="0" y="0"/>
                    <a:pt x="3" y="0"/>
                  </a:cubicBezTo>
                  <a:cubicBezTo>
                    <a:pt x="4" y="0"/>
                    <a:pt x="6" y="0"/>
                    <a:pt x="7" y="1"/>
                  </a:cubicBezTo>
                  <a:cubicBezTo>
                    <a:pt x="7" y="1"/>
                    <a:pt x="6" y="3"/>
                    <a:pt x="5" y="3"/>
                  </a:cubicBezTo>
                  <a:cubicBezTo>
                    <a:pt x="4" y="3"/>
                    <a:pt x="7" y="3"/>
                    <a:pt x="5" y="3"/>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599" name="Google Shape;599;p20"/>
            <p:cNvSpPr/>
            <p:nvPr/>
          </p:nvSpPr>
          <p:spPr>
            <a:xfrm>
              <a:off x="8291323" y="4488035"/>
              <a:ext cx="272649" cy="201966"/>
            </a:xfrm>
            <a:custGeom>
              <a:avLst/>
              <a:gdLst/>
              <a:ahLst/>
              <a:cxnLst/>
              <a:rect l="l" t="t" r="r" b="b"/>
              <a:pathLst>
                <a:path w="34" h="24" extrusionOk="0">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00" name="Google Shape;600;p20"/>
            <p:cNvSpPr/>
            <p:nvPr/>
          </p:nvSpPr>
          <p:spPr>
            <a:xfrm>
              <a:off x="8397658" y="4470721"/>
              <a:ext cx="54530" cy="43280"/>
            </a:xfrm>
            <a:custGeom>
              <a:avLst/>
              <a:gdLst/>
              <a:ahLst/>
              <a:cxnLst/>
              <a:rect l="l" t="t" r="r" b="b"/>
              <a:pathLst>
                <a:path w="7" h="5" extrusionOk="0">
                  <a:moveTo>
                    <a:pt x="5" y="4"/>
                  </a:moveTo>
                  <a:cubicBezTo>
                    <a:pt x="3" y="5"/>
                    <a:pt x="0" y="0"/>
                    <a:pt x="1" y="0"/>
                  </a:cubicBezTo>
                  <a:cubicBezTo>
                    <a:pt x="2" y="1"/>
                    <a:pt x="7" y="3"/>
                    <a:pt x="5" y="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01" name="Google Shape;601;p20"/>
            <p:cNvSpPr/>
            <p:nvPr/>
          </p:nvSpPr>
          <p:spPr>
            <a:xfrm>
              <a:off x="8381297" y="4479379"/>
              <a:ext cx="29993" cy="43280"/>
            </a:xfrm>
            <a:custGeom>
              <a:avLst/>
              <a:gdLst/>
              <a:ahLst/>
              <a:cxnLst/>
              <a:rect l="l" t="t" r="r" b="b"/>
              <a:pathLst>
                <a:path w="4" h="5" extrusionOk="0">
                  <a:moveTo>
                    <a:pt x="3" y="4"/>
                  </a:moveTo>
                  <a:cubicBezTo>
                    <a:pt x="1" y="5"/>
                    <a:pt x="0" y="2"/>
                    <a:pt x="0" y="1"/>
                  </a:cubicBezTo>
                  <a:cubicBezTo>
                    <a:pt x="1" y="0"/>
                    <a:pt x="4" y="3"/>
                    <a:pt x="3" y="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02" name="Google Shape;602;p20"/>
            <p:cNvSpPr/>
            <p:nvPr/>
          </p:nvSpPr>
          <p:spPr>
            <a:xfrm>
              <a:off x="8307681" y="4317809"/>
              <a:ext cx="24538" cy="51932"/>
            </a:xfrm>
            <a:custGeom>
              <a:avLst/>
              <a:gdLst/>
              <a:ahLst/>
              <a:cxnLst/>
              <a:rect l="l" t="t" r="r" b="b"/>
              <a:pathLst>
                <a:path w="3" h="6" extrusionOk="0">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03" name="Google Shape;603;p20"/>
            <p:cNvSpPr/>
            <p:nvPr/>
          </p:nvSpPr>
          <p:spPr>
            <a:xfrm>
              <a:off x="8187717" y="3876372"/>
              <a:ext cx="1150575" cy="891529"/>
            </a:xfrm>
            <a:custGeom>
              <a:avLst/>
              <a:gdLst/>
              <a:ahLst/>
              <a:cxnLst/>
              <a:rect l="l" t="t" r="r" b="b"/>
              <a:pathLst>
                <a:path w="144" h="105" extrusionOk="0">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04" name="Google Shape;604;p20"/>
            <p:cNvSpPr/>
            <p:nvPr/>
          </p:nvSpPr>
          <p:spPr>
            <a:xfrm>
              <a:off x="8932045" y="4707313"/>
              <a:ext cx="49075" cy="17312"/>
            </a:xfrm>
            <a:custGeom>
              <a:avLst/>
              <a:gdLst/>
              <a:ahLst/>
              <a:cxnLst/>
              <a:rect l="l" t="t" r="r" b="b"/>
              <a:pathLst>
                <a:path w="6" h="2" extrusionOk="0">
                  <a:moveTo>
                    <a:pt x="5" y="1"/>
                  </a:moveTo>
                  <a:cubicBezTo>
                    <a:pt x="5" y="2"/>
                    <a:pt x="0" y="0"/>
                    <a:pt x="1" y="0"/>
                  </a:cubicBezTo>
                  <a:cubicBezTo>
                    <a:pt x="3" y="0"/>
                    <a:pt x="6" y="0"/>
                    <a:pt x="5"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05" name="Google Shape;605;p20"/>
            <p:cNvSpPr/>
            <p:nvPr/>
          </p:nvSpPr>
          <p:spPr>
            <a:xfrm>
              <a:off x="8787543" y="4335121"/>
              <a:ext cx="65435" cy="17312"/>
            </a:xfrm>
            <a:custGeom>
              <a:avLst/>
              <a:gdLst/>
              <a:ahLst/>
              <a:cxnLst/>
              <a:rect l="l" t="t" r="r" b="b"/>
              <a:pathLst>
                <a:path w="8" h="2" extrusionOk="0">
                  <a:moveTo>
                    <a:pt x="7" y="1"/>
                  </a:moveTo>
                  <a:cubicBezTo>
                    <a:pt x="8" y="2"/>
                    <a:pt x="3" y="2"/>
                    <a:pt x="2" y="2"/>
                  </a:cubicBezTo>
                  <a:cubicBezTo>
                    <a:pt x="0" y="1"/>
                    <a:pt x="2" y="0"/>
                    <a:pt x="3" y="0"/>
                  </a:cubicBezTo>
                  <a:cubicBezTo>
                    <a:pt x="5" y="0"/>
                    <a:pt x="7" y="0"/>
                    <a:pt x="7" y="1"/>
                  </a:cubicBezTo>
                  <a:cubicBezTo>
                    <a:pt x="8" y="2"/>
                    <a:pt x="7" y="0"/>
                    <a:pt x="7"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06" name="Google Shape;606;p20"/>
            <p:cNvSpPr/>
            <p:nvPr/>
          </p:nvSpPr>
          <p:spPr>
            <a:xfrm>
              <a:off x="8692117" y="4317809"/>
              <a:ext cx="95427" cy="83670"/>
            </a:xfrm>
            <a:custGeom>
              <a:avLst/>
              <a:gdLst/>
              <a:ahLst/>
              <a:cxnLst/>
              <a:rect l="l" t="t" r="r" b="b"/>
              <a:pathLst>
                <a:path w="12" h="10" extrusionOk="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07" name="Google Shape;607;p20"/>
            <p:cNvSpPr/>
            <p:nvPr/>
          </p:nvSpPr>
          <p:spPr>
            <a:xfrm>
              <a:off x="8604868" y="4242792"/>
              <a:ext cx="54530" cy="31739"/>
            </a:xfrm>
            <a:custGeom>
              <a:avLst/>
              <a:gdLst/>
              <a:ahLst/>
              <a:cxnLst/>
              <a:rect l="l" t="t" r="r" b="b"/>
              <a:pathLst>
                <a:path w="7" h="4" extrusionOk="0">
                  <a:moveTo>
                    <a:pt x="1" y="4"/>
                  </a:moveTo>
                  <a:cubicBezTo>
                    <a:pt x="0" y="4"/>
                    <a:pt x="4" y="0"/>
                    <a:pt x="5" y="0"/>
                  </a:cubicBezTo>
                  <a:cubicBezTo>
                    <a:pt x="7" y="1"/>
                    <a:pt x="3" y="4"/>
                    <a:pt x="1" y="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08" name="Google Shape;608;p20"/>
            <p:cNvSpPr/>
            <p:nvPr/>
          </p:nvSpPr>
          <p:spPr>
            <a:xfrm>
              <a:off x="8683939" y="4234135"/>
              <a:ext cx="49075" cy="25966"/>
            </a:xfrm>
            <a:custGeom>
              <a:avLst/>
              <a:gdLst/>
              <a:ahLst/>
              <a:cxnLst/>
              <a:rect l="l" t="t" r="r" b="b"/>
              <a:pathLst>
                <a:path w="6" h="3" extrusionOk="0">
                  <a:moveTo>
                    <a:pt x="2" y="3"/>
                  </a:moveTo>
                  <a:cubicBezTo>
                    <a:pt x="2" y="3"/>
                    <a:pt x="0" y="1"/>
                    <a:pt x="2" y="1"/>
                  </a:cubicBezTo>
                  <a:cubicBezTo>
                    <a:pt x="3" y="0"/>
                    <a:pt x="6" y="3"/>
                    <a:pt x="2" y="3"/>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09" name="Google Shape;609;p20"/>
            <p:cNvSpPr/>
            <p:nvPr/>
          </p:nvSpPr>
          <p:spPr>
            <a:xfrm>
              <a:off x="8637587" y="4216826"/>
              <a:ext cx="38171" cy="17312"/>
            </a:xfrm>
            <a:custGeom>
              <a:avLst/>
              <a:gdLst/>
              <a:ahLst/>
              <a:cxnLst/>
              <a:rect l="l" t="t" r="r" b="b"/>
              <a:pathLst>
                <a:path w="5" h="2" extrusionOk="0">
                  <a:moveTo>
                    <a:pt x="0" y="1"/>
                  </a:moveTo>
                  <a:cubicBezTo>
                    <a:pt x="2" y="2"/>
                    <a:pt x="5" y="1"/>
                    <a:pt x="4" y="0"/>
                  </a:cubicBezTo>
                  <a:cubicBezTo>
                    <a:pt x="2" y="0"/>
                    <a:pt x="0" y="1"/>
                    <a:pt x="0"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10" name="Google Shape;610;p20"/>
            <p:cNvSpPr/>
            <p:nvPr/>
          </p:nvSpPr>
          <p:spPr>
            <a:xfrm>
              <a:off x="8539434" y="3893681"/>
              <a:ext cx="209938" cy="95213"/>
            </a:xfrm>
            <a:custGeom>
              <a:avLst/>
              <a:gdLst/>
              <a:ahLst/>
              <a:cxnLst/>
              <a:rect l="l" t="t" r="r" b="b"/>
              <a:pathLst>
                <a:path w="26" h="11" extrusionOk="0">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11" name="Google Shape;611;p20"/>
            <p:cNvSpPr/>
            <p:nvPr/>
          </p:nvSpPr>
          <p:spPr>
            <a:xfrm>
              <a:off x="6652710" y="5428616"/>
              <a:ext cx="231750" cy="161574"/>
            </a:xfrm>
            <a:custGeom>
              <a:avLst/>
              <a:gdLst/>
              <a:ahLst/>
              <a:cxnLst/>
              <a:rect l="l" t="t" r="r" b="b"/>
              <a:pathLst>
                <a:path w="29" h="19" extrusionOk="0">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12" name="Google Shape;612;p20"/>
            <p:cNvSpPr/>
            <p:nvPr/>
          </p:nvSpPr>
          <p:spPr>
            <a:xfrm>
              <a:off x="6470037" y="5241076"/>
              <a:ext cx="103605" cy="118294"/>
            </a:xfrm>
            <a:custGeom>
              <a:avLst/>
              <a:gdLst/>
              <a:ahLst/>
              <a:cxnLst/>
              <a:rect l="l" t="t" r="r" b="b"/>
              <a:pathLst>
                <a:path w="13" h="14" extrusionOk="0">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13" name="Google Shape;613;p20"/>
            <p:cNvSpPr/>
            <p:nvPr/>
          </p:nvSpPr>
          <p:spPr>
            <a:xfrm>
              <a:off x="6478218" y="5105470"/>
              <a:ext cx="32718" cy="34623"/>
            </a:xfrm>
            <a:custGeom>
              <a:avLst/>
              <a:gdLst/>
              <a:ahLst/>
              <a:cxnLst/>
              <a:rect l="l" t="t" r="r" b="b"/>
              <a:pathLst>
                <a:path w="4" h="4" extrusionOk="0">
                  <a:moveTo>
                    <a:pt x="3" y="3"/>
                  </a:moveTo>
                  <a:cubicBezTo>
                    <a:pt x="2" y="2"/>
                    <a:pt x="0" y="2"/>
                    <a:pt x="2" y="1"/>
                  </a:cubicBezTo>
                  <a:cubicBezTo>
                    <a:pt x="3" y="0"/>
                    <a:pt x="4" y="3"/>
                    <a:pt x="3" y="3"/>
                  </a:cubicBezTo>
                  <a:cubicBezTo>
                    <a:pt x="3" y="3"/>
                    <a:pt x="3" y="3"/>
                    <a:pt x="3" y="3"/>
                  </a:cubicBezTo>
                  <a:cubicBezTo>
                    <a:pt x="2" y="2"/>
                    <a:pt x="4" y="4"/>
                    <a:pt x="3" y="3"/>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14" name="Google Shape;614;p20"/>
            <p:cNvSpPr/>
            <p:nvPr/>
          </p:nvSpPr>
          <p:spPr>
            <a:xfrm>
              <a:off x="6437319" y="5065080"/>
              <a:ext cx="49075" cy="49048"/>
            </a:xfrm>
            <a:custGeom>
              <a:avLst/>
              <a:gdLst/>
              <a:ahLst/>
              <a:cxnLst/>
              <a:rect l="l" t="t" r="r" b="b"/>
              <a:pathLst>
                <a:path w="6" h="6" extrusionOk="0">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15" name="Google Shape;615;p20"/>
            <p:cNvSpPr/>
            <p:nvPr/>
          </p:nvSpPr>
          <p:spPr>
            <a:xfrm>
              <a:off x="6415507" y="5079504"/>
              <a:ext cx="29993" cy="51932"/>
            </a:xfrm>
            <a:custGeom>
              <a:avLst/>
              <a:gdLst/>
              <a:ahLst/>
              <a:cxnLst/>
              <a:rect l="l" t="t" r="r" b="b"/>
              <a:pathLst>
                <a:path w="4" h="6" extrusionOk="0">
                  <a:moveTo>
                    <a:pt x="2" y="0"/>
                  </a:moveTo>
                  <a:cubicBezTo>
                    <a:pt x="0" y="0"/>
                    <a:pt x="2" y="1"/>
                    <a:pt x="2" y="2"/>
                  </a:cubicBezTo>
                  <a:cubicBezTo>
                    <a:pt x="2" y="3"/>
                    <a:pt x="1" y="5"/>
                    <a:pt x="2" y="5"/>
                  </a:cubicBezTo>
                  <a:cubicBezTo>
                    <a:pt x="3" y="6"/>
                    <a:pt x="3" y="3"/>
                    <a:pt x="3" y="3"/>
                  </a:cubicBezTo>
                  <a:cubicBezTo>
                    <a:pt x="3" y="2"/>
                    <a:pt x="4" y="0"/>
                    <a:pt x="2"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16" name="Google Shape;616;p20"/>
            <p:cNvSpPr/>
            <p:nvPr/>
          </p:nvSpPr>
          <p:spPr>
            <a:xfrm>
              <a:off x="6366430" y="5030454"/>
              <a:ext cx="40896" cy="92325"/>
            </a:xfrm>
            <a:custGeom>
              <a:avLst/>
              <a:gdLst/>
              <a:ahLst/>
              <a:cxnLst/>
              <a:rect l="l" t="t" r="r" b="b"/>
              <a:pathLst>
                <a:path w="5" h="11" extrusionOk="0">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17" name="Google Shape;617;p20"/>
            <p:cNvSpPr/>
            <p:nvPr/>
          </p:nvSpPr>
          <p:spPr>
            <a:xfrm>
              <a:off x="6333712" y="4995831"/>
              <a:ext cx="57256" cy="60589"/>
            </a:xfrm>
            <a:custGeom>
              <a:avLst/>
              <a:gdLst/>
              <a:ahLst/>
              <a:cxnLst/>
              <a:rect l="l" t="t" r="r" b="b"/>
              <a:pathLst>
                <a:path w="7" h="7" extrusionOk="0">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18" name="Google Shape;618;p20"/>
            <p:cNvSpPr/>
            <p:nvPr/>
          </p:nvSpPr>
          <p:spPr>
            <a:xfrm>
              <a:off x="6390968" y="4995831"/>
              <a:ext cx="54530" cy="77901"/>
            </a:xfrm>
            <a:custGeom>
              <a:avLst/>
              <a:gdLst/>
              <a:ahLst/>
              <a:cxnLst/>
              <a:rect l="l" t="t" r="r" b="b"/>
              <a:pathLst>
                <a:path w="7" h="9" extrusionOk="0">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19" name="Google Shape;619;p20"/>
            <p:cNvSpPr/>
            <p:nvPr/>
          </p:nvSpPr>
          <p:spPr>
            <a:xfrm>
              <a:off x="6374608" y="5013143"/>
              <a:ext cx="24538" cy="8655"/>
            </a:xfrm>
            <a:custGeom>
              <a:avLst/>
              <a:gdLst/>
              <a:ahLst/>
              <a:cxnLst/>
              <a:rect l="l" t="t" r="r" b="b"/>
              <a:pathLst>
                <a:path w="3" h="1" extrusionOk="0">
                  <a:moveTo>
                    <a:pt x="2" y="1"/>
                  </a:moveTo>
                  <a:cubicBezTo>
                    <a:pt x="1" y="1"/>
                    <a:pt x="0" y="1"/>
                    <a:pt x="0" y="0"/>
                  </a:cubicBezTo>
                  <a:cubicBezTo>
                    <a:pt x="0" y="0"/>
                    <a:pt x="2" y="0"/>
                    <a:pt x="3" y="0"/>
                  </a:cubicBezTo>
                  <a:cubicBezTo>
                    <a:pt x="3" y="0"/>
                    <a:pt x="2" y="1"/>
                    <a:pt x="2"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20" name="Google Shape;620;p20"/>
            <p:cNvSpPr/>
            <p:nvPr/>
          </p:nvSpPr>
          <p:spPr>
            <a:xfrm>
              <a:off x="5605743" y="5021800"/>
              <a:ext cx="106331" cy="57704"/>
            </a:xfrm>
            <a:custGeom>
              <a:avLst/>
              <a:gdLst/>
              <a:ahLst/>
              <a:cxnLst/>
              <a:rect l="l" t="t" r="r" b="b"/>
              <a:pathLst>
                <a:path w="13" h="7" extrusionOk="0">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21" name="Google Shape;621;p20"/>
            <p:cNvSpPr/>
            <p:nvPr/>
          </p:nvSpPr>
          <p:spPr>
            <a:xfrm>
              <a:off x="5646640" y="4969865"/>
              <a:ext cx="65435" cy="60589"/>
            </a:xfrm>
            <a:custGeom>
              <a:avLst/>
              <a:gdLst/>
              <a:ahLst/>
              <a:cxnLst/>
              <a:rect l="l" t="t" r="r" b="b"/>
              <a:pathLst>
                <a:path w="8" h="7" extrusionOk="0">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22" name="Google Shape;622;p20"/>
            <p:cNvSpPr/>
            <p:nvPr/>
          </p:nvSpPr>
          <p:spPr>
            <a:xfrm>
              <a:off x="5191317" y="5200681"/>
              <a:ext cx="79067" cy="31739"/>
            </a:xfrm>
            <a:custGeom>
              <a:avLst/>
              <a:gdLst/>
              <a:ahLst/>
              <a:cxnLst/>
              <a:rect l="l" t="t" r="r" b="b"/>
              <a:pathLst>
                <a:path w="10" h="4" extrusionOk="0">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23" name="Google Shape;623;p20"/>
            <p:cNvSpPr/>
            <p:nvPr/>
          </p:nvSpPr>
          <p:spPr>
            <a:xfrm>
              <a:off x="5095890" y="5249731"/>
              <a:ext cx="46350" cy="43280"/>
            </a:xfrm>
            <a:custGeom>
              <a:avLst/>
              <a:gdLst/>
              <a:ahLst/>
              <a:cxnLst/>
              <a:rect l="l" t="t" r="r" b="b"/>
              <a:pathLst>
                <a:path w="6" h="5" extrusionOk="0">
                  <a:moveTo>
                    <a:pt x="6" y="2"/>
                  </a:moveTo>
                  <a:cubicBezTo>
                    <a:pt x="6" y="0"/>
                    <a:pt x="4" y="1"/>
                    <a:pt x="3" y="2"/>
                  </a:cubicBezTo>
                  <a:cubicBezTo>
                    <a:pt x="3" y="2"/>
                    <a:pt x="3" y="3"/>
                    <a:pt x="3" y="4"/>
                  </a:cubicBezTo>
                  <a:cubicBezTo>
                    <a:pt x="2" y="4"/>
                    <a:pt x="0" y="5"/>
                    <a:pt x="0" y="5"/>
                  </a:cubicBezTo>
                  <a:cubicBezTo>
                    <a:pt x="0" y="5"/>
                    <a:pt x="6" y="5"/>
                    <a:pt x="6" y="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24" name="Google Shape;624;p20"/>
            <p:cNvSpPr/>
            <p:nvPr/>
          </p:nvSpPr>
          <p:spPr>
            <a:xfrm>
              <a:off x="7814190" y="4199513"/>
              <a:ext cx="166316" cy="109637"/>
            </a:xfrm>
            <a:custGeom>
              <a:avLst/>
              <a:gdLst/>
              <a:ahLst/>
              <a:cxnLst/>
              <a:rect l="l" t="t" r="r" b="b"/>
              <a:pathLst>
                <a:path w="21" h="13" extrusionOk="0">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25" name="Google Shape;625;p20"/>
            <p:cNvSpPr/>
            <p:nvPr/>
          </p:nvSpPr>
          <p:spPr>
            <a:xfrm>
              <a:off x="7756936" y="4251448"/>
              <a:ext cx="40896" cy="31739"/>
            </a:xfrm>
            <a:custGeom>
              <a:avLst/>
              <a:gdLst/>
              <a:ahLst/>
              <a:cxnLst/>
              <a:rect l="l" t="t" r="r" b="b"/>
              <a:pathLst>
                <a:path w="5" h="4" extrusionOk="0">
                  <a:moveTo>
                    <a:pt x="2" y="4"/>
                  </a:moveTo>
                  <a:cubicBezTo>
                    <a:pt x="0" y="4"/>
                    <a:pt x="4" y="0"/>
                    <a:pt x="4" y="1"/>
                  </a:cubicBezTo>
                  <a:cubicBezTo>
                    <a:pt x="5" y="1"/>
                    <a:pt x="3" y="4"/>
                    <a:pt x="2" y="4"/>
                  </a:cubicBezTo>
                  <a:cubicBezTo>
                    <a:pt x="1" y="4"/>
                    <a:pt x="4" y="4"/>
                    <a:pt x="2" y="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26" name="Google Shape;626;p20"/>
            <p:cNvSpPr/>
            <p:nvPr/>
          </p:nvSpPr>
          <p:spPr>
            <a:xfrm>
              <a:off x="7707858" y="4283183"/>
              <a:ext cx="16360" cy="17312"/>
            </a:xfrm>
            <a:custGeom>
              <a:avLst/>
              <a:gdLst/>
              <a:ahLst/>
              <a:cxnLst/>
              <a:rect l="l" t="t" r="r" b="b"/>
              <a:pathLst>
                <a:path w="2" h="2" extrusionOk="0">
                  <a:moveTo>
                    <a:pt x="1" y="2"/>
                  </a:moveTo>
                  <a:cubicBezTo>
                    <a:pt x="0" y="2"/>
                    <a:pt x="0" y="1"/>
                    <a:pt x="1" y="0"/>
                  </a:cubicBezTo>
                  <a:cubicBezTo>
                    <a:pt x="2" y="0"/>
                    <a:pt x="2" y="2"/>
                    <a:pt x="1" y="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27" name="Google Shape;627;p20"/>
            <p:cNvSpPr/>
            <p:nvPr/>
          </p:nvSpPr>
          <p:spPr>
            <a:xfrm>
              <a:off x="7020784" y="3928304"/>
              <a:ext cx="736150" cy="380848"/>
            </a:xfrm>
            <a:custGeom>
              <a:avLst/>
              <a:gdLst/>
              <a:ahLst/>
              <a:cxnLst/>
              <a:rect l="l" t="t" r="r" b="b"/>
              <a:pathLst>
                <a:path w="92" h="45" extrusionOk="0">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28" name="Google Shape;628;p20"/>
            <p:cNvSpPr/>
            <p:nvPr/>
          </p:nvSpPr>
          <p:spPr>
            <a:xfrm>
              <a:off x="7508826" y="3893681"/>
              <a:ext cx="111786" cy="77901"/>
            </a:xfrm>
            <a:custGeom>
              <a:avLst/>
              <a:gdLst/>
              <a:ahLst/>
              <a:cxnLst/>
              <a:rect l="l" t="t" r="r" b="b"/>
              <a:pathLst>
                <a:path w="14" h="9" extrusionOk="0">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29" name="Google Shape;629;p20"/>
            <p:cNvSpPr/>
            <p:nvPr/>
          </p:nvSpPr>
          <p:spPr>
            <a:xfrm>
              <a:off x="7686047" y="3859058"/>
              <a:ext cx="253562" cy="248129"/>
            </a:xfrm>
            <a:custGeom>
              <a:avLst/>
              <a:gdLst/>
              <a:ahLst/>
              <a:cxnLst/>
              <a:rect l="l" t="t" r="r" b="b"/>
              <a:pathLst>
                <a:path w="32" h="29" extrusionOk="0">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30" name="Google Shape;630;p20"/>
            <p:cNvSpPr/>
            <p:nvPr/>
          </p:nvSpPr>
          <p:spPr>
            <a:xfrm>
              <a:off x="7955967" y="3859058"/>
              <a:ext cx="223570" cy="187539"/>
            </a:xfrm>
            <a:custGeom>
              <a:avLst/>
              <a:gdLst/>
              <a:ahLst/>
              <a:cxnLst/>
              <a:rect l="l" t="t" r="r" b="b"/>
              <a:pathLst>
                <a:path w="28" h="22" extrusionOk="0">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31" name="Google Shape;631;p20"/>
            <p:cNvSpPr/>
            <p:nvPr/>
          </p:nvSpPr>
          <p:spPr>
            <a:xfrm>
              <a:off x="6759044" y="3835977"/>
              <a:ext cx="430784" cy="279866"/>
            </a:xfrm>
            <a:custGeom>
              <a:avLst/>
              <a:gdLst/>
              <a:ahLst/>
              <a:cxnLst/>
              <a:rect l="l" t="t" r="r" b="b"/>
              <a:pathLst>
                <a:path w="54" h="33" extrusionOk="0">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32" name="Google Shape;632;p20"/>
            <p:cNvSpPr/>
            <p:nvPr/>
          </p:nvSpPr>
          <p:spPr>
            <a:xfrm>
              <a:off x="7596072" y="3758075"/>
              <a:ext cx="57256" cy="34623"/>
            </a:xfrm>
            <a:custGeom>
              <a:avLst/>
              <a:gdLst/>
              <a:ahLst/>
              <a:cxnLst/>
              <a:rect l="l" t="t" r="r" b="b"/>
              <a:pathLst>
                <a:path w="7" h="4" extrusionOk="0">
                  <a:moveTo>
                    <a:pt x="4" y="4"/>
                  </a:moveTo>
                  <a:cubicBezTo>
                    <a:pt x="3" y="4"/>
                    <a:pt x="1" y="4"/>
                    <a:pt x="1" y="3"/>
                  </a:cubicBezTo>
                  <a:cubicBezTo>
                    <a:pt x="0" y="2"/>
                    <a:pt x="3" y="0"/>
                    <a:pt x="3" y="0"/>
                  </a:cubicBezTo>
                  <a:cubicBezTo>
                    <a:pt x="6" y="0"/>
                    <a:pt x="7" y="4"/>
                    <a:pt x="4" y="4"/>
                  </a:cubicBezTo>
                  <a:cubicBezTo>
                    <a:pt x="1" y="3"/>
                    <a:pt x="6" y="4"/>
                    <a:pt x="4" y="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33" name="Google Shape;633;p20"/>
            <p:cNvSpPr/>
            <p:nvPr/>
          </p:nvSpPr>
          <p:spPr>
            <a:xfrm>
              <a:off x="7102579" y="3605161"/>
              <a:ext cx="479859" cy="239472"/>
            </a:xfrm>
            <a:custGeom>
              <a:avLst/>
              <a:gdLst/>
              <a:ahLst/>
              <a:cxnLst/>
              <a:rect l="l" t="t" r="r" b="b"/>
              <a:pathLst>
                <a:path w="60" h="28" extrusionOk="0">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34" name="Google Shape;634;p20"/>
            <p:cNvSpPr/>
            <p:nvPr/>
          </p:nvSpPr>
          <p:spPr>
            <a:xfrm>
              <a:off x="7020784" y="3700373"/>
              <a:ext cx="81794" cy="57704"/>
            </a:xfrm>
            <a:custGeom>
              <a:avLst/>
              <a:gdLst/>
              <a:ahLst/>
              <a:cxnLst/>
              <a:rect l="l" t="t" r="r" b="b"/>
              <a:pathLst>
                <a:path w="10" h="7" extrusionOk="0">
                  <a:moveTo>
                    <a:pt x="9" y="1"/>
                  </a:moveTo>
                  <a:cubicBezTo>
                    <a:pt x="8" y="1"/>
                    <a:pt x="0" y="5"/>
                    <a:pt x="0" y="5"/>
                  </a:cubicBezTo>
                  <a:cubicBezTo>
                    <a:pt x="2" y="6"/>
                    <a:pt x="5" y="7"/>
                    <a:pt x="6" y="5"/>
                  </a:cubicBezTo>
                  <a:cubicBezTo>
                    <a:pt x="7" y="4"/>
                    <a:pt x="9" y="0"/>
                    <a:pt x="9" y="1"/>
                  </a:cubicBezTo>
                  <a:cubicBezTo>
                    <a:pt x="7" y="1"/>
                    <a:pt x="10" y="0"/>
                    <a:pt x="9"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35" name="Google Shape;635;p20"/>
            <p:cNvSpPr/>
            <p:nvPr/>
          </p:nvSpPr>
          <p:spPr>
            <a:xfrm>
              <a:off x="6879008" y="3573425"/>
              <a:ext cx="294460" cy="144262"/>
            </a:xfrm>
            <a:custGeom>
              <a:avLst/>
              <a:gdLst/>
              <a:ahLst/>
              <a:cxnLst/>
              <a:rect l="l" t="t" r="r" b="b"/>
              <a:pathLst>
                <a:path w="37" h="17" extrusionOk="0">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36" name="Google Shape;636;p20"/>
            <p:cNvSpPr/>
            <p:nvPr/>
          </p:nvSpPr>
          <p:spPr>
            <a:xfrm>
              <a:off x="7198007" y="3631125"/>
              <a:ext cx="62708" cy="17312"/>
            </a:xfrm>
            <a:custGeom>
              <a:avLst/>
              <a:gdLst/>
              <a:ahLst/>
              <a:cxnLst/>
              <a:rect l="l" t="t" r="r" b="b"/>
              <a:pathLst>
                <a:path w="8" h="2" extrusionOk="0">
                  <a:moveTo>
                    <a:pt x="6" y="2"/>
                  </a:moveTo>
                  <a:cubicBezTo>
                    <a:pt x="4" y="2"/>
                    <a:pt x="0" y="1"/>
                    <a:pt x="3" y="0"/>
                  </a:cubicBezTo>
                  <a:cubicBezTo>
                    <a:pt x="5" y="0"/>
                    <a:pt x="8" y="2"/>
                    <a:pt x="6" y="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37" name="Google Shape;637;p20"/>
            <p:cNvSpPr/>
            <p:nvPr/>
          </p:nvSpPr>
          <p:spPr>
            <a:xfrm>
              <a:off x="7252536" y="3512836"/>
              <a:ext cx="169042" cy="83670"/>
            </a:xfrm>
            <a:custGeom>
              <a:avLst/>
              <a:gdLst/>
              <a:ahLst/>
              <a:cxnLst/>
              <a:rect l="l" t="t" r="r" b="b"/>
              <a:pathLst>
                <a:path w="21" h="10" extrusionOk="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38" name="Google Shape;638;p20"/>
            <p:cNvSpPr/>
            <p:nvPr/>
          </p:nvSpPr>
          <p:spPr>
            <a:xfrm>
              <a:off x="7181647" y="3530145"/>
              <a:ext cx="62708" cy="34623"/>
            </a:xfrm>
            <a:custGeom>
              <a:avLst/>
              <a:gdLst/>
              <a:ahLst/>
              <a:cxnLst/>
              <a:rect l="l" t="t" r="r" b="b"/>
              <a:pathLst>
                <a:path w="8" h="4" extrusionOk="0">
                  <a:moveTo>
                    <a:pt x="6" y="4"/>
                  </a:moveTo>
                  <a:cubicBezTo>
                    <a:pt x="4" y="4"/>
                    <a:pt x="0" y="0"/>
                    <a:pt x="3" y="0"/>
                  </a:cubicBezTo>
                  <a:cubicBezTo>
                    <a:pt x="6" y="0"/>
                    <a:pt x="8" y="3"/>
                    <a:pt x="6" y="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39" name="Google Shape;639;p20"/>
            <p:cNvSpPr/>
            <p:nvPr/>
          </p:nvSpPr>
          <p:spPr>
            <a:xfrm>
              <a:off x="7268895" y="3452244"/>
              <a:ext cx="169042" cy="60589"/>
            </a:xfrm>
            <a:custGeom>
              <a:avLst/>
              <a:gdLst/>
              <a:ahLst/>
              <a:cxnLst/>
              <a:rect l="l" t="t" r="r" b="b"/>
              <a:pathLst>
                <a:path w="21" h="7" extrusionOk="0">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40" name="Google Shape;640;p20"/>
            <p:cNvSpPr/>
            <p:nvPr/>
          </p:nvSpPr>
          <p:spPr>
            <a:xfrm>
              <a:off x="7677865" y="3631125"/>
              <a:ext cx="223570" cy="161574"/>
            </a:xfrm>
            <a:custGeom>
              <a:avLst/>
              <a:gdLst/>
              <a:ahLst/>
              <a:cxnLst/>
              <a:rect l="l" t="t" r="r" b="b"/>
              <a:pathLst>
                <a:path w="28" h="19" extrusionOk="0">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41" name="Google Shape;641;p20"/>
            <p:cNvSpPr/>
            <p:nvPr/>
          </p:nvSpPr>
          <p:spPr>
            <a:xfrm>
              <a:off x="7653328" y="3709028"/>
              <a:ext cx="70889" cy="23081"/>
            </a:xfrm>
            <a:custGeom>
              <a:avLst/>
              <a:gdLst/>
              <a:ahLst/>
              <a:cxnLst/>
              <a:rect l="l" t="t" r="r" b="b"/>
              <a:pathLst>
                <a:path w="9" h="3" extrusionOk="0">
                  <a:moveTo>
                    <a:pt x="1" y="3"/>
                  </a:moveTo>
                  <a:cubicBezTo>
                    <a:pt x="4" y="2"/>
                    <a:pt x="9" y="0"/>
                    <a:pt x="7" y="0"/>
                  </a:cubicBezTo>
                  <a:cubicBezTo>
                    <a:pt x="4" y="0"/>
                    <a:pt x="0" y="3"/>
                    <a:pt x="1" y="3"/>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42" name="Google Shape;642;p20"/>
            <p:cNvSpPr/>
            <p:nvPr/>
          </p:nvSpPr>
          <p:spPr>
            <a:xfrm>
              <a:off x="7636969" y="3700373"/>
              <a:ext cx="65435" cy="17312"/>
            </a:xfrm>
            <a:custGeom>
              <a:avLst/>
              <a:gdLst/>
              <a:ahLst/>
              <a:cxnLst/>
              <a:rect l="l" t="t" r="r" b="b"/>
              <a:pathLst>
                <a:path w="8" h="2" extrusionOk="0">
                  <a:moveTo>
                    <a:pt x="1" y="2"/>
                  </a:moveTo>
                  <a:cubicBezTo>
                    <a:pt x="0" y="2"/>
                    <a:pt x="4" y="0"/>
                    <a:pt x="6" y="0"/>
                  </a:cubicBezTo>
                  <a:cubicBezTo>
                    <a:pt x="8" y="0"/>
                    <a:pt x="4" y="2"/>
                    <a:pt x="1" y="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43" name="Google Shape;643;p20"/>
            <p:cNvSpPr/>
            <p:nvPr/>
          </p:nvSpPr>
          <p:spPr>
            <a:xfrm>
              <a:off x="7604250" y="3674404"/>
              <a:ext cx="81794" cy="43280"/>
            </a:xfrm>
            <a:custGeom>
              <a:avLst/>
              <a:gdLst/>
              <a:ahLst/>
              <a:cxnLst/>
              <a:rect l="l" t="t" r="r" b="b"/>
              <a:pathLst>
                <a:path w="10" h="5" extrusionOk="0">
                  <a:moveTo>
                    <a:pt x="2" y="3"/>
                  </a:moveTo>
                  <a:cubicBezTo>
                    <a:pt x="0" y="2"/>
                    <a:pt x="10" y="0"/>
                    <a:pt x="10" y="1"/>
                  </a:cubicBezTo>
                  <a:cubicBezTo>
                    <a:pt x="10" y="2"/>
                    <a:pt x="6" y="5"/>
                    <a:pt x="2" y="3"/>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44" name="Google Shape;644;p20"/>
            <p:cNvSpPr/>
            <p:nvPr/>
          </p:nvSpPr>
          <p:spPr>
            <a:xfrm>
              <a:off x="7612431" y="3639784"/>
              <a:ext cx="57256" cy="43280"/>
            </a:xfrm>
            <a:custGeom>
              <a:avLst/>
              <a:gdLst/>
              <a:ahLst/>
              <a:cxnLst/>
              <a:rect l="l" t="t" r="r" b="b"/>
              <a:pathLst>
                <a:path w="7" h="5" extrusionOk="0">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45" name="Google Shape;645;p20"/>
            <p:cNvSpPr/>
            <p:nvPr/>
          </p:nvSpPr>
          <p:spPr>
            <a:xfrm>
              <a:off x="7533364" y="3538799"/>
              <a:ext cx="95427" cy="75018"/>
            </a:xfrm>
            <a:custGeom>
              <a:avLst/>
              <a:gdLst/>
              <a:ahLst/>
              <a:cxnLst/>
              <a:rect l="l" t="t" r="r" b="b"/>
              <a:pathLst>
                <a:path w="12" h="9" extrusionOk="0">
                  <a:moveTo>
                    <a:pt x="8" y="8"/>
                  </a:moveTo>
                  <a:cubicBezTo>
                    <a:pt x="6" y="9"/>
                    <a:pt x="0" y="0"/>
                    <a:pt x="3" y="1"/>
                  </a:cubicBezTo>
                  <a:cubicBezTo>
                    <a:pt x="6" y="3"/>
                    <a:pt x="12" y="8"/>
                    <a:pt x="8" y="8"/>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46" name="Google Shape;646;p20"/>
            <p:cNvSpPr/>
            <p:nvPr/>
          </p:nvSpPr>
          <p:spPr>
            <a:xfrm>
              <a:off x="7686047" y="3530145"/>
              <a:ext cx="70889" cy="25966"/>
            </a:xfrm>
            <a:custGeom>
              <a:avLst/>
              <a:gdLst/>
              <a:ahLst/>
              <a:cxnLst/>
              <a:rect l="l" t="t" r="r" b="b"/>
              <a:pathLst>
                <a:path w="9" h="3" extrusionOk="0">
                  <a:moveTo>
                    <a:pt x="2" y="1"/>
                  </a:moveTo>
                  <a:cubicBezTo>
                    <a:pt x="5" y="0"/>
                    <a:pt x="9" y="2"/>
                    <a:pt x="8" y="2"/>
                  </a:cubicBezTo>
                  <a:cubicBezTo>
                    <a:pt x="3" y="3"/>
                    <a:pt x="0" y="2"/>
                    <a:pt x="2"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47" name="Google Shape;647;p20"/>
            <p:cNvSpPr/>
            <p:nvPr/>
          </p:nvSpPr>
          <p:spPr>
            <a:xfrm>
              <a:off x="7549721" y="3394540"/>
              <a:ext cx="286280" cy="161574"/>
            </a:xfrm>
            <a:custGeom>
              <a:avLst/>
              <a:gdLst/>
              <a:ahLst/>
              <a:cxnLst/>
              <a:rect l="l" t="t" r="r" b="b"/>
              <a:pathLst>
                <a:path w="36" h="19" extrusionOk="0">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48" name="Google Shape;648;p20"/>
            <p:cNvSpPr/>
            <p:nvPr/>
          </p:nvSpPr>
          <p:spPr>
            <a:xfrm>
              <a:off x="7773293" y="3316639"/>
              <a:ext cx="87246" cy="43280"/>
            </a:xfrm>
            <a:custGeom>
              <a:avLst/>
              <a:gdLst/>
              <a:ahLst/>
              <a:cxnLst/>
              <a:rect l="l" t="t" r="r" b="b"/>
              <a:pathLst>
                <a:path w="11" h="5" extrusionOk="0">
                  <a:moveTo>
                    <a:pt x="8" y="5"/>
                  </a:moveTo>
                  <a:cubicBezTo>
                    <a:pt x="6" y="5"/>
                    <a:pt x="6" y="4"/>
                    <a:pt x="4" y="4"/>
                  </a:cubicBezTo>
                  <a:cubicBezTo>
                    <a:pt x="4" y="4"/>
                    <a:pt x="0" y="4"/>
                    <a:pt x="2" y="3"/>
                  </a:cubicBezTo>
                  <a:cubicBezTo>
                    <a:pt x="3" y="1"/>
                    <a:pt x="6" y="0"/>
                    <a:pt x="7" y="2"/>
                  </a:cubicBezTo>
                  <a:cubicBezTo>
                    <a:pt x="9" y="3"/>
                    <a:pt x="11" y="5"/>
                    <a:pt x="8" y="5"/>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49" name="Google Shape;649;p20"/>
            <p:cNvSpPr/>
            <p:nvPr/>
          </p:nvSpPr>
          <p:spPr>
            <a:xfrm>
              <a:off x="7844181" y="3452244"/>
              <a:ext cx="160861" cy="95213"/>
            </a:xfrm>
            <a:custGeom>
              <a:avLst/>
              <a:gdLst/>
              <a:ahLst/>
              <a:cxnLst/>
              <a:rect l="l" t="t" r="r" b="b"/>
              <a:pathLst>
                <a:path w="20" h="11" extrusionOk="0">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50" name="Google Shape;650;p20"/>
            <p:cNvSpPr/>
            <p:nvPr/>
          </p:nvSpPr>
          <p:spPr>
            <a:xfrm>
              <a:off x="7934156" y="3538799"/>
              <a:ext cx="141776" cy="43280"/>
            </a:xfrm>
            <a:custGeom>
              <a:avLst/>
              <a:gdLst/>
              <a:ahLst/>
              <a:cxnLst/>
              <a:rect l="l" t="t" r="r" b="b"/>
              <a:pathLst>
                <a:path w="18" h="5" extrusionOk="0">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51" name="Google Shape;651;p20"/>
            <p:cNvSpPr/>
            <p:nvPr/>
          </p:nvSpPr>
          <p:spPr>
            <a:xfrm>
              <a:off x="7925978" y="3732109"/>
              <a:ext cx="133597" cy="95213"/>
            </a:xfrm>
            <a:custGeom>
              <a:avLst/>
              <a:gdLst/>
              <a:ahLst/>
              <a:cxnLst/>
              <a:rect l="l" t="t" r="r" b="b"/>
              <a:pathLst>
                <a:path w="17" h="11" extrusionOk="0">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52" name="Google Shape;652;p20"/>
            <p:cNvSpPr/>
            <p:nvPr/>
          </p:nvSpPr>
          <p:spPr>
            <a:xfrm>
              <a:off x="7988685" y="3709028"/>
              <a:ext cx="32718" cy="23081"/>
            </a:xfrm>
            <a:custGeom>
              <a:avLst/>
              <a:gdLst/>
              <a:ahLst/>
              <a:cxnLst/>
              <a:rect l="l" t="t" r="r" b="b"/>
              <a:pathLst>
                <a:path w="4" h="3" extrusionOk="0">
                  <a:moveTo>
                    <a:pt x="3" y="2"/>
                  </a:moveTo>
                  <a:cubicBezTo>
                    <a:pt x="1" y="3"/>
                    <a:pt x="0" y="1"/>
                    <a:pt x="1" y="1"/>
                  </a:cubicBezTo>
                  <a:cubicBezTo>
                    <a:pt x="2" y="0"/>
                    <a:pt x="4" y="2"/>
                    <a:pt x="3" y="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53" name="Google Shape;653;p20"/>
            <p:cNvSpPr/>
            <p:nvPr/>
          </p:nvSpPr>
          <p:spPr>
            <a:xfrm>
              <a:off x="8133188" y="3556111"/>
              <a:ext cx="70889" cy="49048"/>
            </a:xfrm>
            <a:custGeom>
              <a:avLst/>
              <a:gdLst/>
              <a:ahLst/>
              <a:cxnLst/>
              <a:rect l="l" t="t" r="r" b="b"/>
              <a:pathLst>
                <a:path w="9" h="6" extrusionOk="0">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54" name="Google Shape;654;p20"/>
            <p:cNvSpPr/>
            <p:nvPr/>
          </p:nvSpPr>
          <p:spPr>
            <a:xfrm>
              <a:off x="8171358" y="3631125"/>
              <a:ext cx="24538" cy="34623"/>
            </a:xfrm>
            <a:custGeom>
              <a:avLst/>
              <a:gdLst/>
              <a:ahLst/>
              <a:cxnLst/>
              <a:rect l="l" t="t" r="r" b="b"/>
              <a:pathLst>
                <a:path w="3" h="4" extrusionOk="0">
                  <a:moveTo>
                    <a:pt x="2" y="1"/>
                  </a:moveTo>
                  <a:cubicBezTo>
                    <a:pt x="0" y="0"/>
                    <a:pt x="0" y="3"/>
                    <a:pt x="1" y="3"/>
                  </a:cubicBezTo>
                  <a:cubicBezTo>
                    <a:pt x="2" y="4"/>
                    <a:pt x="3" y="2"/>
                    <a:pt x="2"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55" name="Google Shape;655;p20"/>
            <p:cNvSpPr/>
            <p:nvPr/>
          </p:nvSpPr>
          <p:spPr>
            <a:xfrm>
              <a:off x="7909616" y="3605161"/>
              <a:ext cx="711612" cy="230818"/>
            </a:xfrm>
            <a:custGeom>
              <a:avLst/>
              <a:gdLst/>
              <a:ahLst/>
              <a:cxnLst/>
              <a:rect l="l" t="t" r="r" b="b"/>
              <a:pathLst>
                <a:path w="89" h="27" extrusionOk="0">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56" name="Google Shape;656;p20"/>
            <p:cNvSpPr/>
            <p:nvPr/>
          </p:nvSpPr>
          <p:spPr>
            <a:xfrm>
              <a:off x="7925978" y="3207002"/>
              <a:ext cx="471680" cy="314488"/>
            </a:xfrm>
            <a:custGeom>
              <a:avLst/>
              <a:gdLst/>
              <a:ahLst/>
              <a:cxnLst/>
              <a:rect l="l" t="t" r="r" b="b"/>
              <a:pathLst>
                <a:path w="59" h="37" extrusionOk="0">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57" name="Google Shape;657;p20"/>
            <p:cNvSpPr/>
            <p:nvPr/>
          </p:nvSpPr>
          <p:spPr>
            <a:xfrm>
              <a:off x="8116828" y="3013694"/>
              <a:ext cx="1246001" cy="686680"/>
            </a:xfrm>
            <a:custGeom>
              <a:avLst/>
              <a:gdLst/>
              <a:ahLst/>
              <a:cxnLst/>
              <a:rect l="l" t="t" r="r" b="b"/>
              <a:pathLst>
                <a:path w="156" h="81" extrusionOk="0">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58" name="Google Shape;658;p20"/>
            <p:cNvSpPr/>
            <p:nvPr/>
          </p:nvSpPr>
          <p:spPr>
            <a:xfrm>
              <a:off x="8700297" y="3394540"/>
              <a:ext cx="111786" cy="43280"/>
            </a:xfrm>
            <a:custGeom>
              <a:avLst/>
              <a:gdLst/>
              <a:ahLst/>
              <a:cxnLst/>
              <a:rect l="l" t="t" r="r" b="b"/>
              <a:pathLst>
                <a:path w="14" h="5" extrusionOk="0">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59" name="Google Shape;659;p20"/>
            <p:cNvSpPr/>
            <p:nvPr/>
          </p:nvSpPr>
          <p:spPr>
            <a:xfrm>
              <a:off x="8389478" y="3429160"/>
              <a:ext cx="46351" cy="17312"/>
            </a:xfrm>
            <a:custGeom>
              <a:avLst/>
              <a:gdLst/>
              <a:ahLst/>
              <a:cxnLst/>
              <a:rect l="l" t="t" r="r" b="b"/>
              <a:pathLst>
                <a:path w="6" h="2" extrusionOk="0">
                  <a:moveTo>
                    <a:pt x="5" y="1"/>
                  </a:moveTo>
                  <a:cubicBezTo>
                    <a:pt x="4" y="2"/>
                    <a:pt x="0" y="0"/>
                    <a:pt x="2" y="0"/>
                  </a:cubicBezTo>
                  <a:cubicBezTo>
                    <a:pt x="3" y="0"/>
                    <a:pt x="6" y="1"/>
                    <a:pt x="5"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60" name="Google Shape;660;p20"/>
            <p:cNvSpPr/>
            <p:nvPr/>
          </p:nvSpPr>
          <p:spPr>
            <a:xfrm>
              <a:off x="8596690" y="3691716"/>
              <a:ext cx="46351" cy="25969"/>
            </a:xfrm>
            <a:custGeom>
              <a:avLst/>
              <a:gdLst/>
              <a:ahLst/>
              <a:cxnLst/>
              <a:rect l="l" t="t" r="r" b="b"/>
              <a:pathLst>
                <a:path w="6" h="3" extrusionOk="0">
                  <a:moveTo>
                    <a:pt x="4" y="1"/>
                  </a:moveTo>
                  <a:cubicBezTo>
                    <a:pt x="3" y="0"/>
                    <a:pt x="0" y="2"/>
                    <a:pt x="1" y="2"/>
                  </a:cubicBezTo>
                  <a:cubicBezTo>
                    <a:pt x="2" y="3"/>
                    <a:pt x="6" y="1"/>
                    <a:pt x="4"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61" name="Google Shape;661;p20"/>
            <p:cNvSpPr/>
            <p:nvPr/>
          </p:nvSpPr>
          <p:spPr>
            <a:xfrm>
              <a:off x="5878389" y="4868882"/>
              <a:ext cx="40896" cy="34623"/>
            </a:xfrm>
            <a:custGeom>
              <a:avLst/>
              <a:gdLst/>
              <a:ahLst/>
              <a:cxnLst/>
              <a:rect l="l" t="t" r="r" b="b"/>
              <a:pathLst>
                <a:path w="5" h="4" extrusionOk="0">
                  <a:moveTo>
                    <a:pt x="4" y="1"/>
                  </a:moveTo>
                  <a:cubicBezTo>
                    <a:pt x="3" y="0"/>
                    <a:pt x="0" y="4"/>
                    <a:pt x="1" y="4"/>
                  </a:cubicBezTo>
                  <a:cubicBezTo>
                    <a:pt x="1" y="4"/>
                    <a:pt x="5" y="1"/>
                    <a:pt x="4"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62" name="Google Shape;662;p20"/>
            <p:cNvSpPr/>
            <p:nvPr/>
          </p:nvSpPr>
          <p:spPr>
            <a:xfrm>
              <a:off x="5935648" y="4860226"/>
              <a:ext cx="8181" cy="8657"/>
            </a:xfrm>
            <a:custGeom>
              <a:avLst/>
              <a:gdLst/>
              <a:ahLst/>
              <a:cxnLst/>
              <a:rect l="l" t="t" r="r" b="b"/>
              <a:pathLst>
                <a:path w="1" h="1" extrusionOk="0">
                  <a:moveTo>
                    <a:pt x="0" y="0"/>
                  </a:moveTo>
                  <a:cubicBezTo>
                    <a:pt x="0" y="1"/>
                    <a:pt x="1" y="1"/>
                    <a:pt x="1" y="1"/>
                  </a:cubicBezTo>
                  <a:cubicBezTo>
                    <a:pt x="1" y="0"/>
                    <a:pt x="0" y="0"/>
                    <a:pt x="0"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63" name="Google Shape;663;p20"/>
            <p:cNvSpPr/>
            <p:nvPr/>
          </p:nvSpPr>
          <p:spPr>
            <a:xfrm>
              <a:off x="5120429" y="4868882"/>
              <a:ext cx="54530" cy="51932"/>
            </a:xfrm>
            <a:custGeom>
              <a:avLst/>
              <a:gdLst/>
              <a:ahLst/>
              <a:cxnLst/>
              <a:rect l="l" t="t" r="r" b="b"/>
              <a:pathLst>
                <a:path w="7" h="6" extrusionOk="0">
                  <a:moveTo>
                    <a:pt x="5" y="2"/>
                  </a:moveTo>
                  <a:cubicBezTo>
                    <a:pt x="7" y="0"/>
                    <a:pt x="2" y="0"/>
                    <a:pt x="1" y="2"/>
                  </a:cubicBezTo>
                  <a:cubicBezTo>
                    <a:pt x="0" y="3"/>
                    <a:pt x="4" y="5"/>
                    <a:pt x="5" y="2"/>
                  </a:cubicBezTo>
                  <a:cubicBezTo>
                    <a:pt x="6" y="1"/>
                    <a:pt x="3" y="6"/>
                    <a:pt x="5" y="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64" name="Google Shape;664;p20"/>
            <p:cNvSpPr/>
            <p:nvPr/>
          </p:nvSpPr>
          <p:spPr>
            <a:xfrm>
              <a:off x="9690007" y="9115914"/>
              <a:ext cx="81794" cy="75018"/>
            </a:xfrm>
            <a:custGeom>
              <a:avLst/>
              <a:gdLst/>
              <a:ahLst/>
              <a:cxnLst/>
              <a:rect l="l" t="t" r="r" b="b"/>
              <a:pathLst>
                <a:path w="10" h="9" extrusionOk="0">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65" name="Google Shape;665;p20"/>
            <p:cNvSpPr/>
            <p:nvPr/>
          </p:nvSpPr>
          <p:spPr>
            <a:xfrm>
              <a:off x="8460367" y="5699825"/>
              <a:ext cx="57256" cy="25969"/>
            </a:xfrm>
            <a:custGeom>
              <a:avLst/>
              <a:gdLst/>
              <a:ahLst/>
              <a:cxnLst/>
              <a:rect l="l" t="t" r="r" b="b"/>
              <a:pathLst>
                <a:path w="7" h="3" extrusionOk="0">
                  <a:moveTo>
                    <a:pt x="7" y="1"/>
                  </a:moveTo>
                  <a:cubicBezTo>
                    <a:pt x="7" y="0"/>
                    <a:pt x="0" y="0"/>
                    <a:pt x="1" y="0"/>
                  </a:cubicBezTo>
                  <a:cubicBezTo>
                    <a:pt x="2" y="0"/>
                    <a:pt x="6" y="3"/>
                    <a:pt x="7"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66" name="Google Shape;666;p20"/>
            <p:cNvSpPr/>
            <p:nvPr/>
          </p:nvSpPr>
          <p:spPr>
            <a:xfrm>
              <a:off x="9027472" y="10258455"/>
              <a:ext cx="144505" cy="135605"/>
            </a:xfrm>
            <a:custGeom>
              <a:avLst/>
              <a:gdLst/>
              <a:ahLst/>
              <a:cxnLst/>
              <a:rect l="l" t="t" r="r" b="b"/>
              <a:pathLst>
                <a:path w="18" h="16" extrusionOk="0">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67" name="Google Shape;667;p20"/>
            <p:cNvSpPr/>
            <p:nvPr/>
          </p:nvSpPr>
          <p:spPr>
            <a:xfrm>
              <a:off x="8874792" y="10241148"/>
              <a:ext cx="239931" cy="196192"/>
            </a:xfrm>
            <a:custGeom>
              <a:avLst/>
              <a:gdLst/>
              <a:ahLst/>
              <a:cxnLst/>
              <a:rect l="l" t="t" r="r" b="b"/>
              <a:pathLst>
                <a:path w="30" h="23" extrusionOk="0">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68" name="Google Shape;668;p20"/>
            <p:cNvSpPr/>
            <p:nvPr/>
          </p:nvSpPr>
          <p:spPr>
            <a:xfrm>
              <a:off x="8836619" y="7301114"/>
              <a:ext cx="608007" cy="467402"/>
            </a:xfrm>
            <a:custGeom>
              <a:avLst/>
              <a:gdLst/>
              <a:ahLst/>
              <a:cxnLst/>
              <a:rect l="l" t="t" r="r" b="b"/>
              <a:pathLst>
                <a:path w="76" h="55" extrusionOk="0">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69" name="Google Shape;669;p20"/>
            <p:cNvSpPr/>
            <p:nvPr/>
          </p:nvSpPr>
          <p:spPr>
            <a:xfrm>
              <a:off x="9324659" y="7428064"/>
              <a:ext cx="207210" cy="323144"/>
            </a:xfrm>
            <a:custGeom>
              <a:avLst/>
              <a:gdLst/>
              <a:ahLst/>
              <a:cxnLst/>
              <a:rect l="l" t="t" r="r" b="b"/>
              <a:pathLst>
                <a:path w="26" h="38" extrusionOk="0">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70" name="Google Shape;670;p20"/>
            <p:cNvSpPr/>
            <p:nvPr/>
          </p:nvSpPr>
          <p:spPr>
            <a:xfrm>
              <a:off x="9458256" y="7529046"/>
              <a:ext cx="177221" cy="196192"/>
            </a:xfrm>
            <a:custGeom>
              <a:avLst/>
              <a:gdLst/>
              <a:ahLst/>
              <a:cxnLst/>
              <a:rect l="l" t="t" r="r" b="b"/>
              <a:pathLst>
                <a:path w="22" h="23" extrusionOk="0">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71" name="Google Shape;671;p20"/>
            <p:cNvSpPr/>
            <p:nvPr/>
          </p:nvSpPr>
          <p:spPr>
            <a:xfrm>
              <a:off x="9602760" y="7546360"/>
              <a:ext cx="128145" cy="152919"/>
            </a:xfrm>
            <a:custGeom>
              <a:avLst/>
              <a:gdLst/>
              <a:ahLst/>
              <a:cxnLst/>
              <a:rect l="l" t="t" r="r" b="b"/>
              <a:pathLst>
                <a:path w="16" h="18" extrusionOk="0">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72" name="Google Shape;672;p20"/>
            <p:cNvSpPr/>
            <p:nvPr/>
          </p:nvSpPr>
          <p:spPr>
            <a:xfrm>
              <a:off x="8460367" y="7257838"/>
              <a:ext cx="646178" cy="712649"/>
            </a:xfrm>
            <a:custGeom>
              <a:avLst/>
              <a:gdLst/>
              <a:ahLst/>
              <a:cxnLst/>
              <a:rect l="l" t="t" r="r" b="b"/>
              <a:pathLst>
                <a:path w="81" h="84" extrusionOk="0">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73" name="Google Shape;673;p20"/>
            <p:cNvSpPr/>
            <p:nvPr/>
          </p:nvSpPr>
          <p:spPr>
            <a:xfrm>
              <a:off x="8547612" y="7733896"/>
              <a:ext cx="223570" cy="279868"/>
            </a:xfrm>
            <a:custGeom>
              <a:avLst/>
              <a:gdLst/>
              <a:ahLst/>
              <a:cxnLst/>
              <a:rect l="l" t="t" r="r" b="b"/>
              <a:pathLst>
                <a:path w="28" h="33" extrusionOk="0">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74" name="Google Shape;674;p20"/>
            <p:cNvSpPr/>
            <p:nvPr/>
          </p:nvSpPr>
          <p:spPr>
            <a:xfrm>
              <a:off x="8523075" y="7785831"/>
              <a:ext cx="512579" cy="804975"/>
            </a:xfrm>
            <a:custGeom>
              <a:avLst/>
              <a:gdLst/>
              <a:ahLst/>
              <a:cxnLst/>
              <a:rect l="l" t="t" r="r" b="b"/>
              <a:pathLst>
                <a:path w="64" h="95" extrusionOk="0">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75" name="Google Shape;675;p20"/>
            <p:cNvSpPr/>
            <p:nvPr/>
          </p:nvSpPr>
          <p:spPr>
            <a:xfrm>
              <a:off x="8749373" y="8538872"/>
              <a:ext cx="348989" cy="1797489"/>
            </a:xfrm>
            <a:custGeom>
              <a:avLst/>
              <a:gdLst/>
              <a:ahLst/>
              <a:cxnLst/>
              <a:rect l="l" t="t" r="r" b="b"/>
              <a:pathLst>
                <a:path w="44" h="212" extrusionOk="0">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76" name="Google Shape;676;p20"/>
            <p:cNvSpPr/>
            <p:nvPr/>
          </p:nvSpPr>
          <p:spPr>
            <a:xfrm>
              <a:off x="8986575" y="8192645"/>
              <a:ext cx="512579" cy="591469"/>
            </a:xfrm>
            <a:custGeom>
              <a:avLst/>
              <a:gdLst/>
              <a:ahLst/>
              <a:cxnLst/>
              <a:rect l="l" t="t" r="r" b="b"/>
              <a:pathLst>
                <a:path w="64" h="70" extrusionOk="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77" name="Google Shape;677;p20"/>
            <p:cNvSpPr/>
            <p:nvPr/>
          </p:nvSpPr>
          <p:spPr>
            <a:xfrm>
              <a:off x="9275583" y="8613885"/>
              <a:ext cx="359895" cy="375077"/>
            </a:xfrm>
            <a:custGeom>
              <a:avLst/>
              <a:gdLst/>
              <a:ahLst/>
              <a:cxnLst/>
              <a:rect l="l" t="t" r="r" b="b"/>
              <a:pathLst>
                <a:path w="45" h="44" extrusionOk="0">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78" name="Google Shape;678;p20"/>
            <p:cNvSpPr/>
            <p:nvPr/>
          </p:nvSpPr>
          <p:spPr>
            <a:xfrm>
              <a:off x="8820262" y="7572324"/>
              <a:ext cx="1589536" cy="1705161"/>
            </a:xfrm>
            <a:custGeom>
              <a:avLst/>
              <a:gdLst/>
              <a:ahLst/>
              <a:cxnLst/>
              <a:rect l="l" t="t" r="r" b="b"/>
              <a:pathLst>
                <a:path w="199" h="201" extrusionOk="0">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79" name="Google Shape;679;p20"/>
            <p:cNvSpPr/>
            <p:nvPr/>
          </p:nvSpPr>
          <p:spPr>
            <a:xfrm>
              <a:off x="9436445" y="9098602"/>
              <a:ext cx="215392" cy="236588"/>
            </a:xfrm>
            <a:custGeom>
              <a:avLst/>
              <a:gdLst/>
              <a:ahLst/>
              <a:cxnLst/>
              <a:rect l="l" t="t" r="r" b="b"/>
              <a:pathLst>
                <a:path w="27" h="28" extrusionOk="0">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80" name="Google Shape;680;p20"/>
            <p:cNvSpPr/>
            <p:nvPr/>
          </p:nvSpPr>
          <p:spPr>
            <a:xfrm>
              <a:off x="8820262" y="8726409"/>
              <a:ext cx="823395" cy="1514736"/>
            </a:xfrm>
            <a:custGeom>
              <a:avLst/>
              <a:gdLst/>
              <a:ahLst/>
              <a:cxnLst/>
              <a:rect l="l" t="t" r="r" b="b"/>
              <a:pathLst>
                <a:path w="103" h="179" extrusionOk="0">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81" name="Google Shape;681;p20"/>
            <p:cNvSpPr/>
            <p:nvPr/>
          </p:nvSpPr>
          <p:spPr>
            <a:xfrm>
              <a:off x="8285870" y="7130890"/>
              <a:ext cx="174496" cy="204849"/>
            </a:xfrm>
            <a:custGeom>
              <a:avLst/>
              <a:gdLst/>
              <a:ahLst/>
              <a:cxnLst/>
              <a:rect l="l" t="t" r="r" b="b"/>
              <a:pathLst>
                <a:path w="22" h="24" extrusionOk="0">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82" name="Google Shape;682;p20"/>
            <p:cNvSpPr/>
            <p:nvPr/>
          </p:nvSpPr>
          <p:spPr>
            <a:xfrm>
              <a:off x="8340402" y="7318425"/>
              <a:ext cx="136323" cy="126948"/>
            </a:xfrm>
            <a:custGeom>
              <a:avLst/>
              <a:gdLst/>
              <a:ahLst/>
              <a:cxnLst/>
              <a:rect l="l" t="t" r="r" b="b"/>
              <a:pathLst>
                <a:path w="17" h="15" extrusionOk="0">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83" name="Google Shape;683;p20"/>
            <p:cNvSpPr/>
            <p:nvPr/>
          </p:nvSpPr>
          <p:spPr>
            <a:xfrm>
              <a:off x="8187717" y="7174166"/>
              <a:ext cx="89974" cy="75018"/>
            </a:xfrm>
            <a:custGeom>
              <a:avLst/>
              <a:gdLst/>
              <a:ahLst/>
              <a:cxnLst/>
              <a:rect l="l" t="t" r="r" b="b"/>
              <a:pathLst>
                <a:path w="11" h="9" extrusionOk="0">
                  <a:moveTo>
                    <a:pt x="4" y="1"/>
                  </a:moveTo>
                  <a:cubicBezTo>
                    <a:pt x="4" y="0"/>
                    <a:pt x="4" y="0"/>
                    <a:pt x="4" y="0"/>
                  </a:cubicBezTo>
                  <a:cubicBezTo>
                    <a:pt x="3" y="1"/>
                    <a:pt x="1" y="3"/>
                    <a:pt x="0" y="4"/>
                  </a:cubicBezTo>
                  <a:cubicBezTo>
                    <a:pt x="2" y="5"/>
                    <a:pt x="11" y="9"/>
                    <a:pt x="11" y="5"/>
                  </a:cubicBezTo>
                  <a:cubicBezTo>
                    <a:pt x="11" y="2"/>
                    <a:pt x="6" y="3"/>
                    <a:pt x="4"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84" name="Google Shape;684;p20"/>
            <p:cNvSpPr/>
            <p:nvPr/>
          </p:nvSpPr>
          <p:spPr>
            <a:xfrm>
              <a:off x="8092291" y="7021253"/>
              <a:ext cx="160865" cy="196192"/>
            </a:xfrm>
            <a:custGeom>
              <a:avLst/>
              <a:gdLst/>
              <a:ahLst/>
              <a:cxnLst/>
              <a:rect l="l" t="t" r="r" b="b"/>
              <a:pathLst>
                <a:path w="20" h="23" extrusionOk="0">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85" name="Google Shape;685;p20"/>
            <p:cNvSpPr/>
            <p:nvPr/>
          </p:nvSpPr>
          <p:spPr>
            <a:xfrm>
              <a:off x="7118939" y="6351883"/>
              <a:ext cx="1196926" cy="813629"/>
            </a:xfrm>
            <a:custGeom>
              <a:avLst/>
              <a:gdLst/>
              <a:ahLst/>
              <a:cxnLst/>
              <a:rect l="l" t="t" r="r" b="b"/>
              <a:pathLst>
                <a:path w="150" h="96" extrusionOk="0">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86" name="Google Shape;686;p20"/>
            <p:cNvSpPr/>
            <p:nvPr/>
          </p:nvSpPr>
          <p:spPr>
            <a:xfrm>
              <a:off x="8212257" y="7107808"/>
              <a:ext cx="239931" cy="135605"/>
            </a:xfrm>
            <a:custGeom>
              <a:avLst/>
              <a:gdLst/>
              <a:ahLst/>
              <a:cxnLst/>
              <a:rect l="l" t="t" r="r" b="b"/>
              <a:pathLst>
                <a:path w="30" h="16" extrusionOk="0">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87" name="Google Shape;687;p20"/>
            <p:cNvSpPr/>
            <p:nvPr/>
          </p:nvSpPr>
          <p:spPr>
            <a:xfrm>
              <a:off x="8212257" y="6995284"/>
              <a:ext cx="57256" cy="126948"/>
            </a:xfrm>
            <a:custGeom>
              <a:avLst/>
              <a:gdLst/>
              <a:ahLst/>
              <a:cxnLst/>
              <a:rect l="l" t="t" r="r" b="b"/>
              <a:pathLst>
                <a:path w="7" h="15" extrusionOk="0">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88" name="Google Shape;688;p20"/>
            <p:cNvSpPr/>
            <p:nvPr/>
          </p:nvSpPr>
          <p:spPr>
            <a:xfrm>
              <a:off x="8812079" y="6920266"/>
              <a:ext cx="103605" cy="92325"/>
            </a:xfrm>
            <a:custGeom>
              <a:avLst/>
              <a:gdLst/>
              <a:ahLst/>
              <a:cxnLst/>
              <a:rect l="l" t="t" r="r" b="b"/>
              <a:pathLst>
                <a:path w="13" h="11" extrusionOk="0">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89" name="Google Shape;689;p20"/>
            <p:cNvSpPr/>
            <p:nvPr/>
          </p:nvSpPr>
          <p:spPr>
            <a:xfrm>
              <a:off x="8907508" y="6920266"/>
              <a:ext cx="144505" cy="126948"/>
            </a:xfrm>
            <a:custGeom>
              <a:avLst/>
              <a:gdLst/>
              <a:ahLst/>
              <a:cxnLst/>
              <a:rect l="l" t="t" r="r" b="b"/>
              <a:pathLst>
                <a:path w="18" h="15" extrusionOk="0">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90" name="Google Shape;690;p20"/>
            <p:cNvSpPr/>
            <p:nvPr/>
          </p:nvSpPr>
          <p:spPr>
            <a:xfrm>
              <a:off x="5054994" y="4098530"/>
              <a:ext cx="1551368" cy="1102150"/>
            </a:xfrm>
            <a:custGeom>
              <a:avLst/>
              <a:gdLst/>
              <a:ahLst/>
              <a:cxnLst/>
              <a:rect l="l" t="t" r="r" b="b"/>
              <a:pathLst>
                <a:path w="194" h="130" extrusionOk="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91" name="Google Shape;691;p20"/>
            <p:cNvSpPr/>
            <p:nvPr/>
          </p:nvSpPr>
          <p:spPr>
            <a:xfrm>
              <a:off x="6805392" y="5503627"/>
              <a:ext cx="2309327" cy="1211790"/>
            </a:xfrm>
            <a:custGeom>
              <a:avLst/>
              <a:gdLst/>
              <a:ahLst/>
              <a:cxnLst/>
              <a:rect l="l" t="t" r="r" b="b"/>
              <a:pathLst>
                <a:path w="289" h="143" extrusionOk="0">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92" name="Google Shape;692;p20"/>
            <p:cNvSpPr/>
            <p:nvPr/>
          </p:nvSpPr>
          <p:spPr>
            <a:xfrm>
              <a:off x="6159218" y="4046599"/>
              <a:ext cx="3410825" cy="1855192"/>
            </a:xfrm>
            <a:custGeom>
              <a:avLst/>
              <a:gdLst/>
              <a:ahLst/>
              <a:cxnLst/>
              <a:rect l="l" t="t" r="r" b="b"/>
              <a:pathLst>
                <a:path w="427" h="219" extrusionOk="0">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93" name="Google Shape;693;p20"/>
            <p:cNvSpPr/>
            <p:nvPr/>
          </p:nvSpPr>
          <p:spPr>
            <a:xfrm>
              <a:off x="8866611" y="2970414"/>
              <a:ext cx="2440199" cy="1924437"/>
            </a:xfrm>
            <a:custGeom>
              <a:avLst/>
              <a:gdLst/>
              <a:ahLst/>
              <a:cxnLst/>
              <a:rect l="l" t="t" r="r" b="b"/>
              <a:pathLst>
                <a:path w="305" h="227" extrusionOk="0">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94" name="Google Shape;694;p20"/>
            <p:cNvSpPr/>
            <p:nvPr/>
          </p:nvSpPr>
          <p:spPr>
            <a:xfrm>
              <a:off x="9586401" y="4164891"/>
              <a:ext cx="128145" cy="95213"/>
            </a:xfrm>
            <a:custGeom>
              <a:avLst/>
              <a:gdLst/>
              <a:ahLst/>
              <a:cxnLst/>
              <a:rect l="l" t="t" r="r" b="b"/>
              <a:pathLst>
                <a:path w="16" h="11" extrusionOk="0">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95" name="Google Shape;695;p20"/>
            <p:cNvSpPr/>
            <p:nvPr/>
          </p:nvSpPr>
          <p:spPr>
            <a:xfrm>
              <a:off x="9627300" y="4098530"/>
              <a:ext cx="32718" cy="17312"/>
            </a:xfrm>
            <a:custGeom>
              <a:avLst/>
              <a:gdLst/>
              <a:ahLst/>
              <a:cxnLst/>
              <a:rect l="l" t="t" r="r" b="b"/>
              <a:pathLst>
                <a:path w="4" h="2" extrusionOk="0">
                  <a:moveTo>
                    <a:pt x="2" y="2"/>
                  </a:moveTo>
                  <a:cubicBezTo>
                    <a:pt x="0" y="2"/>
                    <a:pt x="1" y="0"/>
                    <a:pt x="2" y="0"/>
                  </a:cubicBezTo>
                  <a:cubicBezTo>
                    <a:pt x="3" y="0"/>
                    <a:pt x="4" y="2"/>
                    <a:pt x="2" y="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96" name="Google Shape;696;p20"/>
            <p:cNvSpPr/>
            <p:nvPr/>
          </p:nvSpPr>
          <p:spPr>
            <a:xfrm>
              <a:off x="9651838" y="3097362"/>
              <a:ext cx="87246" cy="51932"/>
            </a:xfrm>
            <a:custGeom>
              <a:avLst/>
              <a:gdLst/>
              <a:ahLst/>
              <a:cxnLst/>
              <a:rect l="l" t="t" r="r" b="b"/>
              <a:pathLst>
                <a:path w="11" h="6" extrusionOk="0">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97" name="Google Shape;697;p20"/>
            <p:cNvSpPr/>
            <p:nvPr/>
          </p:nvSpPr>
          <p:spPr>
            <a:xfrm>
              <a:off x="9921758" y="3022344"/>
              <a:ext cx="65435" cy="40393"/>
            </a:xfrm>
            <a:custGeom>
              <a:avLst/>
              <a:gdLst/>
              <a:ahLst/>
              <a:cxnLst/>
              <a:rect l="l" t="t" r="r" b="b"/>
              <a:pathLst>
                <a:path w="8" h="5" extrusionOk="0">
                  <a:moveTo>
                    <a:pt x="8" y="3"/>
                  </a:moveTo>
                  <a:cubicBezTo>
                    <a:pt x="8" y="5"/>
                    <a:pt x="0" y="4"/>
                    <a:pt x="0" y="2"/>
                  </a:cubicBezTo>
                  <a:cubicBezTo>
                    <a:pt x="0" y="0"/>
                    <a:pt x="8" y="1"/>
                    <a:pt x="8" y="3"/>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98" name="Google Shape;698;p20"/>
            <p:cNvSpPr/>
            <p:nvPr/>
          </p:nvSpPr>
          <p:spPr>
            <a:xfrm>
              <a:off x="10955094" y="3131985"/>
              <a:ext cx="46351" cy="34623"/>
            </a:xfrm>
            <a:custGeom>
              <a:avLst/>
              <a:gdLst/>
              <a:ahLst/>
              <a:cxnLst/>
              <a:rect l="l" t="t" r="r" b="b"/>
              <a:pathLst>
                <a:path w="6" h="4" extrusionOk="0">
                  <a:moveTo>
                    <a:pt x="5" y="3"/>
                  </a:moveTo>
                  <a:cubicBezTo>
                    <a:pt x="4" y="4"/>
                    <a:pt x="0" y="0"/>
                    <a:pt x="1" y="0"/>
                  </a:cubicBezTo>
                  <a:cubicBezTo>
                    <a:pt x="2" y="0"/>
                    <a:pt x="6" y="2"/>
                    <a:pt x="5" y="3"/>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699" name="Google Shape;699;p20"/>
            <p:cNvSpPr/>
            <p:nvPr/>
          </p:nvSpPr>
          <p:spPr>
            <a:xfrm>
              <a:off x="11017804" y="3166606"/>
              <a:ext cx="40896" cy="8657"/>
            </a:xfrm>
            <a:custGeom>
              <a:avLst/>
              <a:gdLst/>
              <a:ahLst/>
              <a:cxnLst/>
              <a:rect l="l" t="t" r="r" b="b"/>
              <a:pathLst>
                <a:path w="5" h="1" extrusionOk="0">
                  <a:moveTo>
                    <a:pt x="4" y="1"/>
                  </a:moveTo>
                  <a:cubicBezTo>
                    <a:pt x="2" y="1"/>
                    <a:pt x="0" y="0"/>
                    <a:pt x="2" y="0"/>
                  </a:cubicBezTo>
                  <a:cubicBezTo>
                    <a:pt x="3" y="0"/>
                    <a:pt x="5" y="1"/>
                    <a:pt x="4"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700" name="Google Shape;700;p20"/>
            <p:cNvSpPr/>
            <p:nvPr/>
          </p:nvSpPr>
          <p:spPr>
            <a:xfrm>
              <a:off x="11017804" y="3648436"/>
              <a:ext cx="32718" cy="60589"/>
            </a:xfrm>
            <a:custGeom>
              <a:avLst/>
              <a:gdLst/>
              <a:ahLst/>
              <a:cxnLst/>
              <a:rect l="l" t="t" r="r" b="b"/>
              <a:pathLst>
                <a:path w="4" h="7" extrusionOk="0">
                  <a:moveTo>
                    <a:pt x="2" y="0"/>
                  </a:moveTo>
                  <a:cubicBezTo>
                    <a:pt x="0" y="0"/>
                    <a:pt x="3" y="7"/>
                    <a:pt x="4" y="7"/>
                  </a:cubicBezTo>
                  <a:cubicBezTo>
                    <a:pt x="4" y="7"/>
                    <a:pt x="3" y="0"/>
                    <a:pt x="2"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701" name="Google Shape;701;p20"/>
            <p:cNvSpPr/>
            <p:nvPr/>
          </p:nvSpPr>
          <p:spPr>
            <a:xfrm>
              <a:off x="11034162" y="3758073"/>
              <a:ext cx="54530" cy="34623"/>
            </a:xfrm>
            <a:custGeom>
              <a:avLst/>
              <a:gdLst/>
              <a:ahLst/>
              <a:cxnLst/>
              <a:rect l="l" t="t" r="r" b="b"/>
              <a:pathLst>
                <a:path w="7" h="4" extrusionOk="0">
                  <a:moveTo>
                    <a:pt x="1" y="0"/>
                  </a:moveTo>
                  <a:cubicBezTo>
                    <a:pt x="0" y="1"/>
                    <a:pt x="0" y="3"/>
                    <a:pt x="1" y="4"/>
                  </a:cubicBezTo>
                  <a:cubicBezTo>
                    <a:pt x="2" y="4"/>
                    <a:pt x="3" y="4"/>
                    <a:pt x="5" y="4"/>
                  </a:cubicBezTo>
                  <a:cubicBezTo>
                    <a:pt x="7" y="4"/>
                    <a:pt x="1" y="0"/>
                    <a:pt x="1" y="0"/>
                  </a:cubicBezTo>
                  <a:cubicBezTo>
                    <a:pt x="0" y="1"/>
                    <a:pt x="1" y="0"/>
                    <a:pt x="1"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702" name="Google Shape;702;p20"/>
            <p:cNvSpPr/>
            <p:nvPr/>
          </p:nvSpPr>
          <p:spPr>
            <a:xfrm>
              <a:off x="10810589" y="3945613"/>
              <a:ext cx="136323" cy="83670"/>
            </a:xfrm>
            <a:custGeom>
              <a:avLst/>
              <a:gdLst/>
              <a:ahLst/>
              <a:cxnLst/>
              <a:rect l="l" t="t" r="r" b="b"/>
              <a:pathLst>
                <a:path w="17" h="10" extrusionOk="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703" name="Google Shape;703;p20"/>
            <p:cNvSpPr/>
            <p:nvPr/>
          </p:nvSpPr>
          <p:spPr>
            <a:xfrm>
              <a:off x="10786053" y="3928304"/>
              <a:ext cx="70889" cy="25969"/>
            </a:xfrm>
            <a:custGeom>
              <a:avLst/>
              <a:gdLst/>
              <a:ahLst/>
              <a:cxnLst/>
              <a:rect l="l" t="t" r="r" b="b"/>
              <a:pathLst>
                <a:path w="9" h="3" extrusionOk="0">
                  <a:moveTo>
                    <a:pt x="8" y="1"/>
                  </a:moveTo>
                  <a:cubicBezTo>
                    <a:pt x="9" y="1"/>
                    <a:pt x="5" y="0"/>
                    <a:pt x="5" y="0"/>
                  </a:cubicBezTo>
                  <a:cubicBezTo>
                    <a:pt x="3" y="0"/>
                    <a:pt x="1" y="0"/>
                    <a:pt x="0" y="0"/>
                  </a:cubicBezTo>
                  <a:cubicBezTo>
                    <a:pt x="2" y="0"/>
                    <a:pt x="6" y="3"/>
                    <a:pt x="8" y="1"/>
                  </a:cubicBezTo>
                  <a:cubicBezTo>
                    <a:pt x="9" y="1"/>
                    <a:pt x="7" y="2"/>
                    <a:pt x="8"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704" name="Google Shape;704;p20"/>
            <p:cNvSpPr/>
            <p:nvPr/>
          </p:nvSpPr>
          <p:spPr>
            <a:xfrm>
              <a:off x="10674268" y="4107185"/>
              <a:ext cx="103605" cy="57704"/>
            </a:xfrm>
            <a:custGeom>
              <a:avLst/>
              <a:gdLst/>
              <a:ahLst/>
              <a:cxnLst/>
              <a:rect l="l" t="t" r="r" b="b"/>
              <a:pathLst>
                <a:path w="13" h="7" extrusionOk="0">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705" name="Google Shape;705;p20"/>
            <p:cNvSpPr/>
            <p:nvPr/>
          </p:nvSpPr>
          <p:spPr>
            <a:xfrm>
              <a:off x="9730905" y="4190857"/>
              <a:ext cx="32718" cy="51932"/>
            </a:xfrm>
            <a:custGeom>
              <a:avLst/>
              <a:gdLst/>
              <a:ahLst/>
              <a:cxnLst/>
              <a:rect l="l" t="t" r="r" b="b"/>
              <a:pathLst>
                <a:path w="4" h="6" extrusionOk="0">
                  <a:moveTo>
                    <a:pt x="3" y="2"/>
                  </a:moveTo>
                  <a:cubicBezTo>
                    <a:pt x="2" y="0"/>
                    <a:pt x="1" y="1"/>
                    <a:pt x="1" y="3"/>
                  </a:cubicBezTo>
                  <a:cubicBezTo>
                    <a:pt x="0" y="6"/>
                    <a:pt x="4" y="4"/>
                    <a:pt x="3" y="2"/>
                  </a:cubicBezTo>
                  <a:cubicBezTo>
                    <a:pt x="3" y="2"/>
                    <a:pt x="4" y="3"/>
                    <a:pt x="3" y="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706" name="Google Shape;706;p20"/>
            <p:cNvSpPr/>
            <p:nvPr/>
          </p:nvSpPr>
          <p:spPr>
            <a:xfrm>
              <a:off x="9660016" y="4081219"/>
              <a:ext cx="29993" cy="34623"/>
            </a:xfrm>
            <a:custGeom>
              <a:avLst/>
              <a:gdLst/>
              <a:ahLst/>
              <a:cxnLst/>
              <a:rect l="l" t="t" r="r" b="b"/>
              <a:pathLst>
                <a:path w="4" h="4" extrusionOk="0">
                  <a:moveTo>
                    <a:pt x="4" y="2"/>
                  </a:moveTo>
                  <a:cubicBezTo>
                    <a:pt x="3" y="2"/>
                    <a:pt x="1" y="0"/>
                    <a:pt x="1" y="1"/>
                  </a:cubicBezTo>
                  <a:cubicBezTo>
                    <a:pt x="0" y="4"/>
                    <a:pt x="4" y="2"/>
                    <a:pt x="4" y="2"/>
                  </a:cubicBezTo>
                  <a:cubicBezTo>
                    <a:pt x="3" y="2"/>
                    <a:pt x="4" y="2"/>
                    <a:pt x="4" y="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707" name="Google Shape;707;p20"/>
            <p:cNvSpPr/>
            <p:nvPr/>
          </p:nvSpPr>
          <p:spPr>
            <a:xfrm>
              <a:off x="11066879" y="3538799"/>
              <a:ext cx="16360" cy="17312"/>
            </a:xfrm>
            <a:custGeom>
              <a:avLst/>
              <a:gdLst/>
              <a:ahLst/>
              <a:cxnLst/>
              <a:rect l="l" t="t" r="r" b="b"/>
              <a:pathLst>
                <a:path w="2" h="2" extrusionOk="0">
                  <a:moveTo>
                    <a:pt x="2" y="1"/>
                  </a:moveTo>
                  <a:cubicBezTo>
                    <a:pt x="2" y="0"/>
                    <a:pt x="0" y="1"/>
                    <a:pt x="0" y="2"/>
                  </a:cubicBezTo>
                  <a:cubicBezTo>
                    <a:pt x="1" y="2"/>
                    <a:pt x="2" y="2"/>
                    <a:pt x="2"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708" name="Google Shape;708;p20"/>
            <p:cNvSpPr/>
            <p:nvPr/>
          </p:nvSpPr>
          <p:spPr>
            <a:xfrm>
              <a:off x="11001445" y="3446472"/>
              <a:ext cx="24539" cy="14426"/>
            </a:xfrm>
            <a:custGeom>
              <a:avLst/>
              <a:gdLst/>
              <a:ahLst/>
              <a:cxnLst/>
              <a:rect l="l" t="t" r="r" b="b"/>
              <a:pathLst>
                <a:path w="3" h="2" extrusionOk="0">
                  <a:moveTo>
                    <a:pt x="2" y="0"/>
                  </a:moveTo>
                  <a:cubicBezTo>
                    <a:pt x="1" y="0"/>
                    <a:pt x="0" y="1"/>
                    <a:pt x="1" y="1"/>
                  </a:cubicBezTo>
                  <a:cubicBezTo>
                    <a:pt x="2" y="2"/>
                    <a:pt x="3" y="1"/>
                    <a:pt x="2"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709" name="Google Shape;709;p20"/>
            <p:cNvSpPr/>
            <p:nvPr/>
          </p:nvSpPr>
          <p:spPr>
            <a:xfrm>
              <a:off x="11066879" y="3411849"/>
              <a:ext cx="21811" cy="25969"/>
            </a:xfrm>
            <a:custGeom>
              <a:avLst/>
              <a:gdLst/>
              <a:ahLst/>
              <a:cxnLst/>
              <a:rect l="l" t="t" r="r" b="b"/>
              <a:pathLst>
                <a:path w="3" h="3" extrusionOk="0">
                  <a:moveTo>
                    <a:pt x="2" y="1"/>
                  </a:moveTo>
                  <a:cubicBezTo>
                    <a:pt x="2" y="0"/>
                    <a:pt x="0" y="1"/>
                    <a:pt x="1" y="2"/>
                  </a:cubicBezTo>
                  <a:cubicBezTo>
                    <a:pt x="1" y="3"/>
                    <a:pt x="3" y="1"/>
                    <a:pt x="2"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710" name="Google Shape;710;p20"/>
            <p:cNvSpPr/>
            <p:nvPr/>
          </p:nvSpPr>
          <p:spPr>
            <a:xfrm>
              <a:off x="8882970" y="3582077"/>
              <a:ext cx="40896" cy="5770"/>
            </a:xfrm>
            <a:custGeom>
              <a:avLst/>
              <a:gdLst/>
              <a:ahLst/>
              <a:cxnLst/>
              <a:rect l="l" t="t" r="r" b="b"/>
              <a:pathLst>
                <a:path w="5" h="1" extrusionOk="0">
                  <a:moveTo>
                    <a:pt x="5" y="1"/>
                  </a:moveTo>
                  <a:cubicBezTo>
                    <a:pt x="4" y="0"/>
                    <a:pt x="0" y="0"/>
                    <a:pt x="1" y="0"/>
                  </a:cubicBezTo>
                  <a:cubicBezTo>
                    <a:pt x="2" y="1"/>
                    <a:pt x="5" y="1"/>
                    <a:pt x="5" y="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711" name="Google Shape;711;p20"/>
            <p:cNvSpPr/>
            <p:nvPr/>
          </p:nvSpPr>
          <p:spPr>
            <a:xfrm>
              <a:off x="8932045" y="3582077"/>
              <a:ext cx="49075" cy="0"/>
            </a:xfrm>
            <a:custGeom>
              <a:avLst/>
              <a:gdLst/>
              <a:ahLst/>
              <a:cxnLst/>
              <a:rect l="l" t="t" r="r" b="b"/>
              <a:pathLst>
                <a:path w="6" h="120000" extrusionOk="0">
                  <a:moveTo>
                    <a:pt x="5" y="0"/>
                  </a:moveTo>
                  <a:cubicBezTo>
                    <a:pt x="4" y="0"/>
                    <a:pt x="0" y="0"/>
                    <a:pt x="1" y="0"/>
                  </a:cubicBezTo>
                  <a:cubicBezTo>
                    <a:pt x="2" y="0"/>
                    <a:pt x="6" y="0"/>
                    <a:pt x="5" y="0"/>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712" name="Google Shape;712;p20"/>
            <p:cNvSpPr/>
            <p:nvPr/>
          </p:nvSpPr>
          <p:spPr>
            <a:xfrm>
              <a:off x="9850871" y="3045431"/>
              <a:ext cx="32718" cy="17312"/>
            </a:xfrm>
            <a:custGeom>
              <a:avLst/>
              <a:gdLst/>
              <a:ahLst/>
              <a:cxnLst/>
              <a:rect l="l" t="t" r="r" b="b"/>
              <a:pathLst>
                <a:path w="4" h="2" extrusionOk="0">
                  <a:moveTo>
                    <a:pt x="3" y="2"/>
                  </a:moveTo>
                  <a:cubicBezTo>
                    <a:pt x="1" y="2"/>
                    <a:pt x="0" y="0"/>
                    <a:pt x="2" y="0"/>
                  </a:cubicBezTo>
                  <a:cubicBezTo>
                    <a:pt x="3" y="0"/>
                    <a:pt x="4" y="2"/>
                    <a:pt x="3" y="2"/>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713" name="Google Shape;713;p20"/>
            <p:cNvSpPr/>
            <p:nvPr/>
          </p:nvSpPr>
          <p:spPr>
            <a:xfrm>
              <a:off x="6445490" y="5114097"/>
              <a:ext cx="73616" cy="100983"/>
            </a:xfrm>
            <a:custGeom>
              <a:avLst/>
              <a:gdLst/>
              <a:ahLst/>
              <a:cxnLst/>
              <a:rect l="l" t="t" r="r" b="b"/>
              <a:pathLst>
                <a:path w="9" h="12" extrusionOk="0">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solidFill>
              <a:srgbClr val="F2F2F2"/>
            </a:solidFill>
            <a:ln w="9525" cap="flat" cmpd="sng">
              <a:solidFill>
                <a:srgbClr val="FFFFFF"/>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grpSp>
      <p:sp>
        <p:nvSpPr>
          <p:cNvPr id="714" name="Google Shape;714;p20"/>
          <p:cNvSpPr/>
          <p:nvPr/>
        </p:nvSpPr>
        <p:spPr>
          <a:xfrm>
            <a:off x="1911052" y="1487959"/>
            <a:ext cx="291307" cy="76995"/>
          </a:xfrm>
          <a:custGeom>
            <a:avLst/>
            <a:gdLst/>
            <a:ahLst/>
            <a:cxnLst/>
            <a:rect l="l" t="t" r="r" b="b"/>
            <a:pathLst>
              <a:path w="1619" h="427" extrusionOk="0">
                <a:moveTo>
                  <a:pt x="1618" y="213"/>
                </a:moveTo>
                <a:lnTo>
                  <a:pt x="1618" y="213"/>
                </a:lnTo>
                <a:cubicBezTo>
                  <a:pt x="1618" y="331"/>
                  <a:pt x="1255" y="426"/>
                  <a:pt x="809" y="426"/>
                </a:cubicBezTo>
                <a:lnTo>
                  <a:pt x="809" y="426"/>
                </a:lnTo>
                <a:cubicBezTo>
                  <a:pt x="362" y="426"/>
                  <a:pt x="0" y="331"/>
                  <a:pt x="0" y="213"/>
                </a:cubicBezTo>
                <a:lnTo>
                  <a:pt x="0" y="213"/>
                </a:lnTo>
                <a:cubicBezTo>
                  <a:pt x="0" y="96"/>
                  <a:pt x="362" y="0"/>
                  <a:pt x="809" y="0"/>
                </a:cubicBezTo>
                <a:lnTo>
                  <a:pt x="809" y="0"/>
                </a:lnTo>
                <a:cubicBezTo>
                  <a:pt x="1255" y="0"/>
                  <a:pt x="1618" y="96"/>
                  <a:pt x="1618" y="213"/>
                </a:cubicBezTo>
              </a:path>
            </a:pathLst>
          </a:custGeom>
          <a:solidFill>
            <a:srgbClr val="BFBFB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715" name="Google Shape;715;p20"/>
          <p:cNvSpPr/>
          <p:nvPr/>
        </p:nvSpPr>
        <p:spPr>
          <a:xfrm>
            <a:off x="1830089" y="908522"/>
            <a:ext cx="453228" cy="619123"/>
          </a:xfrm>
          <a:custGeom>
            <a:avLst/>
            <a:gdLst/>
            <a:ahLst/>
            <a:cxnLst/>
            <a:rect l="l" t="t" r="r" b="b"/>
            <a:pathLst>
              <a:path w="2520" h="3439" extrusionOk="0">
                <a:moveTo>
                  <a:pt x="1260" y="1982"/>
                </a:moveTo>
                <a:lnTo>
                  <a:pt x="1260" y="1982"/>
                </a:lnTo>
                <a:cubicBezTo>
                  <a:pt x="831" y="1982"/>
                  <a:pt x="485" y="1635"/>
                  <a:pt x="485" y="1208"/>
                </a:cubicBezTo>
                <a:lnTo>
                  <a:pt x="485" y="1208"/>
                </a:lnTo>
                <a:cubicBezTo>
                  <a:pt x="485" y="780"/>
                  <a:pt x="831" y="433"/>
                  <a:pt x="1260" y="433"/>
                </a:cubicBezTo>
                <a:lnTo>
                  <a:pt x="1260" y="433"/>
                </a:lnTo>
                <a:cubicBezTo>
                  <a:pt x="1687" y="433"/>
                  <a:pt x="2034" y="780"/>
                  <a:pt x="2034" y="1208"/>
                </a:cubicBezTo>
                <a:lnTo>
                  <a:pt x="2034" y="1208"/>
                </a:lnTo>
                <a:cubicBezTo>
                  <a:pt x="2034" y="1635"/>
                  <a:pt x="1687" y="1982"/>
                  <a:pt x="1260" y="1982"/>
                </a:cubicBezTo>
                <a:close/>
                <a:moveTo>
                  <a:pt x="1260" y="0"/>
                </a:moveTo>
                <a:lnTo>
                  <a:pt x="1260" y="0"/>
                </a:lnTo>
                <a:cubicBezTo>
                  <a:pt x="564" y="0"/>
                  <a:pt x="0" y="564"/>
                  <a:pt x="0" y="1259"/>
                </a:cubicBezTo>
                <a:lnTo>
                  <a:pt x="0" y="1259"/>
                </a:lnTo>
                <a:cubicBezTo>
                  <a:pt x="0" y="2003"/>
                  <a:pt x="1260" y="3438"/>
                  <a:pt x="1260" y="3438"/>
                </a:cubicBezTo>
                <a:lnTo>
                  <a:pt x="1260" y="3438"/>
                </a:lnTo>
                <a:cubicBezTo>
                  <a:pt x="1260" y="3438"/>
                  <a:pt x="2519" y="2058"/>
                  <a:pt x="2519" y="1259"/>
                </a:cubicBezTo>
                <a:lnTo>
                  <a:pt x="2519" y="1259"/>
                </a:lnTo>
                <a:cubicBezTo>
                  <a:pt x="2519" y="564"/>
                  <a:pt x="1955" y="0"/>
                  <a:pt x="1260" y="0"/>
                </a:cubicBezTo>
                <a:close/>
              </a:path>
            </a:pathLst>
          </a:custGeom>
          <a:solidFill>
            <a:srgbClr val="5B9B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716" name="Google Shape;716;p20"/>
          <p:cNvSpPr txBox="1"/>
          <p:nvPr/>
        </p:nvSpPr>
        <p:spPr>
          <a:xfrm>
            <a:off x="2142874" y="1287775"/>
            <a:ext cx="3091800" cy="55410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s-PE" sz="3000" b="1">
                <a:solidFill>
                  <a:srgbClr val="44546A"/>
                </a:solidFill>
                <a:latin typeface="Calibri"/>
                <a:ea typeface="Calibri"/>
                <a:cs typeface="Calibri"/>
                <a:sym typeface="Calibri"/>
              </a:rPr>
              <a:t>Estructura típica</a:t>
            </a:r>
            <a:endParaRPr sz="3000">
              <a:latin typeface="Calibri"/>
              <a:ea typeface="Calibri"/>
              <a:cs typeface="Calibri"/>
              <a:sym typeface="Calibri"/>
            </a:endParaRPr>
          </a:p>
        </p:txBody>
      </p:sp>
      <p:sp>
        <p:nvSpPr>
          <p:cNvPr id="717" name="Google Shape;717;p20"/>
          <p:cNvSpPr txBox="1"/>
          <p:nvPr/>
        </p:nvSpPr>
        <p:spPr>
          <a:xfrm>
            <a:off x="2142875" y="2033650"/>
            <a:ext cx="3455700" cy="1163700"/>
          </a:xfrm>
          <a:prstGeom prst="rect">
            <a:avLst/>
          </a:prstGeom>
          <a:noFill/>
          <a:ln>
            <a:noFill/>
          </a:ln>
        </p:spPr>
        <p:txBody>
          <a:bodyPr spcFirstLastPara="1" wrap="square" lIns="45700" tIns="22850" rIns="45700" bIns="45700" anchor="t" anchorCtr="0">
            <a:spAutoFit/>
          </a:bodyPr>
          <a:lstStyle/>
          <a:p>
            <a:pPr marL="0" marR="0" lvl="0" indent="0" algn="l" rtl="0">
              <a:lnSpc>
                <a:spcPct val="128125"/>
              </a:lnSpc>
              <a:spcBef>
                <a:spcPts val="0"/>
              </a:spcBef>
              <a:spcAft>
                <a:spcPts val="0"/>
              </a:spcAft>
              <a:buClr>
                <a:srgbClr val="000000"/>
              </a:buClr>
              <a:buSzPts val="1600"/>
              <a:buFont typeface="Arial"/>
              <a:buNone/>
            </a:pPr>
            <a:r>
              <a:rPr lang="es-PE" sz="3000">
                <a:solidFill>
                  <a:srgbClr val="000000"/>
                </a:solidFill>
                <a:latin typeface="Calibri"/>
                <a:ea typeface="Calibri"/>
                <a:cs typeface="Calibri"/>
                <a:sym typeface="Calibri"/>
              </a:rPr>
              <a:t>Desarrollo</a:t>
            </a:r>
            <a:r>
              <a:rPr lang="es-PE" sz="3000">
                <a:latin typeface="Calibri"/>
                <a:ea typeface="Calibri"/>
                <a:cs typeface="Calibri"/>
                <a:sym typeface="Calibri"/>
              </a:rPr>
              <a:t> </a:t>
            </a:r>
            <a:r>
              <a:rPr lang="es-PE" sz="3000">
                <a:solidFill>
                  <a:srgbClr val="000000"/>
                </a:solidFill>
                <a:latin typeface="Calibri"/>
                <a:ea typeface="Calibri"/>
                <a:cs typeface="Calibri"/>
                <a:sym typeface="Calibri"/>
              </a:rPr>
              <a:t>legislativo</a:t>
            </a:r>
            <a:endParaRPr sz="3000">
              <a:latin typeface="Calibri"/>
              <a:ea typeface="Calibri"/>
              <a:cs typeface="Calibri"/>
              <a:sym typeface="Calibri"/>
            </a:endParaRPr>
          </a:p>
          <a:p>
            <a:pPr marL="0" marR="0" lvl="0" indent="0" algn="l" rtl="0">
              <a:lnSpc>
                <a:spcPct val="128125"/>
              </a:lnSpc>
              <a:spcBef>
                <a:spcPts val="320"/>
              </a:spcBef>
              <a:spcAft>
                <a:spcPts val="0"/>
              </a:spcAft>
              <a:buClr>
                <a:srgbClr val="000000"/>
              </a:buClr>
              <a:buSzPts val="1600"/>
              <a:buFont typeface="Arial"/>
              <a:buNone/>
            </a:pPr>
            <a:r>
              <a:rPr lang="es-PE" sz="3000">
                <a:solidFill>
                  <a:srgbClr val="000000"/>
                </a:solidFill>
                <a:latin typeface="Calibri"/>
                <a:ea typeface="Calibri"/>
                <a:cs typeface="Calibri"/>
                <a:sym typeface="Calibri"/>
              </a:rPr>
              <a:t>Tipo penal vigente</a:t>
            </a:r>
            <a:endParaRPr sz="3000">
              <a:latin typeface="Calibri"/>
              <a:ea typeface="Calibri"/>
              <a:cs typeface="Calibri"/>
              <a:sym typeface="Calibri"/>
            </a:endParaRPr>
          </a:p>
        </p:txBody>
      </p:sp>
      <p:cxnSp>
        <p:nvCxnSpPr>
          <p:cNvPr id="718" name="Google Shape;718;p20"/>
          <p:cNvCxnSpPr/>
          <p:nvPr/>
        </p:nvCxnSpPr>
        <p:spPr>
          <a:xfrm>
            <a:off x="2055489" y="1703271"/>
            <a:ext cx="0" cy="1150500"/>
          </a:xfrm>
          <a:prstGeom prst="straightConnector1">
            <a:avLst/>
          </a:prstGeom>
          <a:noFill/>
          <a:ln w="38100" cap="rnd" cmpd="sng">
            <a:solidFill>
              <a:srgbClr val="5B9BD5"/>
            </a:solidFill>
            <a:prstDash val="solid"/>
            <a:miter lim="800000"/>
            <a:headEnd type="none" w="sm" len="sm"/>
            <a:tailEnd type="none" w="sm" len="sm"/>
          </a:ln>
        </p:spPr>
      </p:cxnSp>
      <p:sp>
        <p:nvSpPr>
          <p:cNvPr id="719" name="Google Shape;719;p20"/>
          <p:cNvSpPr/>
          <p:nvPr/>
        </p:nvSpPr>
        <p:spPr>
          <a:xfrm>
            <a:off x="4016982" y="3848100"/>
            <a:ext cx="291307" cy="76995"/>
          </a:xfrm>
          <a:custGeom>
            <a:avLst/>
            <a:gdLst/>
            <a:ahLst/>
            <a:cxnLst/>
            <a:rect l="l" t="t" r="r" b="b"/>
            <a:pathLst>
              <a:path w="1619" h="427" extrusionOk="0">
                <a:moveTo>
                  <a:pt x="1618" y="213"/>
                </a:moveTo>
                <a:lnTo>
                  <a:pt x="1618" y="213"/>
                </a:lnTo>
                <a:cubicBezTo>
                  <a:pt x="1618" y="331"/>
                  <a:pt x="1255" y="426"/>
                  <a:pt x="809" y="426"/>
                </a:cubicBezTo>
                <a:lnTo>
                  <a:pt x="809" y="426"/>
                </a:lnTo>
                <a:cubicBezTo>
                  <a:pt x="362" y="426"/>
                  <a:pt x="0" y="331"/>
                  <a:pt x="0" y="213"/>
                </a:cubicBezTo>
                <a:lnTo>
                  <a:pt x="0" y="213"/>
                </a:lnTo>
                <a:cubicBezTo>
                  <a:pt x="0" y="96"/>
                  <a:pt x="362" y="0"/>
                  <a:pt x="809" y="0"/>
                </a:cubicBezTo>
                <a:lnTo>
                  <a:pt x="809" y="0"/>
                </a:lnTo>
                <a:cubicBezTo>
                  <a:pt x="1255" y="0"/>
                  <a:pt x="1618" y="96"/>
                  <a:pt x="1618" y="213"/>
                </a:cubicBezTo>
              </a:path>
            </a:pathLst>
          </a:custGeom>
          <a:solidFill>
            <a:srgbClr val="BFBFB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720" name="Google Shape;720;p20"/>
          <p:cNvSpPr/>
          <p:nvPr/>
        </p:nvSpPr>
        <p:spPr>
          <a:xfrm>
            <a:off x="3936019" y="3268663"/>
            <a:ext cx="453228" cy="619123"/>
          </a:xfrm>
          <a:custGeom>
            <a:avLst/>
            <a:gdLst/>
            <a:ahLst/>
            <a:cxnLst/>
            <a:rect l="l" t="t" r="r" b="b"/>
            <a:pathLst>
              <a:path w="2520" h="3439" extrusionOk="0">
                <a:moveTo>
                  <a:pt x="1260" y="1982"/>
                </a:moveTo>
                <a:lnTo>
                  <a:pt x="1260" y="1982"/>
                </a:lnTo>
                <a:cubicBezTo>
                  <a:pt x="831" y="1982"/>
                  <a:pt x="485" y="1635"/>
                  <a:pt x="485" y="1208"/>
                </a:cubicBezTo>
                <a:lnTo>
                  <a:pt x="485" y="1208"/>
                </a:lnTo>
                <a:cubicBezTo>
                  <a:pt x="485" y="780"/>
                  <a:pt x="831" y="433"/>
                  <a:pt x="1260" y="433"/>
                </a:cubicBezTo>
                <a:lnTo>
                  <a:pt x="1260" y="433"/>
                </a:lnTo>
                <a:cubicBezTo>
                  <a:pt x="1687" y="433"/>
                  <a:pt x="2034" y="780"/>
                  <a:pt x="2034" y="1208"/>
                </a:cubicBezTo>
                <a:lnTo>
                  <a:pt x="2034" y="1208"/>
                </a:lnTo>
                <a:cubicBezTo>
                  <a:pt x="2034" y="1635"/>
                  <a:pt x="1687" y="1982"/>
                  <a:pt x="1260" y="1982"/>
                </a:cubicBezTo>
                <a:close/>
                <a:moveTo>
                  <a:pt x="1260" y="0"/>
                </a:moveTo>
                <a:lnTo>
                  <a:pt x="1260" y="0"/>
                </a:lnTo>
                <a:cubicBezTo>
                  <a:pt x="564" y="0"/>
                  <a:pt x="0" y="564"/>
                  <a:pt x="0" y="1259"/>
                </a:cubicBezTo>
                <a:lnTo>
                  <a:pt x="0" y="1259"/>
                </a:lnTo>
                <a:cubicBezTo>
                  <a:pt x="0" y="2003"/>
                  <a:pt x="1260" y="3438"/>
                  <a:pt x="1260" y="3438"/>
                </a:cubicBezTo>
                <a:lnTo>
                  <a:pt x="1260" y="3438"/>
                </a:lnTo>
                <a:cubicBezTo>
                  <a:pt x="1260" y="3438"/>
                  <a:pt x="2519" y="2058"/>
                  <a:pt x="2519" y="1259"/>
                </a:cubicBezTo>
                <a:lnTo>
                  <a:pt x="2519" y="1259"/>
                </a:lnTo>
                <a:cubicBezTo>
                  <a:pt x="2519" y="564"/>
                  <a:pt x="1955" y="0"/>
                  <a:pt x="1260" y="0"/>
                </a:cubicBezTo>
                <a:close/>
              </a:path>
            </a:pathLst>
          </a:custGeom>
          <a:solidFill>
            <a:srgbClr val="ED7D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721" name="Google Shape;721;p20"/>
          <p:cNvSpPr txBox="1"/>
          <p:nvPr/>
        </p:nvSpPr>
        <p:spPr>
          <a:xfrm>
            <a:off x="4260300" y="3683850"/>
            <a:ext cx="3914100" cy="55410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s-PE" sz="3000" b="1">
                <a:solidFill>
                  <a:srgbClr val="44546A"/>
                </a:solidFill>
                <a:latin typeface="Calibri"/>
                <a:ea typeface="Calibri"/>
                <a:cs typeface="Calibri"/>
                <a:sym typeface="Calibri"/>
              </a:rPr>
              <a:t>Bien jurídico protegido</a:t>
            </a:r>
            <a:endParaRPr sz="3000">
              <a:latin typeface="Calibri"/>
              <a:ea typeface="Calibri"/>
              <a:cs typeface="Calibri"/>
              <a:sym typeface="Calibri"/>
            </a:endParaRPr>
          </a:p>
        </p:txBody>
      </p:sp>
      <p:sp>
        <p:nvSpPr>
          <p:cNvPr id="722" name="Google Shape;722;p20"/>
          <p:cNvSpPr txBox="1"/>
          <p:nvPr/>
        </p:nvSpPr>
        <p:spPr>
          <a:xfrm>
            <a:off x="4308299" y="4237950"/>
            <a:ext cx="3914100" cy="1163700"/>
          </a:xfrm>
          <a:prstGeom prst="rect">
            <a:avLst/>
          </a:prstGeom>
          <a:noFill/>
          <a:ln>
            <a:noFill/>
          </a:ln>
        </p:spPr>
        <p:txBody>
          <a:bodyPr spcFirstLastPara="1" wrap="square" lIns="45700" tIns="22850" rIns="45700" bIns="45700" anchor="t" anchorCtr="0">
            <a:spAutoFit/>
          </a:bodyPr>
          <a:lstStyle/>
          <a:p>
            <a:pPr marL="0" marR="0" lvl="0" indent="0" algn="l" rtl="0">
              <a:lnSpc>
                <a:spcPct val="128125"/>
              </a:lnSpc>
              <a:spcBef>
                <a:spcPts val="0"/>
              </a:spcBef>
              <a:spcAft>
                <a:spcPts val="0"/>
              </a:spcAft>
              <a:buClr>
                <a:srgbClr val="000000"/>
              </a:buClr>
              <a:buSzPts val="1600"/>
              <a:buFont typeface="Arial"/>
              <a:buNone/>
            </a:pPr>
            <a:r>
              <a:rPr lang="es-PE" sz="3000">
                <a:solidFill>
                  <a:srgbClr val="000000"/>
                </a:solidFill>
                <a:latin typeface="Calibri"/>
                <a:ea typeface="Calibri"/>
                <a:cs typeface="Calibri"/>
                <a:sym typeface="Calibri"/>
              </a:rPr>
              <a:t>De manera general</a:t>
            </a:r>
            <a:endParaRPr sz="3000">
              <a:latin typeface="Calibri"/>
              <a:ea typeface="Calibri"/>
              <a:cs typeface="Calibri"/>
              <a:sym typeface="Calibri"/>
            </a:endParaRPr>
          </a:p>
          <a:p>
            <a:pPr marL="0" marR="0" lvl="0" indent="0" algn="l" rtl="0">
              <a:lnSpc>
                <a:spcPct val="128125"/>
              </a:lnSpc>
              <a:spcBef>
                <a:spcPts val="320"/>
              </a:spcBef>
              <a:spcAft>
                <a:spcPts val="0"/>
              </a:spcAft>
              <a:buClr>
                <a:srgbClr val="000000"/>
              </a:buClr>
              <a:buSzPts val="1600"/>
              <a:buFont typeface="Arial"/>
              <a:buNone/>
            </a:pPr>
            <a:r>
              <a:rPr lang="es-PE" sz="3000">
                <a:solidFill>
                  <a:srgbClr val="000000"/>
                </a:solidFill>
                <a:latin typeface="Calibri"/>
                <a:ea typeface="Calibri"/>
                <a:cs typeface="Calibri"/>
                <a:sym typeface="Calibri"/>
              </a:rPr>
              <a:t>De manera específica</a:t>
            </a:r>
            <a:endParaRPr sz="3000">
              <a:latin typeface="Calibri"/>
              <a:ea typeface="Calibri"/>
              <a:cs typeface="Calibri"/>
              <a:sym typeface="Calibri"/>
            </a:endParaRPr>
          </a:p>
        </p:txBody>
      </p:sp>
      <p:cxnSp>
        <p:nvCxnSpPr>
          <p:cNvPr id="723" name="Google Shape;723;p20"/>
          <p:cNvCxnSpPr/>
          <p:nvPr/>
        </p:nvCxnSpPr>
        <p:spPr>
          <a:xfrm>
            <a:off x="4161419" y="4063412"/>
            <a:ext cx="0" cy="1150500"/>
          </a:xfrm>
          <a:prstGeom prst="straightConnector1">
            <a:avLst/>
          </a:prstGeom>
          <a:noFill/>
          <a:ln w="38100" cap="rnd" cmpd="sng">
            <a:solidFill>
              <a:srgbClr val="ED7D31"/>
            </a:solidFill>
            <a:prstDash val="solid"/>
            <a:miter lim="800000"/>
            <a:headEnd type="none" w="sm" len="sm"/>
            <a:tailEnd type="none" w="sm" len="sm"/>
          </a:ln>
        </p:spPr>
      </p:cxnSp>
      <p:sp>
        <p:nvSpPr>
          <p:cNvPr id="724" name="Google Shape;724;p20"/>
          <p:cNvSpPr/>
          <p:nvPr/>
        </p:nvSpPr>
        <p:spPr>
          <a:xfrm>
            <a:off x="5598647" y="1636241"/>
            <a:ext cx="291307" cy="76995"/>
          </a:xfrm>
          <a:custGeom>
            <a:avLst/>
            <a:gdLst/>
            <a:ahLst/>
            <a:cxnLst/>
            <a:rect l="l" t="t" r="r" b="b"/>
            <a:pathLst>
              <a:path w="1619" h="427" extrusionOk="0">
                <a:moveTo>
                  <a:pt x="1618" y="213"/>
                </a:moveTo>
                <a:lnTo>
                  <a:pt x="1618" y="213"/>
                </a:lnTo>
                <a:cubicBezTo>
                  <a:pt x="1618" y="331"/>
                  <a:pt x="1255" y="426"/>
                  <a:pt x="809" y="426"/>
                </a:cubicBezTo>
                <a:lnTo>
                  <a:pt x="809" y="426"/>
                </a:lnTo>
                <a:cubicBezTo>
                  <a:pt x="362" y="426"/>
                  <a:pt x="0" y="331"/>
                  <a:pt x="0" y="213"/>
                </a:cubicBezTo>
                <a:lnTo>
                  <a:pt x="0" y="213"/>
                </a:lnTo>
                <a:cubicBezTo>
                  <a:pt x="0" y="96"/>
                  <a:pt x="362" y="0"/>
                  <a:pt x="809" y="0"/>
                </a:cubicBezTo>
                <a:lnTo>
                  <a:pt x="809" y="0"/>
                </a:lnTo>
                <a:cubicBezTo>
                  <a:pt x="1255" y="0"/>
                  <a:pt x="1618" y="96"/>
                  <a:pt x="1618" y="213"/>
                </a:cubicBezTo>
              </a:path>
            </a:pathLst>
          </a:custGeom>
          <a:solidFill>
            <a:srgbClr val="BFBFB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725" name="Google Shape;725;p20"/>
          <p:cNvSpPr/>
          <p:nvPr/>
        </p:nvSpPr>
        <p:spPr>
          <a:xfrm>
            <a:off x="5517684" y="1056803"/>
            <a:ext cx="453228" cy="619123"/>
          </a:xfrm>
          <a:custGeom>
            <a:avLst/>
            <a:gdLst/>
            <a:ahLst/>
            <a:cxnLst/>
            <a:rect l="l" t="t" r="r" b="b"/>
            <a:pathLst>
              <a:path w="2520" h="3439" extrusionOk="0">
                <a:moveTo>
                  <a:pt x="1260" y="1982"/>
                </a:moveTo>
                <a:lnTo>
                  <a:pt x="1260" y="1982"/>
                </a:lnTo>
                <a:cubicBezTo>
                  <a:pt x="831" y="1982"/>
                  <a:pt x="485" y="1635"/>
                  <a:pt x="485" y="1208"/>
                </a:cubicBezTo>
                <a:lnTo>
                  <a:pt x="485" y="1208"/>
                </a:lnTo>
                <a:cubicBezTo>
                  <a:pt x="485" y="780"/>
                  <a:pt x="831" y="433"/>
                  <a:pt x="1260" y="433"/>
                </a:cubicBezTo>
                <a:lnTo>
                  <a:pt x="1260" y="433"/>
                </a:lnTo>
                <a:cubicBezTo>
                  <a:pt x="1687" y="433"/>
                  <a:pt x="2034" y="780"/>
                  <a:pt x="2034" y="1208"/>
                </a:cubicBezTo>
                <a:lnTo>
                  <a:pt x="2034" y="1208"/>
                </a:lnTo>
                <a:cubicBezTo>
                  <a:pt x="2034" y="1635"/>
                  <a:pt x="1687" y="1982"/>
                  <a:pt x="1260" y="1982"/>
                </a:cubicBezTo>
                <a:close/>
                <a:moveTo>
                  <a:pt x="1260" y="0"/>
                </a:moveTo>
                <a:lnTo>
                  <a:pt x="1260" y="0"/>
                </a:lnTo>
                <a:cubicBezTo>
                  <a:pt x="564" y="0"/>
                  <a:pt x="0" y="564"/>
                  <a:pt x="0" y="1259"/>
                </a:cubicBezTo>
                <a:lnTo>
                  <a:pt x="0" y="1259"/>
                </a:lnTo>
                <a:cubicBezTo>
                  <a:pt x="0" y="2003"/>
                  <a:pt x="1260" y="3438"/>
                  <a:pt x="1260" y="3438"/>
                </a:cubicBezTo>
                <a:lnTo>
                  <a:pt x="1260" y="3438"/>
                </a:lnTo>
                <a:cubicBezTo>
                  <a:pt x="1260" y="3438"/>
                  <a:pt x="2519" y="2058"/>
                  <a:pt x="2519" y="1259"/>
                </a:cubicBezTo>
                <a:lnTo>
                  <a:pt x="2519" y="1259"/>
                </a:lnTo>
                <a:cubicBezTo>
                  <a:pt x="2519" y="564"/>
                  <a:pt x="1955" y="0"/>
                  <a:pt x="1260" y="0"/>
                </a:cubicBezTo>
                <a:close/>
              </a:path>
            </a:pathLst>
          </a:custGeom>
          <a:solidFill>
            <a:srgbClr val="A5A5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726" name="Google Shape;726;p20"/>
          <p:cNvSpPr txBox="1"/>
          <p:nvPr/>
        </p:nvSpPr>
        <p:spPr>
          <a:xfrm>
            <a:off x="5889941" y="1348425"/>
            <a:ext cx="1575300" cy="55410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s-PE" sz="3000" b="1">
                <a:solidFill>
                  <a:srgbClr val="44546A"/>
                </a:solidFill>
                <a:latin typeface="Calibri"/>
                <a:ea typeface="Calibri"/>
                <a:cs typeface="Calibri"/>
                <a:sym typeface="Calibri"/>
              </a:rPr>
              <a:t>Sujetos</a:t>
            </a:r>
            <a:endParaRPr sz="3000">
              <a:latin typeface="Calibri"/>
              <a:ea typeface="Calibri"/>
              <a:cs typeface="Calibri"/>
              <a:sym typeface="Calibri"/>
            </a:endParaRPr>
          </a:p>
        </p:txBody>
      </p:sp>
      <p:sp>
        <p:nvSpPr>
          <p:cNvPr id="727" name="Google Shape;727;p20"/>
          <p:cNvSpPr txBox="1"/>
          <p:nvPr/>
        </p:nvSpPr>
        <p:spPr>
          <a:xfrm>
            <a:off x="5830441" y="1940900"/>
            <a:ext cx="2549100" cy="1796400"/>
          </a:xfrm>
          <a:prstGeom prst="rect">
            <a:avLst/>
          </a:prstGeom>
          <a:noFill/>
          <a:ln>
            <a:noFill/>
          </a:ln>
        </p:spPr>
        <p:txBody>
          <a:bodyPr spcFirstLastPara="1" wrap="square" lIns="45700" tIns="22850" rIns="45700" bIns="45700" anchor="t" anchorCtr="0">
            <a:spAutoFit/>
          </a:bodyPr>
          <a:lstStyle/>
          <a:p>
            <a:pPr marL="0" marR="0" lvl="0" indent="0" algn="l" rtl="0">
              <a:lnSpc>
                <a:spcPct val="128125"/>
              </a:lnSpc>
              <a:spcBef>
                <a:spcPts val="0"/>
              </a:spcBef>
              <a:spcAft>
                <a:spcPts val="0"/>
              </a:spcAft>
              <a:buClr>
                <a:srgbClr val="000000"/>
              </a:buClr>
              <a:buSzPts val="1600"/>
              <a:buFont typeface="Arial"/>
              <a:buNone/>
            </a:pPr>
            <a:r>
              <a:rPr lang="es-PE" sz="3000">
                <a:solidFill>
                  <a:srgbClr val="000000"/>
                </a:solidFill>
                <a:latin typeface="Calibri"/>
                <a:ea typeface="Calibri"/>
                <a:cs typeface="Calibri"/>
                <a:sym typeface="Calibri"/>
              </a:rPr>
              <a:t>Sujeto activo</a:t>
            </a:r>
            <a:endParaRPr sz="3000">
              <a:latin typeface="Calibri"/>
              <a:ea typeface="Calibri"/>
              <a:cs typeface="Calibri"/>
              <a:sym typeface="Calibri"/>
            </a:endParaRPr>
          </a:p>
          <a:p>
            <a:pPr marL="0" marR="0" lvl="0" indent="0" algn="l" rtl="0">
              <a:lnSpc>
                <a:spcPct val="128125"/>
              </a:lnSpc>
              <a:spcBef>
                <a:spcPts val="320"/>
              </a:spcBef>
              <a:spcAft>
                <a:spcPts val="0"/>
              </a:spcAft>
              <a:buClr>
                <a:srgbClr val="000000"/>
              </a:buClr>
              <a:buSzPts val="1600"/>
              <a:buFont typeface="Arial"/>
              <a:buNone/>
            </a:pPr>
            <a:r>
              <a:rPr lang="es-PE" sz="3000">
                <a:solidFill>
                  <a:srgbClr val="000000"/>
                </a:solidFill>
                <a:latin typeface="Calibri"/>
                <a:ea typeface="Calibri"/>
                <a:cs typeface="Calibri"/>
                <a:sym typeface="Calibri"/>
              </a:rPr>
              <a:t>Sujeto pasivo</a:t>
            </a:r>
            <a:endParaRPr sz="3000">
              <a:latin typeface="Calibri"/>
              <a:ea typeface="Calibri"/>
              <a:cs typeface="Calibri"/>
              <a:sym typeface="Calibri"/>
            </a:endParaRPr>
          </a:p>
          <a:p>
            <a:pPr marL="0" marR="0" lvl="0" indent="0" algn="l" rtl="0">
              <a:lnSpc>
                <a:spcPct val="128125"/>
              </a:lnSpc>
              <a:spcBef>
                <a:spcPts val="320"/>
              </a:spcBef>
              <a:spcAft>
                <a:spcPts val="0"/>
              </a:spcAft>
              <a:buClr>
                <a:srgbClr val="000000"/>
              </a:buClr>
              <a:buSzPts val="1600"/>
              <a:buFont typeface="Arial"/>
              <a:buNone/>
            </a:pPr>
            <a:r>
              <a:rPr lang="es-PE" sz="3000">
                <a:solidFill>
                  <a:srgbClr val="000000"/>
                </a:solidFill>
                <a:latin typeface="Calibri"/>
                <a:ea typeface="Calibri"/>
                <a:cs typeface="Calibri"/>
                <a:sym typeface="Calibri"/>
              </a:rPr>
              <a:t>Perjudicado</a:t>
            </a:r>
            <a:endParaRPr sz="3000">
              <a:latin typeface="Calibri"/>
              <a:ea typeface="Calibri"/>
              <a:cs typeface="Calibri"/>
              <a:sym typeface="Calibri"/>
            </a:endParaRPr>
          </a:p>
        </p:txBody>
      </p:sp>
      <p:cxnSp>
        <p:nvCxnSpPr>
          <p:cNvPr id="728" name="Google Shape;728;p20"/>
          <p:cNvCxnSpPr/>
          <p:nvPr/>
        </p:nvCxnSpPr>
        <p:spPr>
          <a:xfrm>
            <a:off x="5743084" y="1851553"/>
            <a:ext cx="0" cy="1150500"/>
          </a:xfrm>
          <a:prstGeom prst="straightConnector1">
            <a:avLst/>
          </a:prstGeom>
          <a:noFill/>
          <a:ln w="38100" cap="rnd" cmpd="sng">
            <a:solidFill>
              <a:srgbClr val="A5A5A5"/>
            </a:solidFill>
            <a:prstDash val="solid"/>
            <a:miter lim="800000"/>
            <a:headEnd type="none" w="sm" len="sm"/>
            <a:tailEnd type="none" w="sm" len="sm"/>
          </a:ln>
        </p:spPr>
      </p:cxnSp>
      <p:sp>
        <p:nvSpPr>
          <p:cNvPr id="729" name="Google Shape;729;p20"/>
          <p:cNvSpPr/>
          <p:nvPr/>
        </p:nvSpPr>
        <p:spPr>
          <a:xfrm>
            <a:off x="8255349" y="3576251"/>
            <a:ext cx="291307" cy="76995"/>
          </a:xfrm>
          <a:custGeom>
            <a:avLst/>
            <a:gdLst/>
            <a:ahLst/>
            <a:cxnLst/>
            <a:rect l="l" t="t" r="r" b="b"/>
            <a:pathLst>
              <a:path w="1619" h="427" extrusionOk="0">
                <a:moveTo>
                  <a:pt x="1618" y="213"/>
                </a:moveTo>
                <a:lnTo>
                  <a:pt x="1618" y="213"/>
                </a:lnTo>
                <a:cubicBezTo>
                  <a:pt x="1618" y="331"/>
                  <a:pt x="1255" y="426"/>
                  <a:pt x="809" y="426"/>
                </a:cubicBezTo>
                <a:lnTo>
                  <a:pt x="809" y="426"/>
                </a:lnTo>
                <a:cubicBezTo>
                  <a:pt x="362" y="426"/>
                  <a:pt x="0" y="331"/>
                  <a:pt x="0" y="213"/>
                </a:cubicBezTo>
                <a:lnTo>
                  <a:pt x="0" y="213"/>
                </a:lnTo>
                <a:cubicBezTo>
                  <a:pt x="0" y="96"/>
                  <a:pt x="362" y="0"/>
                  <a:pt x="809" y="0"/>
                </a:cubicBezTo>
                <a:lnTo>
                  <a:pt x="809" y="0"/>
                </a:lnTo>
                <a:cubicBezTo>
                  <a:pt x="1255" y="0"/>
                  <a:pt x="1618" y="96"/>
                  <a:pt x="1618" y="213"/>
                </a:cubicBezTo>
              </a:path>
            </a:pathLst>
          </a:custGeom>
          <a:solidFill>
            <a:srgbClr val="BFBFB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730" name="Google Shape;730;p20"/>
          <p:cNvSpPr/>
          <p:nvPr/>
        </p:nvSpPr>
        <p:spPr>
          <a:xfrm>
            <a:off x="8236837" y="3146164"/>
            <a:ext cx="453228" cy="619123"/>
          </a:xfrm>
          <a:custGeom>
            <a:avLst/>
            <a:gdLst/>
            <a:ahLst/>
            <a:cxnLst/>
            <a:rect l="l" t="t" r="r" b="b"/>
            <a:pathLst>
              <a:path w="2520" h="3439" extrusionOk="0">
                <a:moveTo>
                  <a:pt x="1260" y="1982"/>
                </a:moveTo>
                <a:lnTo>
                  <a:pt x="1260" y="1982"/>
                </a:lnTo>
                <a:cubicBezTo>
                  <a:pt x="831" y="1982"/>
                  <a:pt x="485" y="1635"/>
                  <a:pt x="485" y="1208"/>
                </a:cubicBezTo>
                <a:lnTo>
                  <a:pt x="485" y="1208"/>
                </a:lnTo>
                <a:cubicBezTo>
                  <a:pt x="485" y="780"/>
                  <a:pt x="831" y="433"/>
                  <a:pt x="1260" y="433"/>
                </a:cubicBezTo>
                <a:lnTo>
                  <a:pt x="1260" y="433"/>
                </a:lnTo>
                <a:cubicBezTo>
                  <a:pt x="1687" y="433"/>
                  <a:pt x="2034" y="780"/>
                  <a:pt x="2034" y="1208"/>
                </a:cubicBezTo>
                <a:lnTo>
                  <a:pt x="2034" y="1208"/>
                </a:lnTo>
                <a:cubicBezTo>
                  <a:pt x="2034" y="1635"/>
                  <a:pt x="1687" y="1982"/>
                  <a:pt x="1260" y="1982"/>
                </a:cubicBezTo>
                <a:close/>
                <a:moveTo>
                  <a:pt x="1260" y="0"/>
                </a:moveTo>
                <a:lnTo>
                  <a:pt x="1260" y="0"/>
                </a:lnTo>
                <a:cubicBezTo>
                  <a:pt x="564" y="0"/>
                  <a:pt x="0" y="564"/>
                  <a:pt x="0" y="1259"/>
                </a:cubicBezTo>
                <a:lnTo>
                  <a:pt x="0" y="1259"/>
                </a:lnTo>
                <a:cubicBezTo>
                  <a:pt x="0" y="2003"/>
                  <a:pt x="1260" y="3438"/>
                  <a:pt x="1260" y="3438"/>
                </a:cubicBezTo>
                <a:lnTo>
                  <a:pt x="1260" y="3438"/>
                </a:lnTo>
                <a:cubicBezTo>
                  <a:pt x="1260" y="3438"/>
                  <a:pt x="2519" y="2058"/>
                  <a:pt x="2519" y="1259"/>
                </a:cubicBezTo>
                <a:lnTo>
                  <a:pt x="2519" y="1259"/>
                </a:lnTo>
                <a:cubicBezTo>
                  <a:pt x="2519" y="564"/>
                  <a:pt x="1955" y="0"/>
                  <a:pt x="1260" y="0"/>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731" name="Google Shape;731;p20"/>
          <p:cNvSpPr txBox="1"/>
          <p:nvPr/>
        </p:nvSpPr>
        <p:spPr>
          <a:xfrm>
            <a:off x="8577156" y="3337650"/>
            <a:ext cx="3171000" cy="55410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s-PE" sz="3000" b="1">
                <a:solidFill>
                  <a:srgbClr val="44546A"/>
                </a:solidFill>
                <a:latin typeface="Calibri"/>
                <a:ea typeface="Calibri"/>
                <a:cs typeface="Calibri"/>
                <a:sym typeface="Calibri"/>
              </a:rPr>
              <a:t>Tipicidad objetiva </a:t>
            </a:r>
            <a:endParaRPr sz="3000">
              <a:latin typeface="Calibri"/>
              <a:ea typeface="Calibri"/>
              <a:cs typeface="Calibri"/>
              <a:sym typeface="Calibri"/>
            </a:endParaRPr>
          </a:p>
        </p:txBody>
      </p:sp>
      <p:sp>
        <p:nvSpPr>
          <p:cNvPr id="732" name="Google Shape;732;p20"/>
          <p:cNvSpPr txBox="1"/>
          <p:nvPr/>
        </p:nvSpPr>
        <p:spPr>
          <a:xfrm>
            <a:off x="8704505" y="4101325"/>
            <a:ext cx="2226900" cy="531000"/>
          </a:xfrm>
          <a:prstGeom prst="rect">
            <a:avLst/>
          </a:prstGeom>
          <a:noFill/>
          <a:ln>
            <a:noFill/>
          </a:ln>
        </p:spPr>
        <p:txBody>
          <a:bodyPr spcFirstLastPara="1" wrap="square" lIns="45700" tIns="22850" rIns="45700" bIns="45700" anchor="t" anchorCtr="0">
            <a:spAutoFit/>
          </a:bodyPr>
          <a:lstStyle/>
          <a:p>
            <a:pPr marL="0" marR="0" lvl="0" indent="0" algn="l" rtl="0">
              <a:lnSpc>
                <a:spcPct val="128125"/>
              </a:lnSpc>
              <a:spcBef>
                <a:spcPts val="0"/>
              </a:spcBef>
              <a:spcAft>
                <a:spcPts val="0"/>
              </a:spcAft>
              <a:buClr>
                <a:srgbClr val="000000"/>
              </a:buClr>
              <a:buSzPts val="1600"/>
              <a:buFont typeface="Arial"/>
              <a:buNone/>
            </a:pPr>
            <a:r>
              <a:rPr lang="es-PE" sz="3000">
                <a:solidFill>
                  <a:srgbClr val="000000"/>
                </a:solidFill>
                <a:latin typeface="Calibri"/>
                <a:ea typeface="Calibri"/>
                <a:cs typeface="Calibri"/>
                <a:sym typeface="Calibri"/>
              </a:rPr>
              <a:t>Apropiación.</a:t>
            </a:r>
            <a:endParaRPr sz="3000">
              <a:latin typeface="Calibri"/>
              <a:ea typeface="Calibri"/>
              <a:cs typeface="Calibri"/>
              <a:sym typeface="Calibri"/>
            </a:endParaRPr>
          </a:p>
        </p:txBody>
      </p:sp>
      <p:cxnSp>
        <p:nvCxnSpPr>
          <p:cNvPr id="733" name="Google Shape;733;p20"/>
          <p:cNvCxnSpPr/>
          <p:nvPr/>
        </p:nvCxnSpPr>
        <p:spPr>
          <a:xfrm>
            <a:off x="8462236" y="3940913"/>
            <a:ext cx="0" cy="1150500"/>
          </a:xfrm>
          <a:prstGeom prst="straightConnector1">
            <a:avLst/>
          </a:prstGeom>
          <a:noFill/>
          <a:ln w="38100" cap="rnd" cmpd="sng">
            <a:solidFill>
              <a:srgbClr val="FFC000"/>
            </a:solidFill>
            <a:prstDash val="solid"/>
            <a:miter lim="800000"/>
            <a:headEnd type="none" w="sm" len="sm"/>
            <a:tailEnd type="none" w="sm" len="sm"/>
          </a:ln>
        </p:spPr>
      </p:cxnSp>
      <p:sp>
        <p:nvSpPr>
          <p:cNvPr id="734" name="Google Shape;734;p20"/>
          <p:cNvSpPr/>
          <p:nvPr/>
        </p:nvSpPr>
        <p:spPr>
          <a:xfrm>
            <a:off x="8972041" y="1240824"/>
            <a:ext cx="291307" cy="76995"/>
          </a:xfrm>
          <a:custGeom>
            <a:avLst/>
            <a:gdLst/>
            <a:ahLst/>
            <a:cxnLst/>
            <a:rect l="l" t="t" r="r" b="b"/>
            <a:pathLst>
              <a:path w="1619" h="427" extrusionOk="0">
                <a:moveTo>
                  <a:pt x="1618" y="213"/>
                </a:moveTo>
                <a:lnTo>
                  <a:pt x="1618" y="213"/>
                </a:lnTo>
                <a:cubicBezTo>
                  <a:pt x="1618" y="331"/>
                  <a:pt x="1255" y="426"/>
                  <a:pt x="809" y="426"/>
                </a:cubicBezTo>
                <a:lnTo>
                  <a:pt x="809" y="426"/>
                </a:lnTo>
                <a:cubicBezTo>
                  <a:pt x="362" y="426"/>
                  <a:pt x="0" y="331"/>
                  <a:pt x="0" y="213"/>
                </a:cubicBezTo>
                <a:lnTo>
                  <a:pt x="0" y="213"/>
                </a:lnTo>
                <a:cubicBezTo>
                  <a:pt x="0" y="96"/>
                  <a:pt x="362" y="0"/>
                  <a:pt x="809" y="0"/>
                </a:cubicBezTo>
                <a:lnTo>
                  <a:pt x="809" y="0"/>
                </a:lnTo>
                <a:cubicBezTo>
                  <a:pt x="1255" y="0"/>
                  <a:pt x="1618" y="96"/>
                  <a:pt x="1618" y="213"/>
                </a:cubicBezTo>
              </a:path>
            </a:pathLst>
          </a:custGeom>
          <a:solidFill>
            <a:srgbClr val="BFBFB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735" name="Google Shape;735;p20"/>
          <p:cNvSpPr/>
          <p:nvPr/>
        </p:nvSpPr>
        <p:spPr>
          <a:xfrm>
            <a:off x="8611428" y="712162"/>
            <a:ext cx="453228" cy="619123"/>
          </a:xfrm>
          <a:custGeom>
            <a:avLst/>
            <a:gdLst/>
            <a:ahLst/>
            <a:cxnLst/>
            <a:rect l="l" t="t" r="r" b="b"/>
            <a:pathLst>
              <a:path w="2520" h="3439" extrusionOk="0">
                <a:moveTo>
                  <a:pt x="1260" y="1982"/>
                </a:moveTo>
                <a:lnTo>
                  <a:pt x="1260" y="1982"/>
                </a:lnTo>
                <a:cubicBezTo>
                  <a:pt x="831" y="1982"/>
                  <a:pt x="485" y="1635"/>
                  <a:pt x="485" y="1208"/>
                </a:cubicBezTo>
                <a:lnTo>
                  <a:pt x="485" y="1208"/>
                </a:lnTo>
                <a:cubicBezTo>
                  <a:pt x="485" y="780"/>
                  <a:pt x="831" y="433"/>
                  <a:pt x="1260" y="433"/>
                </a:cubicBezTo>
                <a:lnTo>
                  <a:pt x="1260" y="433"/>
                </a:lnTo>
                <a:cubicBezTo>
                  <a:pt x="1687" y="433"/>
                  <a:pt x="2034" y="780"/>
                  <a:pt x="2034" y="1208"/>
                </a:cubicBezTo>
                <a:lnTo>
                  <a:pt x="2034" y="1208"/>
                </a:lnTo>
                <a:cubicBezTo>
                  <a:pt x="2034" y="1635"/>
                  <a:pt x="1687" y="1982"/>
                  <a:pt x="1260" y="1982"/>
                </a:cubicBezTo>
                <a:close/>
                <a:moveTo>
                  <a:pt x="1260" y="0"/>
                </a:moveTo>
                <a:lnTo>
                  <a:pt x="1260" y="0"/>
                </a:lnTo>
                <a:cubicBezTo>
                  <a:pt x="564" y="0"/>
                  <a:pt x="0" y="564"/>
                  <a:pt x="0" y="1259"/>
                </a:cubicBezTo>
                <a:lnTo>
                  <a:pt x="0" y="1259"/>
                </a:lnTo>
                <a:cubicBezTo>
                  <a:pt x="0" y="2003"/>
                  <a:pt x="1260" y="3438"/>
                  <a:pt x="1260" y="3438"/>
                </a:cubicBezTo>
                <a:lnTo>
                  <a:pt x="1260" y="3438"/>
                </a:lnTo>
                <a:cubicBezTo>
                  <a:pt x="1260" y="3438"/>
                  <a:pt x="2519" y="2058"/>
                  <a:pt x="2519" y="1259"/>
                </a:cubicBezTo>
                <a:lnTo>
                  <a:pt x="2519" y="1259"/>
                </a:lnTo>
                <a:cubicBezTo>
                  <a:pt x="2519" y="564"/>
                  <a:pt x="1955" y="0"/>
                  <a:pt x="1260" y="0"/>
                </a:cubicBezTo>
                <a:close/>
              </a:path>
            </a:pathLst>
          </a:custGeom>
          <a:solidFill>
            <a:srgbClr val="4472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736" name="Google Shape;736;p20"/>
          <p:cNvSpPr txBox="1"/>
          <p:nvPr/>
        </p:nvSpPr>
        <p:spPr>
          <a:xfrm>
            <a:off x="9064643" y="959300"/>
            <a:ext cx="1506600" cy="55410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s-PE" sz="3000" b="1">
                <a:solidFill>
                  <a:srgbClr val="44546A"/>
                </a:solidFill>
                <a:latin typeface="Calibri"/>
                <a:ea typeface="Calibri"/>
                <a:cs typeface="Calibri"/>
                <a:sym typeface="Calibri"/>
              </a:rPr>
              <a:t>Pena</a:t>
            </a:r>
            <a:endParaRPr sz="3000">
              <a:latin typeface="Calibri"/>
              <a:ea typeface="Calibri"/>
              <a:cs typeface="Calibri"/>
              <a:sym typeface="Calibri"/>
            </a:endParaRPr>
          </a:p>
        </p:txBody>
      </p:sp>
      <p:sp>
        <p:nvSpPr>
          <p:cNvPr id="737" name="Google Shape;737;p20"/>
          <p:cNvSpPr txBox="1"/>
          <p:nvPr/>
        </p:nvSpPr>
        <p:spPr>
          <a:xfrm>
            <a:off x="8925600" y="1472275"/>
            <a:ext cx="3266400" cy="1796400"/>
          </a:xfrm>
          <a:prstGeom prst="rect">
            <a:avLst/>
          </a:prstGeom>
          <a:noFill/>
          <a:ln>
            <a:noFill/>
          </a:ln>
        </p:spPr>
        <p:txBody>
          <a:bodyPr spcFirstLastPara="1" wrap="square" lIns="45700" tIns="22850" rIns="45700" bIns="45700" anchor="t" anchorCtr="0">
            <a:spAutoFit/>
          </a:bodyPr>
          <a:lstStyle/>
          <a:p>
            <a:pPr marL="0" marR="0" lvl="0" indent="0" algn="l" rtl="0">
              <a:lnSpc>
                <a:spcPct val="128125"/>
              </a:lnSpc>
              <a:spcBef>
                <a:spcPts val="0"/>
              </a:spcBef>
              <a:spcAft>
                <a:spcPts val="0"/>
              </a:spcAft>
              <a:buClr>
                <a:srgbClr val="000000"/>
              </a:buClr>
              <a:buSzPts val="1600"/>
              <a:buFont typeface="Arial"/>
              <a:buNone/>
            </a:pPr>
            <a:r>
              <a:rPr lang="es-PE" sz="3000">
                <a:solidFill>
                  <a:srgbClr val="000000"/>
                </a:solidFill>
                <a:latin typeface="Calibri"/>
                <a:ea typeface="Calibri"/>
                <a:cs typeface="Calibri"/>
                <a:sym typeface="Calibri"/>
              </a:rPr>
              <a:t>Privativa de libertad</a:t>
            </a:r>
            <a:endParaRPr sz="3000">
              <a:latin typeface="Calibri"/>
              <a:ea typeface="Calibri"/>
              <a:cs typeface="Calibri"/>
              <a:sym typeface="Calibri"/>
            </a:endParaRPr>
          </a:p>
          <a:p>
            <a:pPr marL="0" marR="0" lvl="0" indent="0" algn="l" rtl="0">
              <a:lnSpc>
                <a:spcPct val="128125"/>
              </a:lnSpc>
              <a:spcBef>
                <a:spcPts val="320"/>
              </a:spcBef>
              <a:spcAft>
                <a:spcPts val="0"/>
              </a:spcAft>
              <a:buClr>
                <a:srgbClr val="000000"/>
              </a:buClr>
              <a:buSzPts val="1600"/>
              <a:buFont typeface="Arial"/>
              <a:buNone/>
            </a:pPr>
            <a:r>
              <a:rPr lang="es-PE" sz="3000">
                <a:solidFill>
                  <a:srgbClr val="000000"/>
                </a:solidFill>
                <a:latin typeface="Calibri"/>
                <a:ea typeface="Calibri"/>
                <a:cs typeface="Calibri"/>
                <a:sym typeface="Calibri"/>
              </a:rPr>
              <a:t>Multa</a:t>
            </a:r>
            <a:endParaRPr sz="3000">
              <a:latin typeface="Calibri"/>
              <a:ea typeface="Calibri"/>
              <a:cs typeface="Calibri"/>
              <a:sym typeface="Calibri"/>
            </a:endParaRPr>
          </a:p>
          <a:p>
            <a:pPr marL="0" marR="0" lvl="0" indent="0" algn="l" rtl="0">
              <a:lnSpc>
                <a:spcPct val="128125"/>
              </a:lnSpc>
              <a:spcBef>
                <a:spcPts val="320"/>
              </a:spcBef>
              <a:spcAft>
                <a:spcPts val="0"/>
              </a:spcAft>
              <a:buClr>
                <a:srgbClr val="000000"/>
              </a:buClr>
              <a:buSzPts val="1600"/>
              <a:buFont typeface="Arial"/>
              <a:buNone/>
            </a:pPr>
            <a:r>
              <a:rPr lang="es-PE" sz="3000">
                <a:solidFill>
                  <a:srgbClr val="000000"/>
                </a:solidFill>
                <a:latin typeface="Calibri"/>
                <a:ea typeface="Calibri"/>
                <a:cs typeface="Calibri"/>
                <a:sym typeface="Calibri"/>
              </a:rPr>
              <a:t>Inhabilitación</a:t>
            </a:r>
            <a:endParaRPr sz="3000">
              <a:latin typeface="Calibri"/>
              <a:ea typeface="Calibri"/>
              <a:cs typeface="Calibri"/>
              <a:sym typeface="Calibri"/>
            </a:endParaRPr>
          </a:p>
        </p:txBody>
      </p:sp>
      <p:cxnSp>
        <p:nvCxnSpPr>
          <p:cNvPr id="738" name="Google Shape;738;p20"/>
          <p:cNvCxnSpPr/>
          <p:nvPr/>
        </p:nvCxnSpPr>
        <p:spPr>
          <a:xfrm>
            <a:off x="8836828" y="1506911"/>
            <a:ext cx="0" cy="1150500"/>
          </a:xfrm>
          <a:prstGeom prst="straightConnector1">
            <a:avLst/>
          </a:prstGeom>
          <a:noFill/>
          <a:ln w="38100" cap="rnd" cmpd="sng">
            <a:solidFill>
              <a:srgbClr val="4472C4"/>
            </a:solidFill>
            <a:prstDash val="solid"/>
            <a:miter lim="800000"/>
            <a:headEnd type="none" w="sm" len="sm"/>
            <a:tailEnd type="none" w="sm" len="sm"/>
          </a:ln>
        </p:spPr>
      </p:cxnSp>
      <p:pic>
        <p:nvPicPr>
          <p:cNvPr id="2" name="Imagen 1">
            <a:extLst>
              <a:ext uri="{FF2B5EF4-FFF2-40B4-BE49-F238E27FC236}">
                <a16:creationId xmlns:a16="http://schemas.microsoft.com/office/drawing/2014/main" id="{547B4252-F07B-89FA-662D-0A886923C5AC}"/>
              </a:ext>
            </a:extLst>
          </p:cNvPr>
          <p:cNvPicPr>
            <a:picLocks noChangeAspect="1"/>
          </p:cNvPicPr>
          <p:nvPr/>
        </p:nvPicPr>
        <p:blipFill>
          <a:blip r:embed="rId3"/>
          <a:stretch>
            <a:fillRect/>
          </a:stretch>
        </p:blipFill>
        <p:spPr>
          <a:xfrm>
            <a:off x="10190375" y="5994375"/>
            <a:ext cx="1791093" cy="742622"/>
          </a:xfrm>
          <a:prstGeom prst="rect">
            <a:avLst/>
          </a:prstGeom>
        </p:spPr>
      </p:pic>
      <p:sp>
        <p:nvSpPr>
          <p:cNvPr id="3" name="Rectángulo 2">
            <a:extLst>
              <a:ext uri="{FF2B5EF4-FFF2-40B4-BE49-F238E27FC236}">
                <a16:creationId xmlns:a16="http://schemas.microsoft.com/office/drawing/2014/main" id="{9D0CA241-0422-E968-5B19-350BE4D32923}"/>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5" name="CuadroTexto 4">
            <a:extLst>
              <a:ext uri="{FF2B5EF4-FFF2-40B4-BE49-F238E27FC236}">
                <a16:creationId xmlns:a16="http://schemas.microsoft.com/office/drawing/2014/main" id="{D18CEF7F-E143-1EBA-347B-7ACD788D72F5}"/>
              </a:ext>
            </a:extLst>
          </p:cNvPr>
          <p:cNvSpPr txBox="1"/>
          <p:nvPr/>
        </p:nvSpPr>
        <p:spPr>
          <a:xfrm>
            <a:off x="99442" y="119656"/>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grpSp>
        <p:nvGrpSpPr>
          <p:cNvPr id="745" name="Google Shape;745;p21"/>
          <p:cNvGrpSpPr/>
          <p:nvPr/>
        </p:nvGrpSpPr>
        <p:grpSpPr>
          <a:xfrm>
            <a:off x="3632945" y="1707347"/>
            <a:ext cx="3929833" cy="2358800"/>
            <a:chOff x="3091904" y="5704743"/>
            <a:chExt cx="2828439" cy="1877427"/>
          </a:xfrm>
        </p:grpSpPr>
        <p:sp>
          <p:nvSpPr>
            <p:cNvPr id="746" name="Google Shape;746;p21"/>
            <p:cNvSpPr/>
            <p:nvPr/>
          </p:nvSpPr>
          <p:spPr>
            <a:xfrm>
              <a:off x="3091904" y="5704743"/>
              <a:ext cx="1953948" cy="1877427"/>
            </a:xfrm>
            <a:custGeom>
              <a:avLst/>
              <a:gdLst/>
              <a:ahLst/>
              <a:cxnLst/>
              <a:rect l="l" t="t" r="r" b="b"/>
              <a:pathLst>
                <a:path w="3152" h="3029" extrusionOk="0">
                  <a:moveTo>
                    <a:pt x="2434" y="232"/>
                  </a:moveTo>
                  <a:cubicBezTo>
                    <a:pt x="2206" y="7"/>
                    <a:pt x="1861" y="0"/>
                    <a:pt x="1575" y="101"/>
                  </a:cubicBezTo>
                  <a:cubicBezTo>
                    <a:pt x="1315" y="192"/>
                    <a:pt x="1033" y="395"/>
                    <a:pt x="991" y="686"/>
                  </a:cubicBezTo>
                  <a:cubicBezTo>
                    <a:pt x="966" y="860"/>
                    <a:pt x="1042" y="1021"/>
                    <a:pt x="1157" y="1148"/>
                  </a:cubicBezTo>
                  <a:cubicBezTo>
                    <a:pt x="1173" y="1166"/>
                    <a:pt x="1200" y="1139"/>
                    <a:pt x="1184" y="1121"/>
                  </a:cubicBezTo>
                  <a:cubicBezTo>
                    <a:pt x="1033" y="945"/>
                    <a:pt x="800" y="946"/>
                    <a:pt x="600" y="1034"/>
                  </a:cubicBezTo>
                  <a:cubicBezTo>
                    <a:pt x="378" y="1132"/>
                    <a:pt x="184" y="1322"/>
                    <a:pt x="80" y="1541"/>
                  </a:cubicBezTo>
                  <a:cubicBezTo>
                    <a:pt x="31" y="1644"/>
                    <a:pt x="0" y="1760"/>
                    <a:pt x="9" y="1875"/>
                  </a:cubicBezTo>
                  <a:cubicBezTo>
                    <a:pt x="19" y="2007"/>
                    <a:pt x="83" y="2133"/>
                    <a:pt x="158" y="2240"/>
                  </a:cubicBezTo>
                  <a:cubicBezTo>
                    <a:pt x="315" y="2465"/>
                    <a:pt x="563" y="2613"/>
                    <a:pt x="834" y="2653"/>
                  </a:cubicBezTo>
                  <a:cubicBezTo>
                    <a:pt x="1149" y="2700"/>
                    <a:pt x="1472" y="2604"/>
                    <a:pt x="1714" y="2397"/>
                  </a:cubicBezTo>
                  <a:cubicBezTo>
                    <a:pt x="1697" y="2390"/>
                    <a:pt x="1679" y="2382"/>
                    <a:pt x="1662" y="2375"/>
                  </a:cubicBezTo>
                  <a:cubicBezTo>
                    <a:pt x="1666" y="2524"/>
                    <a:pt x="1711" y="2669"/>
                    <a:pt x="1811" y="2782"/>
                  </a:cubicBezTo>
                  <a:cubicBezTo>
                    <a:pt x="1901" y="2882"/>
                    <a:pt x="2026" y="2945"/>
                    <a:pt x="2156" y="2972"/>
                  </a:cubicBezTo>
                  <a:cubicBezTo>
                    <a:pt x="2434" y="3028"/>
                    <a:pt x="2747" y="2940"/>
                    <a:pt x="2947" y="2737"/>
                  </a:cubicBezTo>
                  <a:cubicBezTo>
                    <a:pt x="3068" y="2615"/>
                    <a:pt x="3138" y="2456"/>
                    <a:pt x="3149" y="2284"/>
                  </a:cubicBezTo>
                  <a:cubicBezTo>
                    <a:pt x="3151" y="2247"/>
                    <a:pt x="3095" y="2248"/>
                    <a:pt x="3091" y="2284"/>
                  </a:cubicBezTo>
                  <a:cubicBezTo>
                    <a:pt x="3060" y="2565"/>
                    <a:pt x="2864" y="2786"/>
                    <a:pt x="2600" y="2877"/>
                  </a:cubicBezTo>
                  <a:cubicBezTo>
                    <a:pt x="2371" y="2956"/>
                    <a:pt x="2083" y="2946"/>
                    <a:pt x="1895" y="2777"/>
                  </a:cubicBezTo>
                  <a:cubicBezTo>
                    <a:pt x="1780" y="2674"/>
                    <a:pt x="1728" y="2527"/>
                    <a:pt x="1723" y="2375"/>
                  </a:cubicBezTo>
                  <a:cubicBezTo>
                    <a:pt x="1722" y="2347"/>
                    <a:pt x="1691" y="2336"/>
                    <a:pt x="1671" y="2353"/>
                  </a:cubicBezTo>
                  <a:cubicBezTo>
                    <a:pt x="1271" y="2697"/>
                    <a:pt x="637" y="2701"/>
                    <a:pt x="270" y="2304"/>
                  </a:cubicBezTo>
                  <a:cubicBezTo>
                    <a:pt x="181" y="2208"/>
                    <a:pt x="102" y="2084"/>
                    <a:pt x="67" y="1957"/>
                  </a:cubicBezTo>
                  <a:cubicBezTo>
                    <a:pt x="39" y="1854"/>
                    <a:pt x="49" y="1745"/>
                    <a:pt x="83" y="1645"/>
                  </a:cubicBezTo>
                  <a:cubicBezTo>
                    <a:pt x="156" y="1426"/>
                    <a:pt x="326" y="1236"/>
                    <a:pt x="522" y="1118"/>
                  </a:cubicBezTo>
                  <a:cubicBezTo>
                    <a:pt x="722" y="999"/>
                    <a:pt x="988" y="951"/>
                    <a:pt x="1157" y="1148"/>
                  </a:cubicBezTo>
                  <a:lnTo>
                    <a:pt x="1184" y="1121"/>
                  </a:lnTo>
                  <a:cubicBezTo>
                    <a:pt x="1086" y="1012"/>
                    <a:pt x="1014" y="875"/>
                    <a:pt x="1022" y="724"/>
                  </a:cubicBezTo>
                  <a:cubicBezTo>
                    <a:pt x="1030" y="593"/>
                    <a:pt x="1099" y="475"/>
                    <a:pt x="1187" y="381"/>
                  </a:cubicBezTo>
                  <a:cubicBezTo>
                    <a:pt x="1385" y="173"/>
                    <a:pt x="1693" y="56"/>
                    <a:pt x="1979" y="70"/>
                  </a:cubicBezTo>
                  <a:cubicBezTo>
                    <a:pt x="2141" y="77"/>
                    <a:pt x="2302" y="132"/>
                    <a:pt x="2420" y="245"/>
                  </a:cubicBezTo>
                  <a:cubicBezTo>
                    <a:pt x="2429" y="254"/>
                    <a:pt x="2442" y="240"/>
                    <a:pt x="2434" y="232"/>
                  </a:cubicBezTo>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rgbClr val="000000"/>
                </a:solidFill>
                <a:latin typeface="Calibri"/>
                <a:ea typeface="Calibri"/>
                <a:cs typeface="Calibri"/>
                <a:sym typeface="Calibri"/>
              </a:endParaRPr>
            </a:p>
          </p:txBody>
        </p:sp>
        <p:sp>
          <p:nvSpPr>
            <p:cNvPr id="747" name="Google Shape;747;p21"/>
            <p:cNvSpPr/>
            <p:nvPr/>
          </p:nvSpPr>
          <p:spPr>
            <a:xfrm>
              <a:off x="4611334" y="5726606"/>
              <a:ext cx="1309009" cy="1675201"/>
            </a:xfrm>
            <a:custGeom>
              <a:avLst/>
              <a:gdLst/>
              <a:ahLst/>
              <a:cxnLst/>
              <a:rect l="l" t="t" r="r" b="b"/>
              <a:pathLst>
                <a:path w="2113" h="2701" extrusionOk="0">
                  <a:moveTo>
                    <a:pt x="19" y="262"/>
                  </a:moveTo>
                  <a:cubicBezTo>
                    <a:pt x="170" y="70"/>
                    <a:pt x="432" y="39"/>
                    <a:pt x="657" y="87"/>
                  </a:cubicBezTo>
                  <a:cubicBezTo>
                    <a:pt x="871" y="132"/>
                    <a:pt x="1106" y="260"/>
                    <a:pt x="1190" y="473"/>
                  </a:cubicBezTo>
                  <a:cubicBezTo>
                    <a:pt x="1241" y="603"/>
                    <a:pt x="1219" y="740"/>
                    <a:pt x="1157" y="862"/>
                  </a:cubicBezTo>
                  <a:cubicBezTo>
                    <a:pt x="1147" y="882"/>
                    <a:pt x="1164" y="905"/>
                    <a:pt x="1187" y="900"/>
                  </a:cubicBezTo>
                  <a:cubicBezTo>
                    <a:pt x="1416" y="852"/>
                    <a:pt x="1688" y="846"/>
                    <a:pt x="1867" y="1021"/>
                  </a:cubicBezTo>
                  <a:cubicBezTo>
                    <a:pt x="2011" y="1164"/>
                    <a:pt x="2050" y="1377"/>
                    <a:pt x="2040" y="1572"/>
                  </a:cubicBezTo>
                  <a:cubicBezTo>
                    <a:pt x="2029" y="1798"/>
                    <a:pt x="1955" y="2023"/>
                    <a:pt x="1837" y="2215"/>
                  </a:cubicBezTo>
                  <a:cubicBezTo>
                    <a:pt x="1733" y="2385"/>
                    <a:pt x="1580" y="2548"/>
                    <a:pt x="1380" y="2601"/>
                  </a:cubicBezTo>
                  <a:cubicBezTo>
                    <a:pt x="1151" y="2662"/>
                    <a:pt x="939" y="2543"/>
                    <a:pt x="779" y="2387"/>
                  </a:cubicBezTo>
                  <a:cubicBezTo>
                    <a:pt x="751" y="2360"/>
                    <a:pt x="723" y="2332"/>
                    <a:pt x="696" y="2304"/>
                  </a:cubicBezTo>
                  <a:cubicBezTo>
                    <a:pt x="678" y="2285"/>
                    <a:pt x="642" y="2311"/>
                    <a:pt x="659" y="2333"/>
                  </a:cubicBezTo>
                  <a:cubicBezTo>
                    <a:pt x="808" y="2531"/>
                    <a:pt x="1050" y="2700"/>
                    <a:pt x="1309" y="2671"/>
                  </a:cubicBezTo>
                  <a:cubicBezTo>
                    <a:pt x="1528" y="2646"/>
                    <a:pt x="1706" y="2495"/>
                    <a:pt x="1831" y="2323"/>
                  </a:cubicBezTo>
                  <a:cubicBezTo>
                    <a:pt x="1972" y="2127"/>
                    <a:pt x="2060" y="1891"/>
                    <a:pt x="2088" y="1652"/>
                  </a:cubicBezTo>
                  <a:cubicBezTo>
                    <a:pt x="2112" y="1440"/>
                    <a:pt x="2086" y="1204"/>
                    <a:pt x="1949" y="1032"/>
                  </a:cubicBezTo>
                  <a:cubicBezTo>
                    <a:pt x="1793" y="835"/>
                    <a:pt x="1533" y="796"/>
                    <a:pt x="1297" y="827"/>
                  </a:cubicBezTo>
                  <a:cubicBezTo>
                    <a:pt x="1255" y="833"/>
                    <a:pt x="1214" y="840"/>
                    <a:pt x="1173" y="849"/>
                  </a:cubicBezTo>
                  <a:cubicBezTo>
                    <a:pt x="1183" y="862"/>
                    <a:pt x="1193" y="875"/>
                    <a:pt x="1203" y="888"/>
                  </a:cubicBezTo>
                  <a:cubicBezTo>
                    <a:pt x="1262" y="771"/>
                    <a:pt x="1289" y="640"/>
                    <a:pt x="1254" y="512"/>
                  </a:cubicBezTo>
                  <a:cubicBezTo>
                    <a:pt x="1223" y="396"/>
                    <a:pt x="1147" y="297"/>
                    <a:pt x="1055" y="223"/>
                  </a:cubicBezTo>
                  <a:cubicBezTo>
                    <a:pt x="858" y="68"/>
                    <a:pt x="583" y="0"/>
                    <a:pt x="338" y="51"/>
                  </a:cubicBezTo>
                  <a:cubicBezTo>
                    <a:pt x="207" y="77"/>
                    <a:pt x="86" y="143"/>
                    <a:pt x="5" y="251"/>
                  </a:cubicBezTo>
                  <a:cubicBezTo>
                    <a:pt x="0" y="259"/>
                    <a:pt x="13" y="270"/>
                    <a:pt x="19" y="262"/>
                  </a:cubicBezTo>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rgbClr val="000000"/>
                </a:solidFill>
                <a:latin typeface="Calibri"/>
                <a:ea typeface="Calibri"/>
                <a:cs typeface="Calibri"/>
                <a:sym typeface="Calibri"/>
              </a:endParaRPr>
            </a:p>
          </p:txBody>
        </p:sp>
      </p:grpSp>
      <p:grpSp>
        <p:nvGrpSpPr>
          <p:cNvPr id="748" name="Google Shape;748;p21"/>
          <p:cNvGrpSpPr/>
          <p:nvPr/>
        </p:nvGrpSpPr>
        <p:grpSpPr>
          <a:xfrm>
            <a:off x="2886869" y="484305"/>
            <a:ext cx="1909739" cy="1146585"/>
            <a:chOff x="6764774" y="5584501"/>
            <a:chExt cx="2454046" cy="1869229"/>
          </a:xfrm>
        </p:grpSpPr>
        <p:sp>
          <p:nvSpPr>
            <p:cNvPr id="749" name="Google Shape;749;p21"/>
            <p:cNvSpPr/>
            <p:nvPr/>
          </p:nvSpPr>
          <p:spPr>
            <a:xfrm>
              <a:off x="6764774" y="6090066"/>
              <a:ext cx="989271" cy="1314474"/>
            </a:xfrm>
            <a:custGeom>
              <a:avLst/>
              <a:gdLst/>
              <a:ahLst/>
              <a:cxnLst/>
              <a:rect l="l" t="t" r="r" b="b"/>
              <a:pathLst>
                <a:path w="1595" h="2120" extrusionOk="0">
                  <a:moveTo>
                    <a:pt x="842" y="10"/>
                  </a:moveTo>
                  <a:cubicBezTo>
                    <a:pt x="595" y="0"/>
                    <a:pt x="319" y="44"/>
                    <a:pt x="165" y="258"/>
                  </a:cubicBezTo>
                  <a:cubicBezTo>
                    <a:pt x="0" y="486"/>
                    <a:pt x="34" y="821"/>
                    <a:pt x="247" y="1007"/>
                  </a:cubicBezTo>
                  <a:cubicBezTo>
                    <a:pt x="363" y="1108"/>
                    <a:pt x="514" y="1136"/>
                    <a:pt x="646" y="1051"/>
                  </a:cubicBezTo>
                  <a:cubicBezTo>
                    <a:pt x="664" y="1040"/>
                    <a:pt x="648" y="1012"/>
                    <a:pt x="630" y="1023"/>
                  </a:cubicBezTo>
                  <a:cubicBezTo>
                    <a:pt x="504" y="1103"/>
                    <a:pt x="386" y="1200"/>
                    <a:pt x="355" y="1355"/>
                  </a:cubicBezTo>
                  <a:cubicBezTo>
                    <a:pt x="329" y="1484"/>
                    <a:pt x="370" y="1615"/>
                    <a:pt x="442" y="1723"/>
                  </a:cubicBezTo>
                  <a:cubicBezTo>
                    <a:pt x="599" y="1955"/>
                    <a:pt x="900" y="2119"/>
                    <a:pt x="1183" y="2070"/>
                  </a:cubicBezTo>
                  <a:cubicBezTo>
                    <a:pt x="1360" y="2041"/>
                    <a:pt x="1510" y="1920"/>
                    <a:pt x="1585" y="1757"/>
                  </a:cubicBezTo>
                  <a:cubicBezTo>
                    <a:pt x="1594" y="1737"/>
                    <a:pt x="1568" y="1721"/>
                    <a:pt x="1555" y="1740"/>
                  </a:cubicBezTo>
                  <a:cubicBezTo>
                    <a:pt x="1471" y="1865"/>
                    <a:pt x="1368" y="1974"/>
                    <a:pt x="1218" y="2014"/>
                  </a:cubicBezTo>
                  <a:cubicBezTo>
                    <a:pt x="1090" y="2048"/>
                    <a:pt x="953" y="2028"/>
                    <a:pt x="832" y="1979"/>
                  </a:cubicBezTo>
                  <a:cubicBezTo>
                    <a:pt x="611" y="1889"/>
                    <a:pt x="382" y="1673"/>
                    <a:pt x="389" y="1417"/>
                  </a:cubicBezTo>
                  <a:cubicBezTo>
                    <a:pt x="394" y="1257"/>
                    <a:pt x="511" y="1123"/>
                    <a:pt x="646" y="1051"/>
                  </a:cubicBezTo>
                  <a:cubicBezTo>
                    <a:pt x="641" y="1042"/>
                    <a:pt x="636" y="1032"/>
                    <a:pt x="630" y="1023"/>
                  </a:cubicBezTo>
                  <a:cubicBezTo>
                    <a:pt x="368" y="1167"/>
                    <a:pt x="125" y="881"/>
                    <a:pt x="102" y="635"/>
                  </a:cubicBezTo>
                  <a:cubicBezTo>
                    <a:pt x="79" y="392"/>
                    <a:pt x="230" y="179"/>
                    <a:pt x="450" y="91"/>
                  </a:cubicBezTo>
                  <a:cubicBezTo>
                    <a:pt x="574" y="42"/>
                    <a:pt x="709" y="26"/>
                    <a:pt x="842" y="31"/>
                  </a:cubicBezTo>
                  <a:cubicBezTo>
                    <a:pt x="855" y="31"/>
                    <a:pt x="855" y="11"/>
                    <a:pt x="842" y="10"/>
                  </a:cubicBezTo>
                </a:path>
              </a:pathLst>
            </a:custGeom>
            <a:solidFill>
              <a:srgbClr val="5B9B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rgbClr val="000000"/>
                </a:solidFill>
                <a:latin typeface="Calibri"/>
                <a:ea typeface="Calibri"/>
                <a:cs typeface="Calibri"/>
                <a:sym typeface="Calibri"/>
              </a:endParaRPr>
            </a:p>
          </p:txBody>
        </p:sp>
        <p:sp>
          <p:nvSpPr>
            <p:cNvPr id="750" name="Google Shape;750;p21"/>
            <p:cNvSpPr/>
            <p:nvPr/>
          </p:nvSpPr>
          <p:spPr>
            <a:xfrm>
              <a:off x="7256678" y="5584501"/>
              <a:ext cx="1809107" cy="942811"/>
            </a:xfrm>
            <a:custGeom>
              <a:avLst/>
              <a:gdLst/>
              <a:ahLst/>
              <a:cxnLst/>
              <a:rect l="l" t="t" r="r" b="b"/>
              <a:pathLst>
                <a:path w="2921" h="1521" extrusionOk="0">
                  <a:moveTo>
                    <a:pt x="96" y="823"/>
                  </a:moveTo>
                  <a:cubicBezTo>
                    <a:pt x="14" y="652"/>
                    <a:pt x="179" y="490"/>
                    <a:pt x="304" y="395"/>
                  </a:cubicBezTo>
                  <a:cubicBezTo>
                    <a:pt x="459" y="276"/>
                    <a:pt x="641" y="188"/>
                    <a:pt x="825" y="127"/>
                  </a:cubicBezTo>
                  <a:cubicBezTo>
                    <a:pt x="976" y="76"/>
                    <a:pt x="1132" y="56"/>
                    <a:pt x="1291" y="64"/>
                  </a:cubicBezTo>
                  <a:cubicBezTo>
                    <a:pt x="1463" y="74"/>
                    <a:pt x="1647" y="111"/>
                    <a:pt x="1792" y="208"/>
                  </a:cubicBezTo>
                  <a:cubicBezTo>
                    <a:pt x="1864" y="255"/>
                    <a:pt x="1926" y="321"/>
                    <a:pt x="1952" y="406"/>
                  </a:cubicBezTo>
                  <a:cubicBezTo>
                    <a:pt x="1983" y="505"/>
                    <a:pt x="1961" y="611"/>
                    <a:pt x="1921" y="706"/>
                  </a:cubicBezTo>
                  <a:cubicBezTo>
                    <a:pt x="1937" y="710"/>
                    <a:pt x="1954" y="714"/>
                    <a:pt x="1971" y="719"/>
                  </a:cubicBezTo>
                  <a:cubicBezTo>
                    <a:pt x="1949" y="468"/>
                    <a:pt x="2340" y="524"/>
                    <a:pt x="2484" y="568"/>
                  </a:cubicBezTo>
                  <a:cubicBezTo>
                    <a:pt x="2591" y="600"/>
                    <a:pt x="2671" y="655"/>
                    <a:pt x="2735" y="748"/>
                  </a:cubicBezTo>
                  <a:cubicBezTo>
                    <a:pt x="2810" y="858"/>
                    <a:pt x="2852" y="993"/>
                    <a:pt x="2849" y="1126"/>
                  </a:cubicBezTo>
                  <a:cubicBezTo>
                    <a:pt x="2847" y="1197"/>
                    <a:pt x="2831" y="1268"/>
                    <a:pt x="2795" y="1329"/>
                  </a:cubicBezTo>
                  <a:cubicBezTo>
                    <a:pt x="2755" y="1395"/>
                    <a:pt x="2693" y="1439"/>
                    <a:pt x="2629" y="1480"/>
                  </a:cubicBezTo>
                  <a:cubicBezTo>
                    <a:pt x="2611" y="1491"/>
                    <a:pt x="2623" y="1520"/>
                    <a:pt x="2644" y="1514"/>
                  </a:cubicBezTo>
                  <a:cubicBezTo>
                    <a:pt x="2789" y="1479"/>
                    <a:pt x="2876" y="1337"/>
                    <a:pt x="2898" y="1197"/>
                  </a:cubicBezTo>
                  <a:cubicBezTo>
                    <a:pt x="2920" y="1048"/>
                    <a:pt x="2882" y="891"/>
                    <a:pt x="2807" y="763"/>
                  </a:cubicBezTo>
                  <a:cubicBezTo>
                    <a:pt x="2741" y="652"/>
                    <a:pt x="2653" y="572"/>
                    <a:pt x="2532" y="531"/>
                  </a:cubicBezTo>
                  <a:cubicBezTo>
                    <a:pt x="2410" y="490"/>
                    <a:pt x="2273" y="471"/>
                    <a:pt x="2146" y="490"/>
                  </a:cubicBezTo>
                  <a:cubicBezTo>
                    <a:pt x="2022" y="508"/>
                    <a:pt x="1904" y="580"/>
                    <a:pt x="1917" y="719"/>
                  </a:cubicBezTo>
                  <a:cubicBezTo>
                    <a:pt x="1919" y="743"/>
                    <a:pt x="1956" y="761"/>
                    <a:pt x="1968" y="733"/>
                  </a:cubicBezTo>
                  <a:cubicBezTo>
                    <a:pt x="2041" y="562"/>
                    <a:pt x="2045" y="373"/>
                    <a:pt x="1907" y="233"/>
                  </a:cubicBezTo>
                  <a:cubicBezTo>
                    <a:pt x="1777" y="101"/>
                    <a:pt x="1582" y="46"/>
                    <a:pt x="1405" y="23"/>
                  </a:cubicBezTo>
                  <a:cubicBezTo>
                    <a:pt x="1226" y="0"/>
                    <a:pt x="1042" y="8"/>
                    <a:pt x="871" y="62"/>
                  </a:cubicBezTo>
                  <a:cubicBezTo>
                    <a:pt x="671" y="124"/>
                    <a:pt x="474" y="220"/>
                    <a:pt x="308" y="346"/>
                  </a:cubicBezTo>
                  <a:cubicBezTo>
                    <a:pt x="156" y="461"/>
                    <a:pt x="0" y="633"/>
                    <a:pt x="63" y="837"/>
                  </a:cubicBezTo>
                  <a:cubicBezTo>
                    <a:pt x="70" y="862"/>
                    <a:pt x="108" y="848"/>
                    <a:pt x="96" y="823"/>
                  </a:cubicBezTo>
                </a:path>
              </a:pathLst>
            </a:custGeom>
            <a:solidFill>
              <a:srgbClr val="5B9B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rgbClr val="000000"/>
                </a:solidFill>
                <a:latin typeface="Calibri"/>
                <a:ea typeface="Calibri"/>
                <a:cs typeface="Calibri"/>
                <a:sym typeface="Calibri"/>
              </a:endParaRPr>
            </a:p>
          </p:txBody>
        </p:sp>
        <p:sp>
          <p:nvSpPr>
            <p:cNvPr id="751" name="Google Shape;751;p21"/>
            <p:cNvSpPr/>
            <p:nvPr/>
          </p:nvSpPr>
          <p:spPr>
            <a:xfrm>
              <a:off x="7756777" y="6453528"/>
              <a:ext cx="1462043" cy="1000202"/>
            </a:xfrm>
            <a:custGeom>
              <a:avLst/>
              <a:gdLst/>
              <a:ahLst/>
              <a:cxnLst/>
              <a:rect l="l" t="t" r="r" b="b"/>
              <a:pathLst>
                <a:path w="2359" h="1615" extrusionOk="0">
                  <a:moveTo>
                    <a:pt x="6" y="1183"/>
                  </a:moveTo>
                  <a:cubicBezTo>
                    <a:pt x="59" y="1317"/>
                    <a:pt x="147" y="1428"/>
                    <a:pt x="273" y="1500"/>
                  </a:cubicBezTo>
                  <a:cubicBezTo>
                    <a:pt x="398" y="1572"/>
                    <a:pt x="543" y="1605"/>
                    <a:pt x="687" y="1608"/>
                  </a:cubicBezTo>
                  <a:cubicBezTo>
                    <a:pt x="937" y="1614"/>
                    <a:pt x="1257" y="1527"/>
                    <a:pt x="1378" y="1284"/>
                  </a:cubicBezTo>
                  <a:cubicBezTo>
                    <a:pt x="1448" y="1145"/>
                    <a:pt x="1420" y="992"/>
                    <a:pt x="1348" y="860"/>
                  </a:cubicBezTo>
                  <a:cubicBezTo>
                    <a:pt x="1337" y="840"/>
                    <a:pt x="1306" y="845"/>
                    <a:pt x="1300" y="866"/>
                  </a:cubicBezTo>
                  <a:cubicBezTo>
                    <a:pt x="1267" y="994"/>
                    <a:pt x="1297" y="1120"/>
                    <a:pt x="1434" y="1163"/>
                  </a:cubicBezTo>
                  <a:cubicBezTo>
                    <a:pt x="1574" y="1207"/>
                    <a:pt x="1741" y="1166"/>
                    <a:pt x="1875" y="1118"/>
                  </a:cubicBezTo>
                  <a:cubicBezTo>
                    <a:pt x="2005" y="1072"/>
                    <a:pt x="2154" y="1003"/>
                    <a:pt x="2236" y="888"/>
                  </a:cubicBezTo>
                  <a:cubicBezTo>
                    <a:pt x="2352" y="727"/>
                    <a:pt x="2358" y="487"/>
                    <a:pt x="2272" y="313"/>
                  </a:cubicBezTo>
                  <a:cubicBezTo>
                    <a:pt x="2169" y="104"/>
                    <a:pt x="1932" y="0"/>
                    <a:pt x="1710" y="73"/>
                  </a:cubicBezTo>
                  <a:cubicBezTo>
                    <a:pt x="1683" y="82"/>
                    <a:pt x="1694" y="120"/>
                    <a:pt x="1721" y="115"/>
                  </a:cubicBezTo>
                  <a:cubicBezTo>
                    <a:pt x="1911" y="83"/>
                    <a:pt x="2097" y="131"/>
                    <a:pt x="2202" y="304"/>
                  </a:cubicBezTo>
                  <a:cubicBezTo>
                    <a:pt x="2298" y="462"/>
                    <a:pt x="2295" y="670"/>
                    <a:pt x="2206" y="831"/>
                  </a:cubicBezTo>
                  <a:cubicBezTo>
                    <a:pt x="2148" y="935"/>
                    <a:pt x="2023" y="999"/>
                    <a:pt x="1919" y="1044"/>
                  </a:cubicBezTo>
                  <a:cubicBezTo>
                    <a:pt x="1795" y="1096"/>
                    <a:pt x="1653" y="1137"/>
                    <a:pt x="1517" y="1126"/>
                  </a:cubicBezTo>
                  <a:cubicBezTo>
                    <a:pt x="1463" y="1121"/>
                    <a:pt x="1402" y="1106"/>
                    <a:pt x="1367" y="1062"/>
                  </a:cubicBezTo>
                  <a:cubicBezTo>
                    <a:pt x="1325" y="1011"/>
                    <a:pt x="1335" y="939"/>
                    <a:pt x="1351" y="880"/>
                  </a:cubicBezTo>
                  <a:cubicBezTo>
                    <a:pt x="1335" y="883"/>
                    <a:pt x="1319" y="884"/>
                    <a:pt x="1303" y="887"/>
                  </a:cubicBezTo>
                  <a:cubicBezTo>
                    <a:pt x="1360" y="994"/>
                    <a:pt x="1388" y="1118"/>
                    <a:pt x="1341" y="1234"/>
                  </a:cubicBezTo>
                  <a:cubicBezTo>
                    <a:pt x="1299" y="1338"/>
                    <a:pt x="1208" y="1414"/>
                    <a:pt x="1111" y="1464"/>
                  </a:cubicBezTo>
                  <a:cubicBezTo>
                    <a:pt x="883" y="1581"/>
                    <a:pt x="584" y="1594"/>
                    <a:pt x="349" y="1488"/>
                  </a:cubicBezTo>
                  <a:cubicBezTo>
                    <a:pt x="212" y="1426"/>
                    <a:pt x="91" y="1318"/>
                    <a:pt x="36" y="1175"/>
                  </a:cubicBezTo>
                  <a:cubicBezTo>
                    <a:pt x="29" y="1156"/>
                    <a:pt x="0" y="1165"/>
                    <a:pt x="6" y="1183"/>
                  </a:cubicBezTo>
                </a:path>
              </a:pathLst>
            </a:custGeom>
            <a:solidFill>
              <a:srgbClr val="5B9B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rgbClr val="000000"/>
                </a:solidFill>
                <a:latin typeface="Calibri"/>
                <a:ea typeface="Calibri"/>
                <a:cs typeface="Calibri"/>
                <a:sym typeface="Calibri"/>
              </a:endParaRPr>
            </a:p>
          </p:txBody>
        </p:sp>
      </p:grpSp>
      <p:grpSp>
        <p:nvGrpSpPr>
          <p:cNvPr id="752" name="Google Shape;752;p21"/>
          <p:cNvGrpSpPr/>
          <p:nvPr/>
        </p:nvGrpSpPr>
        <p:grpSpPr>
          <a:xfrm>
            <a:off x="5975808" y="489280"/>
            <a:ext cx="2174040" cy="1146585"/>
            <a:chOff x="6764774" y="5584501"/>
            <a:chExt cx="2454046" cy="1869229"/>
          </a:xfrm>
        </p:grpSpPr>
        <p:sp>
          <p:nvSpPr>
            <p:cNvPr id="753" name="Google Shape;753;p21"/>
            <p:cNvSpPr/>
            <p:nvPr/>
          </p:nvSpPr>
          <p:spPr>
            <a:xfrm>
              <a:off x="6764774" y="6090066"/>
              <a:ext cx="989271" cy="1314474"/>
            </a:xfrm>
            <a:custGeom>
              <a:avLst/>
              <a:gdLst/>
              <a:ahLst/>
              <a:cxnLst/>
              <a:rect l="l" t="t" r="r" b="b"/>
              <a:pathLst>
                <a:path w="1595" h="2120" extrusionOk="0">
                  <a:moveTo>
                    <a:pt x="842" y="10"/>
                  </a:moveTo>
                  <a:cubicBezTo>
                    <a:pt x="595" y="0"/>
                    <a:pt x="319" y="44"/>
                    <a:pt x="165" y="258"/>
                  </a:cubicBezTo>
                  <a:cubicBezTo>
                    <a:pt x="0" y="486"/>
                    <a:pt x="34" y="821"/>
                    <a:pt x="247" y="1007"/>
                  </a:cubicBezTo>
                  <a:cubicBezTo>
                    <a:pt x="363" y="1108"/>
                    <a:pt x="514" y="1136"/>
                    <a:pt x="646" y="1051"/>
                  </a:cubicBezTo>
                  <a:cubicBezTo>
                    <a:pt x="664" y="1040"/>
                    <a:pt x="648" y="1012"/>
                    <a:pt x="630" y="1023"/>
                  </a:cubicBezTo>
                  <a:cubicBezTo>
                    <a:pt x="504" y="1103"/>
                    <a:pt x="386" y="1200"/>
                    <a:pt x="355" y="1355"/>
                  </a:cubicBezTo>
                  <a:cubicBezTo>
                    <a:pt x="329" y="1484"/>
                    <a:pt x="370" y="1615"/>
                    <a:pt x="442" y="1723"/>
                  </a:cubicBezTo>
                  <a:cubicBezTo>
                    <a:pt x="599" y="1955"/>
                    <a:pt x="900" y="2119"/>
                    <a:pt x="1183" y="2070"/>
                  </a:cubicBezTo>
                  <a:cubicBezTo>
                    <a:pt x="1360" y="2041"/>
                    <a:pt x="1510" y="1920"/>
                    <a:pt x="1585" y="1757"/>
                  </a:cubicBezTo>
                  <a:cubicBezTo>
                    <a:pt x="1594" y="1737"/>
                    <a:pt x="1568" y="1721"/>
                    <a:pt x="1555" y="1740"/>
                  </a:cubicBezTo>
                  <a:cubicBezTo>
                    <a:pt x="1471" y="1865"/>
                    <a:pt x="1368" y="1974"/>
                    <a:pt x="1218" y="2014"/>
                  </a:cubicBezTo>
                  <a:cubicBezTo>
                    <a:pt x="1090" y="2048"/>
                    <a:pt x="953" y="2028"/>
                    <a:pt x="832" y="1979"/>
                  </a:cubicBezTo>
                  <a:cubicBezTo>
                    <a:pt x="611" y="1889"/>
                    <a:pt x="382" y="1673"/>
                    <a:pt x="389" y="1417"/>
                  </a:cubicBezTo>
                  <a:cubicBezTo>
                    <a:pt x="394" y="1257"/>
                    <a:pt x="511" y="1123"/>
                    <a:pt x="646" y="1051"/>
                  </a:cubicBezTo>
                  <a:cubicBezTo>
                    <a:pt x="641" y="1042"/>
                    <a:pt x="636" y="1032"/>
                    <a:pt x="630" y="1023"/>
                  </a:cubicBezTo>
                  <a:cubicBezTo>
                    <a:pt x="368" y="1167"/>
                    <a:pt x="125" y="881"/>
                    <a:pt x="102" y="635"/>
                  </a:cubicBezTo>
                  <a:cubicBezTo>
                    <a:pt x="79" y="392"/>
                    <a:pt x="230" y="179"/>
                    <a:pt x="450" y="91"/>
                  </a:cubicBezTo>
                  <a:cubicBezTo>
                    <a:pt x="574" y="42"/>
                    <a:pt x="709" y="26"/>
                    <a:pt x="842" y="31"/>
                  </a:cubicBezTo>
                  <a:cubicBezTo>
                    <a:pt x="855" y="31"/>
                    <a:pt x="855" y="11"/>
                    <a:pt x="842" y="10"/>
                  </a:cubicBezTo>
                </a:path>
              </a:pathLst>
            </a:custGeom>
            <a:solidFill>
              <a:srgbClr val="ED7D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rgbClr val="000000"/>
                </a:solidFill>
                <a:latin typeface="Calibri"/>
                <a:ea typeface="Calibri"/>
                <a:cs typeface="Calibri"/>
                <a:sym typeface="Calibri"/>
              </a:endParaRPr>
            </a:p>
          </p:txBody>
        </p:sp>
        <p:sp>
          <p:nvSpPr>
            <p:cNvPr id="754" name="Google Shape;754;p21"/>
            <p:cNvSpPr/>
            <p:nvPr/>
          </p:nvSpPr>
          <p:spPr>
            <a:xfrm>
              <a:off x="7256678" y="5584501"/>
              <a:ext cx="1809107" cy="942811"/>
            </a:xfrm>
            <a:custGeom>
              <a:avLst/>
              <a:gdLst/>
              <a:ahLst/>
              <a:cxnLst/>
              <a:rect l="l" t="t" r="r" b="b"/>
              <a:pathLst>
                <a:path w="2921" h="1521" extrusionOk="0">
                  <a:moveTo>
                    <a:pt x="96" y="823"/>
                  </a:moveTo>
                  <a:cubicBezTo>
                    <a:pt x="14" y="652"/>
                    <a:pt x="179" y="490"/>
                    <a:pt x="304" y="395"/>
                  </a:cubicBezTo>
                  <a:cubicBezTo>
                    <a:pt x="459" y="276"/>
                    <a:pt x="641" y="188"/>
                    <a:pt x="825" y="127"/>
                  </a:cubicBezTo>
                  <a:cubicBezTo>
                    <a:pt x="976" y="76"/>
                    <a:pt x="1132" y="56"/>
                    <a:pt x="1291" y="64"/>
                  </a:cubicBezTo>
                  <a:cubicBezTo>
                    <a:pt x="1463" y="74"/>
                    <a:pt x="1647" y="111"/>
                    <a:pt x="1792" y="208"/>
                  </a:cubicBezTo>
                  <a:cubicBezTo>
                    <a:pt x="1864" y="255"/>
                    <a:pt x="1926" y="321"/>
                    <a:pt x="1952" y="406"/>
                  </a:cubicBezTo>
                  <a:cubicBezTo>
                    <a:pt x="1983" y="505"/>
                    <a:pt x="1961" y="611"/>
                    <a:pt x="1921" y="706"/>
                  </a:cubicBezTo>
                  <a:cubicBezTo>
                    <a:pt x="1937" y="710"/>
                    <a:pt x="1954" y="714"/>
                    <a:pt x="1971" y="719"/>
                  </a:cubicBezTo>
                  <a:cubicBezTo>
                    <a:pt x="1949" y="468"/>
                    <a:pt x="2340" y="524"/>
                    <a:pt x="2484" y="568"/>
                  </a:cubicBezTo>
                  <a:cubicBezTo>
                    <a:pt x="2591" y="600"/>
                    <a:pt x="2671" y="655"/>
                    <a:pt x="2735" y="748"/>
                  </a:cubicBezTo>
                  <a:cubicBezTo>
                    <a:pt x="2810" y="858"/>
                    <a:pt x="2852" y="993"/>
                    <a:pt x="2849" y="1126"/>
                  </a:cubicBezTo>
                  <a:cubicBezTo>
                    <a:pt x="2847" y="1197"/>
                    <a:pt x="2831" y="1268"/>
                    <a:pt x="2795" y="1329"/>
                  </a:cubicBezTo>
                  <a:cubicBezTo>
                    <a:pt x="2755" y="1395"/>
                    <a:pt x="2693" y="1439"/>
                    <a:pt x="2629" y="1480"/>
                  </a:cubicBezTo>
                  <a:cubicBezTo>
                    <a:pt x="2611" y="1491"/>
                    <a:pt x="2623" y="1520"/>
                    <a:pt x="2644" y="1514"/>
                  </a:cubicBezTo>
                  <a:cubicBezTo>
                    <a:pt x="2789" y="1479"/>
                    <a:pt x="2876" y="1337"/>
                    <a:pt x="2898" y="1197"/>
                  </a:cubicBezTo>
                  <a:cubicBezTo>
                    <a:pt x="2920" y="1048"/>
                    <a:pt x="2882" y="891"/>
                    <a:pt x="2807" y="763"/>
                  </a:cubicBezTo>
                  <a:cubicBezTo>
                    <a:pt x="2741" y="652"/>
                    <a:pt x="2653" y="572"/>
                    <a:pt x="2532" y="531"/>
                  </a:cubicBezTo>
                  <a:cubicBezTo>
                    <a:pt x="2410" y="490"/>
                    <a:pt x="2273" y="471"/>
                    <a:pt x="2146" y="490"/>
                  </a:cubicBezTo>
                  <a:cubicBezTo>
                    <a:pt x="2022" y="508"/>
                    <a:pt x="1904" y="580"/>
                    <a:pt x="1917" y="719"/>
                  </a:cubicBezTo>
                  <a:cubicBezTo>
                    <a:pt x="1919" y="743"/>
                    <a:pt x="1956" y="761"/>
                    <a:pt x="1968" y="733"/>
                  </a:cubicBezTo>
                  <a:cubicBezTo>
                    <a:pt x="2041" y="562"/>
                    <a:pt x="2045" y="373"/>
                    <a:pt x="1907" y="233"/>
                  </a:cubicBezTo>
                  <a:cubicBezTo>
                    <a:pt x="1777" y="101"/>
                    <a:pt x="1582" y="46"/>
                    <a:pt x="1405" y="23"/>
                  </a:cubicBezTo>
                  <a:cubicBezTo>
                    <a:pt x="1226" y="0"/>
                    <a:pt x="1042" y="8"/>
                    <a:pt x="871" y="62"/>
                  </a:cubicBezTo>
                  <a:cubicBezTo>
                    <a:pt x="671" y="124"/>
                    <a:pt x="474" y="220"/>
                    <a:pt x="308" y="346"/>
                  </a:cubicBezTo>
                  <a:cubicBezTo>
                    <a:pt x="156" y="461"/>
                    <a:pt x="0" y="633"/>
                    <a:pt x="63" y="837"/>
                  </a:cubicBezTo>
                  <a:cubicBezTo>
                    <a:pt x="70" y="862"/>
                    <a:pt x="108" y="848"/>
                    <a:pt x="96" y="823"/>
                  </a:cubicBezTo>
                </a:path>
              </a:pathLst>
            </a:custGeom>
            <a:solidFill>
              <a:srgbClr val="ED7D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rgbClr val="000000"/>
                </a:solidFill>
                <a:latin typeface="Calibri"/>
                <a:ea typeface="Calibri"/>
                <a:cs typeface="Calibri"/>
                <a:sym typeface="Calibri"/>
              </a:endParaRPr>
            </a:p>
          </p:txBody>
        </p:sp>
        <p:sp>
          <p:nvSpPr>
            <p:cNvPr id="755" name="Google Shape;755;p21"/>
            <p:cNvSpPr/>
            <p:nvPr/>
          </p:nvSpPr>
          <p:spPr>
            <a:xfrm>
              <a:off x="7756777" y="6453528"/>
              <a:ext cx="1462043" cy="1000202"/>
            </a:xfrm>
            <a:custGeom>
              <a:avLst/>
              <a:gdLst/>
              <a:ahLst/>
              <a:cxnLst/>
              <a:rect l="l" t="t" r="r" b="b"/>
              <a:pathLst>
                <a:path w="2359" h="1615" extrusionOk="0">
                  <a:moveTo>
                    <a:pt x="6" y="1183"/>
                  </a:moveTo>
                  <a:cubicBezTo>
                    <a:pt x="59" y="1317"/>
                    <a:pt x="147" y="1428"/>
                    <a:pt x="273" y="1500"/>
                  </a:cubicBezTo>
                  <a:cubicBezTo>
                    <a:pt x="398" y="1572"/>
                    <a:pt x="543" y="1605"/>
                    <a:pt x="687" y="1608"/>
                  </a:cubicBezTo>
                  <a:cubicBezTo>
                    <a:pt x="937" y="1614"/>
                    <a:pt x="1257" y="1527"/>
                    <a:pt x="1378" y="1284"/>
                  </a:cubicBezTo>
                  <a:cubicBezTo>
                    <a:pt x="1448" y="1145"/>
                    <a:pt x="1420" y="992"/>
                    <a:pt x="1348" y="860"/>
                  </a:cubicBezTo>
                  <a:cubicBezTo>
                    <a:pt x="1337" y="840"/>
                    <a:pt x="1306" y="845"/>
                    <a:pt x="1300" y="866"/>
                  </a:cubicBezTo>
                  <a:cubicBezTo>
                    <a:pt x="1267" y="994"/>
                    <a:pt x="1297" y="1120"/>
                    <a:pt x="1434" y="1163"/>
                  </a:cubicBezTo>
                  <a:cubicBezTo>
                    <a:pt x="1574" y="1207"/>
                    <a:pt x="1741" y="1166"/>
                    <a:pt x="1875" y="1118"/>
                  </a:cubicBezTo>
                  <a:cubicBezTo>
                    <a:pt x="2005" y="1072"/>
                    <a:pt x="2154" y="1003"/>
                    <a:pt x="2236" y="888"/>
                  </a:cubicBezTo>
                  <a:cubicBezTo>
                    <a:pt x="2352" y="727"/>
                    <a:pt x="2358" y="487"/>
                    <a:pt x="2272" y="313"/>
                  </a:cubicBezTo>
                  <a:cubicBezTo>
                    <a:pt x="2169" y="104"/>
                    <a:pt x="1932" y="0"/>
                    <a:pt x="1710" y="73"/>
                  </a:cubicBezTo>
                  <a:cubicBezTo>
                    <a:pt x="1683" y="82"/>
                    <a:pt x="1694" y="120"/>
                    <a:pt x="1721" y="115"/>
                  </a:cubicBezTo>
                  <a:cubicBezTo>
                    <a:pt x="1911" y="83"/>
                    <a:pt x="2097" y="131"/>
                    <a:pt x="2202" y="304"/>
                  </a:cubicBezTo>
                  <a:cubicBezTo>
                    <a:pt x="2298" y="462"/>
                    <a:pt x="2295" y="670"/>
                    <a:pt x="2206" y="831"/>
                  </a:cubicBezTo>
                  <a:cubicBezTo>
                    <a:pt x="2148" y="935"/>
                    <a:pt x="2023" y="999"/>
                    <a:pt x="1919" y="1044"/>
                  </a:cubicBezTo>
                  <a:cubicBezTo>
                    <a:pt x="1795" y="1096"/>
                    <a:pt x="1653" y="1137"/>
                    <a:pt x="1517" y="1126"/>
                  </a:cubicBezTo>
                  <a:cubicBezTo>
                    <a:pt x="1463" y="1121"/>
                    <a:pt x="1402" y="1106"/>
                    <a:pt x="1367" y="1062"/>
                  </a:cubicBezTo>
                  <a:cubicBezTo>
                    <a:pt x="1325" y="1011"/>
                    <a:pt x="1335" y="939"/>
                    <a:pt x="1351" y="880"/>
                  </a:cubicBezTo>
                  <a:cubicBezTo>
                    <a:pt x="1335" y="883"/>
                    <a:pt x="1319" y="884"/>
                    <a:pt x="1303" y="887"/>
                  </a:cubicBezTo>
                  <a:cubicBezTo>
                    <a:pt x="1360" y="994"/>
                    <a:pt x="1388" y="1118"/>
                    <a:pt x="1341" y="1234"/>
                  </a:cubicBezTo>
                  <a:cubicBezTo>
                    <a:pt x="1299" y="1338"/>
                    <a:pt x="1208" y="1414"/>
                    <a:pt x="1111" y="1464"/>
                  </a:cubicBezTo>
                  <a:cubicBezTo>
                    <a:pt x="883" y="1581"/>
                    <a:pt x="584" y="1594"/>
                    <a:pt x="349" y="1488"/>
                  </a:cubicBezTo>
                  <a:cubicBezTo>
                    <a:pt x="212" y="1426"/>
                    <a:pt x="91" y="1318"/>
                    <a:pt x="36" y="1175"/>
                  </a:cubicBezTo>
                  <a:cubicBezTo>
                    <a:pt x="29" y="1156"/>
                    <a:pt x="0" y="1165"/>
                    <a:pt x="6" y="1183"/>
                  </a:cubicBezTo>
                </a:path>
              </a:pathLst>
            </a:custGeom>
            <a:solidFill>
              <a:srgbClr val="ED7D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rgbClr val="000000"/>
                </a:solidFill>
                <a:latin typeface="Calibri"/>
                <a:ea typeface="Calibri"/>
                <a:cs typeface="Calibri"/>
                <a:sym typeface="Calibri"/>
              </a:endParaRPr>
            </a:p>
          </p:txBody>
        </p:sp>
      </p:grpSp>
      <p:grpSp>
        <p:nvGrpSpPr>
          <p:cNvPr id="756" name="Google Shape;756;p21"/>
          <p:cNvGrpSpPr/>
          <p:nvPr/>
        </p:nvGrpSpPr>
        <p:grpSpPr>
          <a:xfrm>
            <a:off x="7678048" y="2756655"/>
            <a:ext cx="2791232" cy="1146585"/>
            <a:chOff x="6764774" y="5584501"/>
            <a:chExt cx="2454046" cy="1869229"/>
          </a:xfrm>
        </p:grpSpPr>
        <p:sp>
          <p:nvSpPr>
            <p:cNvPr id="757" name="Google Shape;757;p21"/>
            <p:cNvSpPr/>
            <p:nvPr/>
          </p:nvSpPr>
          <p:spPr>
            <a:xfrm>
              <a:off x="6764774" y="6090066"/>
              <a:ext cx="989271" cy="1314474"/>
            </a:xfrm>
            <a:custGeom>
              <a:avLst/>
              <a:gdLst/>
              <a:ahLst/>
              <a:cxnLst/>
              <a:rect l="l" t="t" r="r" b="b"/>
              <a:pathLst>
                <a:path w="1595" h="2120" extrusionOk="0">
                  <a:moveTo>
                    <a:pt x="842" y="10"/>
                  </a:moveTo>
                  <a:cubicBezTo>
                    <a:pt x="595" y="0"/>
                    <a:pt x="319" y="44"/>
                    <a:pt x="165" y="258"/>
                  </a:cubicBezTo>
                  <a:cubicBezTo>
                    <a:pt x="0" y="486"/>
                    <a:pt x="34" y="821"/>
                    <a:pt x="247" y="1007"/>
                  </a:cubicBezTo>
                  <a:cubicBezTo>
                    <a:pt x="363" y="1108"/>
                    <a:pt x="514" y="1136"/>
                    <a:pt x="646" y="1051"/>
                  </a:cubicBezTo>
                  <a:cubicBezTo>
                    <a:pt x="664" y="1040"/>
                    <a:pt x="648" y="1012"/>
                    <a:pt x="630" y="1023"/>
                  </a:cubicBezTo>
                  <a:cubicBezTo>
                    <a:pt x="504" y="1103"/>
                    <a:pt x="386" y="1200"/>
                    <a:pt x="355" y="1355"/>
                  </a:cubicBezTo>
                  <a:cubicBezTo>
                    <a:pt x="329" y="1484"/>
                    <a:pt x="370" y="1615"/>
                    <a:pt x="442" y="1723"/>
                  </a:cubicBezTo>
                  <a:cubicBezTo>
                    <a:pt x="599" y="1955"/>
                    <a:pt x="900" y="2119"/>
                    <a:pt x="1183" y="2070"/>
                  </a:cubicBezTo>
                  <a:cubicBezTo>
                    <a:pt x="1360" y="2041"/>
                    <a:pt x="1510" y="1920"/>
                    <a:pt x="1585" y="1757"/>
                  </a:cubicBezTo>
                  <a:cubicBezTo>
                    <a:pt x="1594" y="1737"/>
                    <a:pt x="1568" y="1721"/>
                    <a:pt x="1555" y="1740"/>
                  </a:cubicBezTo>
                  <a:cubicBezTo>
                    <a:pt x="1471" y="1865"/>
                    <a:pt x="1368" y="1974"/>
                    <a:pt x="1218" y="2014"/>
                  </a:cubicBezTo>
                  <a:cubicBezTo>
                    <a:pt x="1090" y="2048"/>
                    <a:pt x="953" y="2028"/>
                    <a:pt x="832" y="1979"/>
                  </a:cubicBezTo>
                  <a:cubicBezTo>
                    <a:pt x="611" y="1889"/>
                    <a:pt x="382" y="1673"/>
                    <a:pt x="389" y="1417"/>
                  </a:cubicBezTo>
                  <a:cubicBezTo>
                    <a:pt x="394" y="1257"/>
                    <a:pt x="511" y="1123"/>
                    <a:pt x="646" y="1051"/>
                  </a:cubicBezTo>
                  <a:cubicBezTo>
                    <a:pt x="641" y="1042"/>
                    <a:pt x="636" y="1032"/>
                    <a:pt x="630" y="1023"/>
                  </a:cubicBezTo>
                  <a:cubicBezTo>
                    <a:pt x="368" y="1167"/>
                    <a:pt x="125" y="881"/>
                    <a:pt x="102" y="635"/>
                  </a:cubicBezTo>
                  <a:cubicBezTo>
                    <a:pt x="79" y="392"/>
                    <a:pt x="230" y="179"/>
                    <a:pt x="450" y="91"/>
                  </a:cubicBezTo>
                  <a:cubicBezTo>
                    <a:pt x="574" y="42"/>
                    <a:pt x="709" y="26"/>
                    <a:pt x="842" y="31"/>
                  </a:cubicBezTo>
                  <a:cubicBezTo>
                    <a:pt x="855" y="31"/>
                    <a:pt x="855" y="11"/>
                    <a:pt x="842" y="10"/>
                  </a:cubicBezTo>
                </a:path>
              </a:pathLst>
            </a:custGeom>
            <a:solidFill>
              <a:srgbClr val="A5A5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rgbClr val="000000"/>
                </a:solidFill>
                <a:latin typeface="Calibri"/>
                <a:ea typeface="Calibri"/>
                <a:cs typeface="Calibri"/>
                <a:sym typeface="Calibri"/>
              </a:endParaRPr>
            </a:p>
          </p:txBody>
        </p:sp>
        <p:sp>
          <p:nvSpPr>
            <p:cNvPr id="758" name="Google Shape;758;p21"/>
            <p:cNvSpPr/>
            <p:nvPr/>
          </p:nvSpPr>
          <p:spPr>
            <a:xfrm>
              <a:off x="7256678" y="5584501"/>
              <a:ext cx="1809107" cy="942811"/>
            </a:xfrm>
            <a:custGeom>
              <a:avLst/>
              <a:gdLst/>
              <a:ahLst/>
              <a:cxnLst/>
              <a:rect l="l" t="t" r="r" b="b"/>
              <a:pathLst>
                <a:path w="2921" h="1521" extrusionOk="0">
                  <a:moveTo>
                    <a:pt x="96" y="823"/>
                  </a:moveTo>
                  <a:cubicBezTo>
                    <a:pt x="14" y="652"/>
                    <a:pt x="179" y="490"/>
                    <a:pt x="304" y="395"/>
                  </a:cubicBezTo>
                  <a:cubicBezTo>
                    <a:pt x="459" y="276"/>
                    <a:pt x="641" y="188"/>
                    <a:pt x="825" y="127"/>
                  </a:cubicBezTo>
                  <a:cubicBezTo>
                    <a:pt x="976" y="76"/>
                    <a:pt x="1132" y="56"/>
                    <a:pt x="1291" y="64"/>
                  </a:cubicBezTo>
                  <a:cubicBezTo>
                    <a:pt x="1463" y="74"/>
                    <a:pt x="1647" y="111"/>
                    <a:pt x="1792" y="208"/>
                  </a:cubicBezTo>
                  <a:cubicBezTo>
                    <a:pt x="1864" y="255"/>
                    <a:pt x="1926" y="321"/>
                    <a:pt x="1952" y="406"/>
                  </a:cubicBezTo>
                  <a:cubicBezTo>
                    <a:pt x="1983" y="505"/>
                    <a:pt x="1961" y="611"/>
                    <a:pt x="1921" y="706"/>
                  </a:cubicBezTo>
                  <a:cubicBezTo>
                    <a:pt x="1937" y="710"/>
                    <a:pt x="1954" y="714"/>
                    <a:pt x="1971" y="719"/>
                  </a:cubicBezTo>
                  <a:cubicBezTo>
                    <a:pt x="1949" y="468"/>
                    <a:pt x="2340" y="524"/>
                    <a:pt x="2484" y="568"/>
                  </a:cubicBezTo>
                  <a:cubicBezTo>
                    <a:pt x="2591" y="600"/>
                    <a:pt x="2671" y="655"/>
                    <a:pt x="2735" y="748"/>
                  </a:cubicBezTo>
                  <a:cubicBezTo>
                    <a:pt x="2810" y="858"/>
                    <a:pt x="2852" y="993"/>
                    <a:pt x="2849" y="1126"/>
                  </a:cubicBezTo>
                  <a:cubicBezTo>
                    <a:pt x="2847" y="1197"/>
                    <a:pt x="2831" y="1268"/>
                    <a:pt x="2795" y="1329"/>
                  </a:cubicBezTo>
                  <a:cubicBezTo>
                    <a:pt x="2755" y="1395"/>
                    <a:pt x="2693" y="1439"/>
                    <a:pt x="2629" y="1480"/>
                  </a:cubicBezTo>
                  <a:cubicBezTo>
                    <a:pt x="2611" y="1491"/>
                    <a:pt x="2623" y="1520"/>
                    <a:pt x="2644" y="1514"/>
                  </a:cubicBezTo>
                  <a:cubicBezTo>
                    <a:pt x="2789" y="1479"/>
                    <a:pt x="2876" y="1337"/>
                    <a:pt x="2898" y="1197"/>
                  </a:cubicBezTo>
                  <a:cubicBezTo>
                    <a:pt x="2920" y="1048"/>
                    <a:pt x="2882" y="891"/>
                    <a:pt x="2807" y="763"/>
                  </a:cubicBezTo>
                  <a:cubicBezTo>
                    <a:pt x="2741" y="652"/>
                    <a:pt x="2653" y="572"/>
                    <a:pt x="2532" y="531"/>
                  </a:cubicBezTo>
                  <a:cubicBezTo>
                    <a:pt x="2410" y="490"/>
                    <a:pt x="2273" y="471"/>
                    <a:pt x="2146" y="490"/>
                  </a:cubicBezTo>
                  <a:cubicBezTo>
                    <a:pt x="2022" y="508"/>
                    <a:pt x="1904" y="580"/>
                    <a:pt x="1917" y="719"/>
                  </a:cubicBezTo>
                  <a:cubicBezTo>
                    <a:pt x="1919" y="743"/>
                    <a:pt x="1956" y="761"/>
                    <a:pt x="1968" y="733"/>
                  </a:cubicBezTo>
                  <a:cubicBezTo>
                    <a:pt x="2041" y="562"/>
                    <a:pt x="2045" y="373"/>
                    <a:pt x="1907" y="233"/>
                  </a:cubicBezTo>
                  <a:cubicBezTo>
                    <a:pt x="1777" y="101"/>
                    <a:pt x="1582" y="46"/>
                    <a:pt x="1405" y="23"/>
                  </a:cubicBezTo>
                  <a:cubicBezTo>
                    <a:pt x="1226" y="0"/>
                    <a:pt x="1042" y="8"/>
                    <a:pt x="871" y="62"/>
                  </a:cubicBezTo>
                  <a:cubicBezTo>
                    <a:pt x="671" y="124"/>
                    <a:pt x="474" y="220"/>
                    <a:pt x="308" y="346"/>
                  </a:cubicBezTo>
                  <a:cubicBezTo>
                    <a:pt x="156" y="461"/>
                    <a:pt x="0" y="633"/>
                    <a:pt x="63" y="837"/>
                  </a:cubicBezTo>
                  <a:cubicBezTo>
                    <a:pt x="70" y="862"/>
                    <a:pt x="108" y="848"/>
                    <a:pt x="96" y="823"/>
                  </a:cubicBezTo>
                </a:path>
              </a:pathLst>
            </a:custGeom>
            <a:solidFill>
              <a:srgbClr val="A5A5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rgbClr val="000000"/>
                </a:solidFill>
                <a:latin typeface="Calibri"/>
                <a:ea typeface="Calibri"/>
                <a:cs typeface="Calibri"/>
                <a:sym typeface="Calibri"/>
              </a:endParaRPr>
            </a:p>
          </p:txBody>
        </p:sp>
        <p:sp>
          <p:nvSpPr>
            <p:cNvPr id="759" name="Google Shape;759;p21"/>
            <p:cNvSpPr/>
            <p:nvPr/>
          </p:nvSpPr>
          <p:spPr>
            <a:xfrm>
              <a:off x="7756777" y="6453528"/>
              <a:ext cx="1462043" cy="1000202"/>
            </a:xfrm>
            <a:custGeom>
              <a:avLst/>
              <a:gdLst/>
              <a:ahLst/>
              <a:cxnLst/>
              <a:rect l="l" t="t" r="r" b="b"/>
              <a:pathLst>
                <a:path w="2359" h="1615" extrusionOk="0">
                  <a:moveTo>
                    <a:pt x="6" y="1183"/>
                  </a:moveTo>
                  <a:cubicBezTo>
                    <a:pt x="59" y="1317"/>
                    <a:pt x="147" y="1428"/>
                    <a:pt x="273" y="1500"/>
                  </a:cubicBezTo>
                  <a:cubicBezTo>
                    <a:pt x="398" y="1572"/>
                    <a:pt x="543" y="1605"/>
                    <a:pt x="687" y="1608"/>
                  </a:cubicBezTo>
                  <a:cubicBezTo>
                    <a:pt x="937" y="1614"/>
                    <a:pt x="1257" y="1527"/>
                    <a:pt x="1378" y="1284"/>
                  </a:cubicBezTo>
                  <a:cubicBezTo>
                    <a:pt x="1448" y="1145"/>
                    <a:pt x="1420" y="992"/>
                    <a:pt x="1348" y="860"/>
                  </a:cubicBezTo>
                  <a:cubicBezTo>
                    <a:pt x="1337" y="840"/>
                    <a:pt x="1306" y="845"/>
                    <a:pt x="1300" y="866"/>
                  </a:cubicBezTo>
                  <a:cubicBezTo>
                    <a:pt x="1267" y="994"/>
                    <a:pt x="1297" y="1120"/>
                    <a:pt x="1434" y="1163"/>
                  </a:cubicBezTo>
                  <a:cubicBezTo>
                    <a:pt x="1574" y="1207"/>
                    <a:pt x="1741" y="1166"/>
                    <a:pt x="1875" y="1118"/>
                  </a:cubicBezTo>
                  <a:cubicBezTo>
                    <a:pt x="2005" y="1072"/>
                    <a:pt x="2154" y="1003"/>
                    <a:pt x="2236" y="888"/>
                  </a:cubicBezTo>
                  <a:cubicBezTo>
                    <a:pt x="2352" y="727"/>
                    <a:pt x="2358" y="487"/>
                    <a:pt x="2272" y="313"/>
                  </a:cubicBezTo>
                  <a:cubicBezTo>
                    <a:pt x="2169" y="104"/>
                    <a:pt x="1932" y="0"/>
                    <a:pt x="1710" y="73"/>
                  </a:cubicBezTo>
                  <a:cubicBezTo>
                    <a:pt x="1683" y="82"/>
                    <a:pt x="1694" y="120"/>
                    <a:pt x="1721" y="115"/>
                  </a:cubicBezTo>
                  <a:cubicBezTo>
                    <a:pt x="1911" y="83"/>
                    <a:pt x="2097" y="131"/>
                    <a:pt x="2202" y="304"/>
                  </a:cubicBezTo>
                  <a:cubicBezTo>
                    <a:pt x="2298" y="462"/>
                    <a:pt x="2295" y="670"/>
                    <a:pt x="2206" y="831"/>
                  </a:cubicBezTo>
                  <a:cubicBezTo>
                    <a:pt x="2148" y="935"/>
                    <a:pt x="2023" y="999"/>
                    <a:pt x="1919" y="1044"/>
                  </a:cubicBezTo>
                  <a:cubicBezTo>
                    <a:pt x="1795" y="1096"/>
                    <a:pt x="1653" y="1137"/>
                    <a:pt x="1517" y="1126"/>
                  </a:cubicBezTo>
                  <a:cubicBezTo>
                    <a:pt x="1463" y="1121"/>
                    <a:pt x="1402" y="1106"/>
                    <a:pt x="1367" y="1062"/>
                  </a:cubicBezTo>
                  <a:cubicBezTo>
                    <a:pt x="1325" y="1011"/>
                    <a:pt x="1335" y="939"/>
                    <a:pt x="1351" y="880"/>
                  </a:cubicBezTo>
                  <a:cubicBezTo>
                    <a:pt x="1335" y="883"/>
                    <a:pt x="1319" y="884"/>
                    <a:pt x="1303" y="887"/>
                  </a:cubicBezTo>
                  <a:cubicBezTo>
                    <a:pt x="1360" y="994"/>
                    <a:pt x="1388" y="1118"/>
                    <a:pt x="1341" y="1234"/>
                  </a:cubicBezTo>
                  <a:cubicBezTo>
                    <a:pt x="1299" y="1338"/>
                    <a:pt x="1208" y="1414"/>
                    <a:pt x="1111" y="1464"/>
                  </a:cubicBezTo>
                  <a:cubicBezTo>
                    <a:pt x="883" y="1581"/>
                    <a:pt x="584" y="1594"/>
                    <a:pt x="349" y="1488"/>
                  </a:cubicBezTo>
                  <a:cubicBezTo>
                    <a:pt x="212" y="1426"/>
                    <a:pt x="91" y="1318"/>
                    <a:pt x="36" y="1175"/>
                  </a:cubicBezTo>
                  <a:cubicBezTo>
                    <a:pt x="29" y="1156"/>
                    <a:pt x="0" y="1165"/>
                    <a:pt x="6" y="1183"/>
                  </a:cubicBezTo>
                </a:path>
              </a:pathLst>
            </a:custGeom>
            <a:solidFill>
              <a:srgbClr val="A5A5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rgbClr val="000000"/>
                </a:solidFill>
                <a:latin typeface="Calibri"/>
                <a:ea typeface="Calibri"/>
                <a:cs typeface="Calibri"/>
                <a:sym typeface="Calibri"/>
              </a:endParaRPr>
            </a:p>
          </p:txBody>
        </p:sp>
      </p:grpSp>
      <p:grpSp>
        <p:nvGrpSpPr>
          <p:cNvPr id="760" name="Google Shape;760;p21"/>
          <p:cNvGrpSpPr/>
          <p:nvPr/>
        </p:nvGrpSpPr>
        <p:grpSpPr>
          <a:xfrm>
            <a:off x="1614014" y="2716530"/>
            <a:ext cx="1909739" cy="1146585"/>
            <a:chOff x="6764774" y="5584501"/>
            <a:chExt cx="2454046" cy="1869229"/>
          </a:xfrm>
        </p:grpSpPr>
        <p:sp>
          <p:nvSpPr>
            <p:cNvPr id="761" name="Google Shape;761;p21"/>
            <p:cNvSpPr/>
            <p:nvPr/>
          </p:nvSpPr>
          <p:spPr>
            <a:xfrm>
              <a:off x="6764774" y="6090066"/>
              <a:ext cx="989271" cy="1314474"/>
            </a:xfrm>
            <a:custGeom>
              <a:avLst/>
              <a:gdLst/>
              <a:ahLst/>
              <a:cxnLst/>
              <a:rect l="l" t="t" r="r" b="b"/>
              <a:pathLst>
                <a:path w="1595" h="2120" extrusionOk="0">
                  <a:moveTo>
                    <a:pt x="842" y="10"/>
                  </a:moveTo>
                  <a:cubicBezTo>
                    <a:pt x="595" y="0"/>
                    <a:pt x="319" y="44"/>
                    <a:pt x="165" y="258"/>
                  </a:cubicBezTo>
                  <a:cubicBezTo>
                    <a:pt x="0" y="486"/>
                    <a:pt x="34" y="821"/>
                    <a:pt x="247" y="1007"/>
                  </a:cubicBezTo>
                  <a:cubicBezTo>
                    <a:pt x="363" y="1108"/>
                    <a:pt x="514" y="1136"/>
                    <a:pt x="646" y="1051"/>
                  </a:cubicBezTo>
                  <a:cubicBezTo>
                    <a:pt x="664" y="1040"/>
                    <a:pt x="648" y="1012"/>
                    <a:pt x="630" y="1023"/>
                  </a:cubicBezTo>
                  <a:cubicBezTo>
                    <a:pt x="504" y="1103"/>
                    <a:pt x="386" y="1200"/>
                    <a:pt x="355" y="1355"/>
                  </a:cubicBezTo>
                  <a:cubicBezTo>
                    <a:pt x="329" y="1484"/>
                    <a:pt x="370" y="1615"/>
                    <a:pt x="442" y="1723"/>
                  </a:cubicBezTo>
                  <a:cubicBezTo>
                    <a:pt x="599" y="1955"/>
                    <a:pt x="900" y="2119"/>
                    <a:pt x="1183" y="2070"/>
                  </a:cubicBezTo>
                  <a:cubicBezTo>
                    <a:pt x="1360" y="2041"/>
                    <a:pt x="1510" y="1920"/>
                    <a:pt x="1585" y="1757"/>
                  </a:cubicBezTo>
                  <a:cubicBezTo>
                    <a:pt x="1594" y="1737"/>
                    <a:pt x="1568" y="1721"/>
                    <a:pt x="1555" y="1740"/>
                  </a:cubicBezTo>
                  <a:cubicBezTo>
                    <a:pt x="1471" y="1865"/>
                    <a:pt x="1368" y="1974"/>
                    <a:pt x="1218" y="2014"/>
                  </a:cubicBezTo>
                  <a:cubicBezTo>
                    <a:pt x="1090" y="2048"/>
                    <a:pt x="953" y="2028"/>
                    <a:pt x="832" y="1979"/>
                  </a:cubicBezTo>
                  <a:cubicBezTo>
                    <a:pt x="611" y="1889"/>
                    <a:pt x="382" y="1673"/>
                    <a:pt x="389" y="1417"/>
                  </a:cubicBezTo>
                  <a:cubicBezTo>
                    <a:pt x="394" y="1257"/>
                    <a:pt x="511" y="1123"/>
                    <a:pt x="646" y="1051"/>
                  </a:cubicBezTo>
                  <a:cubicBezTo>
                    <a:pt x="641" y="1042"/>
                    <a:pt x="636" y="1032"/>
                    <a:pt x="630" y="1023"/>
                  </a:cubicBezTo>
                  <a:cubicBezTo>
                    <a:pt x="368" y="1167"/>
                    <a:pt x="125" y="881"/>
                    <a:pt x="102" y="635"/>
                  </a:cubicBezTo>
                  <a:cubicBezTo>
                    <a:pt x="79" y="392"/>
                    <a:pt x="230" y="179"/>
                    <a:pt x="450" y="91"/>
                  </a:cubicBezTo>
                  <a:cubicBezTo>
                    <a:pt x="574" y="42"/>
                    <a:pt x="709" y="26"/>
                    <a:pt x="842" y="31"/>
                  </a:cubicBezTo>
                  <a:cubicBezTo>
                    <a:pt x="855" y="31"/>
                    <a:pt x="855" y="11"/>
                    <a:pt x="842" y="10"/>
                  </a:cubicBezTo>
                </a:path>
              </a:pathLst>
            </a:custGeom>
            <a:solidFill>
              <a:srgbClr val="4472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rgbClr val="000000"/>
                </a:solidFill>
                <a:latin typeface="Calibri"/>
                <a:ea typeface="Calibri"/>
                <a:cs typeface="Calibri"/>
                <a:sym typeface="Calibri"/>
              </a:endParaRPr>
            </a:p>
          </p:txBody>
        </p:sp>
        <p:sp>
          <p:nvSpPr>
            <p:cNvPr id="762" name="Google Shape;762;p21"/>
            <p:cNvSpPr/>
            <p:nvPr/>
          </p:nvSpPr>
          <p:spPr>
            <a:xfrm>
              <a:off x="7256678" y="5584501"/>
              <a:ext cx="1809107" cy="942811"/>
            </a:xfrm>
            <a:custGeom>
              <a:avLst/>
              <a:gdLst/>
              <a:ahLst/>
              <a:cxnLst/>
              <a:rect l="l" t="t" r="r" b="b"/>
              <a:pathLst>
                <a:path w="2921" h="1521" extrusionOk="0">
                  <a:moveTo>
                    <a:pt x="96" y="823"/>
                  </a:moveTo>
                  <a:cubicBezTo>
                    <a:pt x="14" y="652"/>
                    <a:pt x="179" y="490"/>
                    <a:pt x="304" y="395"/>
                  </a:cubicBezTo>
                  <a:cubicBezTo>
                    <a:pt x="459" y="276"/>
                    <a:pt x="641" y="188"/>
                    <a:pt x="825" y="127"/>
                  </a:cubicBezTo>
                  <a:cubicBezTo>
                    <a:pt x="976" y="76"/>
                    <a:pt x="1132" y="56"/>
                    <a:pt x="1291" y="64"/>
                  </a:cubicBezTo>
                  <a:cubicBezTo>
                    <a:pt x="1463" y="74"/>
                    <a:pt x="1647" y="111"/>
                    <a:pt x="1792" y="208"/>
                  </a:cubicBezTo>
                  <a:cubicBezTo>
                    <a:pt x="1864" y="255"/>
                    <a:pt x="1926" y="321"/>
                    <a:pt x="1952" y="406"/>
                  </a:cubicBezTo>
                  <a:cubicBezTo>
                    <a:pt x="1983" y="505"/>
                    <a:pt x="1961" y="611"/>
                    <a:pt x="1921" y="706"/>
                  </a:cubicBezTo>
                  <a:cubicBezTo>
                    <a:pt x="1937" y="710"/>
                    <a:pt x="1954" y="714"/>
                    <a:pt x="1971" y="719"/>
                  </a:cubicBezTo>
                  <a:cubicBezTo>
                    <a:pt x="1949" y="468"/>
                    <a:pt x="2340" y="524"/>
                    <a:pt x="2484" y="568"/>
                  </a:cubicBezTo>
                  <a:cubicBezTo>
                    <a:pt x="2591" y="600"/>
                    <a:pt x="2671" y="655"/>
                    <a:pt x="2735" y="748"/>
                  </a:cubicBezTo>
                  <a:cubicBezTo>
                    <a:pt x="2810" y="858"/>
                    <a:pt x="2852" y="993"/>
                    <a:pt x="2849" y="1126"/>
                  </a:cubicBezTo>
                  <a:cubicBezTo>
                    <a:pt x="2847" y="1197"/>
                    <a:pt x="2831" y="1268"/>
                    <a:pt x="2795" y="1329"/>
                  </a:cubicBezTo>
                  <a:cubicBezTo>
                    <a:pt x="2755" y="1395"/>
                    <a:pt x="2693" y="1439"/>
                    <a:pt x="2629" y="1480"/>
                  </a:cubicBezTo>
                  <a:cubicBezTo>
                    <a:pt x="2611" y="1491"/>
                    <a:pt x="2623" y="1520"/>
                    <a:pt x="2644" y="1514"/>
                  </a:cubicBezTo>
                  <a:cubicBezTo>
                    <a:pt x="2789" y="1479"/>
                    <a:pt x="2876" y="1337"/>
                    <a:pt x="2898" y="1197"/>
                  </a:cubicBezTo>
                  <a:cubicBezTo>
                    <a:pt x="2920" y="1048"/>
                    <a:pt x="2882" y="891"/>
                    <a:pt x="2807" y="763"/>
                  </a:cubicBezTo>
                  <a:cubicBezTo>
                    <a:pt x="2741" y="652"/>
                    <a:pt x="2653" y="572"/>
                    <a:pt x="2532" y="531"/>
                  </a:cubicBezTo>
                  <a:cubicBezTo>
                    <a:pt x="2410" y="490"/>
                    <a:pt x="2273" y="471"/>
                    <a:pt x="2146" y="490"/>
                  </a:cubicBezTo>
                  <a:cubicBezTo>
                    <a:pt x="2022" y="508"/>
                    <a:pt x="1904" y="580"/>
                    <a:pt x="1917" y="719"/>
                  </a:cubicBezTo>
                  <a:cubicBezTo>
                    <a:pt x="1919" y="743"/>
                    <a:pt x="1956" y="761"/>
                    <a:pt x="1968" y="733"/>
                  </a:cubicBezTo>
                  <a:cubicBezTo>
                    <a:pt x="2041" y="562"/>
                    <a:pt x="2045" y="373"/>
                    <a:pt x="1907" y="233"/>
                  </a:cubicBezTo>
                  <a:cubicBezTo>
                    <a:pt x="1777" y="101"/>
                    <a:pt x="1582" y="46"/>
                    <a:pt x="1405" y="23"/>
                  </a:cubicBezTo>
                  <a:cubicBezTo>
                    <a:pt x="1226" y="0"/>
                    <a:pt x="1042" y="8"/>
                    <a:pt x="871" y="62"/>
                  </a:cubicBezTo>
                  <a:cubicBezTo>
                    <a:pt x="671" y="124"/>
                    <a:pt x="474" y="220"/>
                    <a:pt x="308" y="346"/>
                  </a:cubicBezTo>
                  <a:cubicBezTo>
                    <a:pt x="156" y="461"/>
                    <a:pt x="0" y="633"/>
                    <a:pt x="63" y="837"/>
                  </a:cubicBezTo>
                  <a:cubicBezTo>
                    <a:pt x="70" y="862"/>
                    <a:pt x="108" y="848"/>
                    <a:pt x="96" y="823"/>
                  </a:cubicBezTo>
                </a:path>
              </a:pathLst>
            </a:custGeom>
            <a:solidFill>
              <a:srgbClr val="4472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rgbClr val="000000"/>
                </a:solidFill>
                <a:latin typeface="Calibri"/>
                <a:ea typeface="Calibri"/>
                <a:cs typeface="Calibri"/>
                <a:sym typeface="Calibri"/>
              </a:endParaRPr>
            </a:p>
          </p:txBody>
        </p:sp>
        <p:sp>
          <p:nvSpPr>
            <p:cNvPr id="763" name="Google Shape;763;p21"/>
            <p:cNvSpPr/>
            <p:nvPr/>
          </p:nvSpPr>
          <p:spPr>
            <a:xfrm>
              <a:off x="7756777" y="6453528"/>
              <a:ext cx="1462043" cy="1000202"/>
            </a:xfrm>
            <a:custGeom>
              <a:avLst/>
              <a:gdLst/>
              <a:ahLst/>
              <a:cxnLst/>
              <a:rect l="l" t="t" r="r" b="b"/>
              <a:pathLst>
                <a:path w="2359" h="1615" extrusionOk="0">
                  <a:moveTo>
                    <a:pt x="6" y="1183"/>
                  </a:moveTo>
                  <a:cubicBezTo>
                    <a:pt x="59" y="1317"/>
                    <a:pt x="147" y="1428"/>
                    <a:pt x="273" y="1500"/>
                  </a:cubicBezTo>
                  <a:cubicBezTo>
                    <a:pt x="398" y="1572"/>
                    <a:pt x="543" y="1605"/>
                    <a:pt x="687" y="1608"/>
                  </a:cubicBezTo>
                  <a:cubicBezTo>
                    <a:pt x="937" y="1614"/>
                    <a:pt x="1257" y="1527"/>
                    <a:pt x="1378" y="1284"/>
                  </a:cubicBezTo>
                  <a:cubicBezTo>
                    <a:pt x="1448" y="1145"/>
                    <a:pt x="1420" y="992"/>
                    <a:pt x="1348" y="860"/>
                  </a:cubicBezTo>
                  <a:cubicBezTo>
                    <a:pt x="1337" y="840"/>
                    <a:pt x="1306" y="845"/>
                    <a:pt x="1300" y="866"/>
                  </a:cubicBezTo>
                  <a:cubicBezTo>
                    <a:pt x="1267" y="994"/>
                    <a:pt x="1297" y="1120"/>
                    <a:pt x="1434" y="1163"/>
                  </a:cubicBezTo>
                  <a:cubicBezTo>
                    <a:pt x="1574" y="1207"/>
                    <a:pt x="1741" y="1166"/>
                    <a:pt x="1875" y="1118"/>
                  </a:cubicBezTo>
                  <a:cubicBezTo>
                    <a:pt x="2005" y="1072"/>
                    <a:pt x="2154" y="1003"/>
                    <a:pt x="2236" y="888"/>
                  </a:cubicBezTo>
                  <a:cubicBezTo>
                    <a:pt x="2352" y="727"/>
                    <a:pt x="2358" y="487"/>
                    <a:pt x="2272" y="313"/>
                  </a:cubicBezTo>
                  <a:cubicBezTo>
                    <a:pt x="2169" y="104"/>
                    <a:pt x="1932" y="0"/>
                    <a:pt x="1710" y="73"/>
                  </a:cubicBezTo>
                  <a:cubicBezTo>
                    <a:pt x="1683" y="82"/>
                    <a:pt x="1694" y="120"/>
                    <a:pt x="1721" y="115"/>
                  </a:cubicBezTo>
                  <a:cubicBezTo>
                    <a:pt x="1911" y="83"/>
                    <a:pt x="2097" y="131"/>
                    <a:pt x="2202" y="304"/>
                  </a:cubicBezTo>
                  <a:cubicBezTo>
                    <a:pt x="2298" y="462"/>
                    <a:pt x="2295" y="670"/>
                    <a:pt x="2206" y="831"/>
                  </a:cubicBezTo>
                  <a:cubicBezTo>
                    <a:pt x="2148" y="935"/>
                    <a:pt x="2023" y="999"/>
                    <a:pt x="1919" y="1044"/>
                  </a:cubicBezTo>
                  <a:cubicBezTo>
                    <a:pt x="1795" y="1096"/>
                    <a:pt x="1653" y="1137"/>
                    <a:pt x="1517" y="1126"/>
                  </a:cubicBezTo>
                  <a:cubicBezTo>
                    <a:pt x="1463" y="1121"/>
                    <a:pt x="1402" y="1106"/>
                    <a:pt x="1367" y="1062"/>
                  </a:cubicBezTo>
                  <a:cubicBezTo>
                    <a:pt x="1325" y="1011"/>
                    <a:pt x="1335" y="939"/>
                    <a:pt x="1351" y="880"/>
                  </a:cubicBezTo>
                  <a:cubicBezTo>
                    <a:pt x="1335" y="883"/>
                    <a:pt x="1319" y="884"/>
                    <a:pt x="1303" y="887"/>
                  </a:cubicBezTo>
                  <a:cubicBezTo>
                    <a:pt x="1360" y="994"/>
                    <a:pt x="1388" y="1118"/>
                    <a:pt x="1341" y="1234"/>
                  </a:cubicBezTo>
                  <a:cubicBezTo>
                    <a:pt x="1299" y="1338"/>
                    <a:pt x="1208" y="1414"/>
                    <a:pt x="1111" y="1464"/>
                  </a:cubicBezTo>
                  <a:cubicBezTo>
                    <a:pt x="883" y="1581"/>
                    <a:pt x="584" y="1594"/>
                    <a:pt x="349" y="1488"/>
                  </a:cubicBezTo>
                  <a:cubicBezTo>
                    <a:pt x="212" y="1426"/>
                    <a:pt x="91" y="1318"/>
                    <a:pt x="36" y="1175"/>
                  </a:cubicBezTo>
                  <a:cubicBezTo>
                    <a:pt x="29" y="1156"/>
                    <a:pt x="0" y="1165"/>
                    <a:pt x="6" y="1183"/>
                  </a:cubicBezTo>
                </a:path>
              </a:pathLst>
            </a:custGeom>
            <a:solidFill>
              <a:srgbClr val="4472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rgbClr val="000000"/>
                </a:solidFill>
                <a:latin typeface="Calibri"/>
                <a:ea typeface="Calibri"/>
                <a:cs typeface="Calibri"/>
                <a:sym typeface="Calibri"/>
              </a:endParaRPr>
            </a:p>
          </p:txBody>
        </p:sp>
      </p:grpSp>
      <p:grpSp>
        <p:nvGrpSpPr>
          <p:cNvPr id="764" name="Google Shape;764;p21"/>
          <p:cNvGrpSpPr/>
          <p:nvPr/>
        </p:nvGrpSpPr>
        <p:grpSpPr>
          <a:xfrm>
            <a:off x="4796851" y="4523050"/>
            <a:ext cx="2111216" cy="1481925"/>
            <a:chOff x="6764774" y="5584501"/>
            <a:chExt cx="2454046" cy="1869229"/>
          </a:xfrm>
        </p:grpSpPr>
        <p:sp>
          <p:nvSpPr>
            <p:cNvPr id="765" name="Google Shape;765;p21"/>
            <p:cNvSpPr/>
            <p:nvPr/>
          </p:nvSpPr>
          <p:spPr>
            <a:xfrm>
              <a:off x="6764774" y="6090066"/>
              <a:ext cx="989271" cy="1314474"/>
            </a:xfrm>
            <a:custGeom>
              <a:avLst/>
              <a:gdLst/>
              <a:ahLst/>
              <a:cxnLst/>
              <a:rect l="l" t="t" r="r" b="b"/>
              <a:pathLst>
                <a:path w="1595" h="2120" extrusionOk="0">
                  <a:moveTo>
                    <a:pt x="842" y="10"/>
                  </a:moveTo>
                  <a:cubicBezTo>
                    <a:pt x="595" y="0"/>
                    <a:pt x="319" y="44"/>
                    <a:pt x="165" y="258"/>
                  </a:cubicBezTo>
                  <a:cubicBezTo>
                    <a:pt x="0" y="486"/>
                    <a:pt x="34" y="821"/>
                    <a:pt x="247" y="1007"/>
                  </a:cubicBezTo>
                  <a:cubicBezTo>
                    <a:pt x="363" y="1108"/>
                    <a:pt x="514" y="1136"/>
                    <a:pt x="646" y="1051"/>
                  </a:cubicBezTo>
                  <a:cubicBezTo>
                    <a:pt x="664" y="1040"/>
                    <a:pt x="648" y="1012"/>
                    <a:pt x="630" y="1023"/>
                  </a:cubicBezTo>
                  <a:cubicBezTo>
                    <a:pt x="504" y="1103"/>
                    <a:pt x="386" y="1200"/>
                    <a:pt x="355" y="1355"/>
                  </a:cubicBezTo>
                  <a:cubicBezTo>
                    <a:pt x="329" y="1484"/>
                    <a:pt x="370" y="1615"/>
                    <a:pt x="442" y="1723"/>
                  </a:cubicBezTo>
                  <a:cubicBezTo>
                    <a:pt x="599" y="1955"/>
                    <a:pt x="900" y="2119"/>
                    <a:pt x="1183" y="2070"/>
                  </a:cubicBezTo>
                  <a:cubicBezTo>
                    <a:pt x="1360" y="2041"/>
                    <a:pt x="1510" y="1920"/>
                    <a:pt x="1585" y="1757"/>
                  </a:cubicBezTo>
                  <a:cubicBezTo>
                    <a:pt x="1594" y="1737"/>
                    <a:pt x="1568" y="1721"/>
                    <a:pt x="1555" y="1740"/>
                  </a:cubicBezTo>
                  <a:cubicBezTo>
                    <a:pt x="1471" y="1865"/>
                    <a:pt x="1368" y="1974"/>
                    <a:pt x="1218" y="2014"/>
                  </a:cubicBezTo>
                  <a:cubicBezTo>
                    <a:pt x="1090" y="2048"/>
                    <a:pt x="953" y="2028"/>
                    <a:pt x="832" y="1979"/>
                  </a:cubicBezTo>
                  <a:cubicBezTo>
                    <a:pt x="611" y="1889"/>
                    <a:pt x="382" y="1673"/>
                    <a:pt x="389" y="1417"/>
                  </a:cubicBezTo>
                  <a:cubicBezTo>
                    <a:pt x="394" y="1257"/>
                    <a:pt x="511" y="1123"/>
                    <a:pt x="646" y="1051"/>
                  </a:cubicBezTo>
                  <a:cubicBezTo>
                    <a:pt x="641" y="1042"/>
                    <a:pt x="636" y="1032"/>
                    <a:pt x="630" y="1023"/>
                  </a:cubicBezTo>
                  <a:cubicBezTo>
                    <a:pt x="368" y="1167"/>
                    <a:pt x="125" y="881"/>
                    <a:pt x="102" y="635"/>
                  </a:cubicBezTo>
                  <a:cubicBezTo>
                    <a:pt x="79" y="392"/>
                    <a:pt x="230" y="179"/>
                    <a:pt x="450" y="91"/>
                  </a:cubicBezTo>
                  <a:cubicBezTo>
                    <a:pt x="574" y="42"/>
                    <a:pt x="709" y="26"/>
                    <a:pt x="842" y="31"/>
                  </a:cubicBezTo>
                  <a:cubicBezTo>
                    <a:pt x="855" y="31"/>
                    <a:pt x="855" y="11"/>
                    <a:pt x="842" y="10"/>
                  </a:cubicBezTo>
                </a:path>
              </a:pathLst>
            </a:custGeom>
            <a:solidFill>
              <a:srgbClr val="FFC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rgbClr val="000000"/>
                </a:solidFill>
                <a:latin typeface="Calibri"/>
                <a:ea typeface="Calibri"/>
                <a:cs typeface="Calibri"/>
                <a:sym typeface="Calibri"/>
              </a:endParaRPr>
            </a:p>
          </p:txBody>
        </p:sp>
        <p:sp>
          <p:nvSpPr>
            <p:cNvPr id="766" name="Google Shape;766;p21"/>
            <p:cNvSpPr/>
            <p:nvPr/>
          </p:nvSpPr>
          <p:spPr>
            <a:xfrm>
              <a:off x="7256678" y="5584501"/>
              <a:ext cx="1809107" cy="942811"/>
            </a:xfrm>
            <a:custGeom>
              <a:avLst/>
              <a:gdLst/>
              <a:ahLst/>
              <a:cxnLst/>
              <a:rect l="l" t="t" r="r" b="b"/>
              <a:pathLst>
                <a:path w="2921" h="1521" extrusionOk="0">
                  <a:moveTo>
                    <a:pt x="96" y="823"/>
                  </a:moveTo>
                  <a:cubicBezTo>
                    <a:pt x="14" y="652"/>
                    <a:pt x="179" y="490"/>
                    <a:pt x="304" y="395"/>
                  </a:cubicBezTo>
                  <a:cubicBezTo>
                    <a:pt x="459" y="276"/>
                    <a:pt x="641" y="188"/>
                    <a:pt x="825" y="127"/>
                  </a:cubicBezTo>
                  <a:cubicBezTo>
                    <a:pt x="976" y="76"/>
                    <a:pt x="1132" y="56"/>
                    <a:pt x="1291" y="64"/>
                  </a:cubicBezTo>
                  <a:cubicBezTo>
                    <a:pt x="1463" y="74"/>
                    <a:pt x="1647" y="111"/>
                    <a:pt x="1792" y="208"/>
                  </a:cubicBezTo>
                  <a:cubicBezTo>
                    <a:pt x="1864" y="255"/>
                    <a:pt x="1926" y="321"/>
                    <a:pt x="1952" y="406"/>
                  </a:cubicBezTo>
                  <a:cubicBezTo>
                    <a:pt x="1983" y="505"/>
                    <a:pt x="1961" y="611"/>
                    <a:pt x="1921" y="706"/>
                  </a:cubicBezTo>
                  <a:cubicBezTo>
                    <a:pt x="1937" y="710"/>
                    <a:pt x="1954" y="714"/>
                    <a:pt x="1971" y="719"/>
                  </a:cubicBezTo>
                  <a:cubicBezTo>
                    <a:pt x="1949" y="468"/>
                    <a:pt x="2340" y="524"/>
                    <a:pt x="2484" y="568"/>
                  </a:cubicBezTo>
                  <a:cubicBezTo>
                    <a:pt x="2591" y="600"/>
                    <a:pt x="2671" y="655"/>
                    <a:pt x="2735" y="748"/>
                  </a:cubicBezTo>
                  <a:cubicBezTo>
                    <a:pt x="2810" y="858"/>
                    <a:pt x="2852" y="993"/>
                    <a:pt x="2849" y="1126"/>
                  </a:cubicBezTo>
                  <a:cubicBezTo>
                    <a:pt x="2847" y="1197"/>
                    <a:pt x="2831" y="1268"/>
                    <a:pt x="2795" y="1329"/>
                  </a:cubicBezTo>
                  <a:cubicBezTo>
                    <a:pt x="2755" y="1395"/>
                    <a:pt x="2693" y="1439"/>
                    <a:pt x="2629" y="1480"/>
                  </a:cubicBezTo>
                  <a:cubicBezTo>
                    <a:pt x="2611" y="1491"/>
                    <a:pt x="2623" y="1520"/>
                    <a:pt x="2644" y="1514"/>
                  </a:cubicBezTo>
                  <a:cubicBezTo>
                    <a:pt x="2789" y="1479"/>
                    <a:pt x="2876" y="1337"/>
                    <a:pt x="2898" y="1197"/>
                  </a:cubicBezTo>
                  <a:cubicBezTo>
                    <a:pt x="2920" y="1048"/>
                    <a:pt x="2882" y="891"/>
                    <a:pt x="2807" y="763"/>
                  </a:cubicBezTo>
                  <a:cubicBezTo>
                    <a:pt x="2741" y="652"/>
                    <a:pt x="2653" y="572"/>
                    <a:pt x="2532" y="531"/>
                  </a:cubicBezTo>
                  <a:cubicBezTo>
                    <a:pt x="2410" y="490"/>
                    <a:pt x="2273" y="471"/>
                    <a:pt x="2146" y="490"/>
                  </a:cubicBezTo>
                  <a:cubicBezTo>
                    <a:pt x="2022" y="508"/>
                    <a:pt x="1904" y="580"/>
                    <a:pt x="1917" y="719"/>
                  </a:cubicBezTo>
                  <a:cubicBezTo>
                    <a:pt x="1919" y="743"/>
                    <a:pt x="1956" y="761"/>
                    <a:pt x="1968" y="733"/>
                  </a:cubicBezTo>
                  <a:cubicBezTo>
                    <a:pt x="2041" y="562"/>
                    <a:pt x="2045" y="373"/>
                    <a:pt x="1907" y="233"/>
                  </a:cubicBezTo>
                  <a:cubicBezTo>
                    <a:pt x="1777" y="101"/>
                    <a:pt x="1582" y="46"/>
                    <a:pt x="1405" y="23"/>
                  </a:cubicBezTo>
                  <a:cubicBezTo>
                    <a:pt x="1226" y="0"/>
                    <a:pt x="1042" y="8"/>
                    <a:pt x="871" y="62"/>
                  </a:cubicBezTo>
                  <a:cubicBezTo>
                    <a:pt x="671" y="124"/>
                    <a:pt x="474" y="220"/>
                    <a:pt x="308" y="346"/>
                  </a:cubicBezTo>
                  <a:cubicBezTo>
                    <a:pt x="156" y="461"/>
                    <a:pt x="0" y="633"/>
                    <a:pt x="63" y="837"/>
                  </a:cubicBezTo>
                  <a:cubicBezTo>
                    <a:pt x="70" y="862"/>
                    <a:pt x="108" y="848"/>
                    <a:pt x="96" y="823"/>
                  </a:cubicBezTo>
                </a:path>
              </a:pathLst>
            </a:custGeom>
            <a:solidFill>
              <a:srgbClr val="FFC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rgbClr val="000000"/>
                </a:solidFill>
                <a:latin typeface="Calibri"/>
                <a:ea typeface="Calibri"/>
                <a:cs typeface="Calibri"/>
                <a:sym typeface="Calibri"/>
              </a:endParaRPr>
            </a:p>
          </p:txBody>
        </p:sp>
        <p:sp>
          <p:nvSpPr>
            <p:cNvPr id="767" name="Google Shape;767;p21"/>
            <p:cNvSpPr/>
            <p:nvPr/>
          </p:nvSpPr>
          <p:spPr>
            <a:xfrm>
              <a:off x="7756777" y="6453528"/>
              <a:ext cx="1462043" cy="1000202"/>
            </a:xfrm>
            <a:custGeom>
              <a:avLst/>
              <a:gdLst/>
              <a:ahLst/>
              <a:cxnLst/>
              <a:rect l="l" t="t" r="r" b="b"/>
              <a:pathLst>
                <a:path w="2359" h="1615" extrusionOk="0">
                  <a:moveTo>
                    <a:pt x="6" y="1183"/>
                  </a:moveTo>
                  <a:cubicBezTo>
                    <a:pt x="59" y="1317"/>
                    <a:pt x="147" y="1428"/>
                    <a:pt x="273" y="1500"/>
                  </a:cubicBezTo>
                  <a:cubicBezTo>
                    <a:pt x="398" y="1572"/>
                    <a:pt x="543" y="1605"/>
                    <a:pt x="687" y="1608"/>
                  </a:cubicBezTo>
                  <a:cubicBezTo>
                    <a:pt x="937" y="1614"/>
                    <a:pt x="1257" y="1527"/>
                    <a:pt x="1378" y="1284"/>
                  </a:cubicBezTo>
                  <a:cubicBezTo>
                    <a:pt x="1448" y="1145"/>
                    <a:pt x="1420" y="992"/>
                    <a:pt x="1348" y="860"/>
                  </a:cubicBezTo>
                  <a:cubicBezTo>
                    <a:pt x="1337" y="840"/>
                    <a:pt x="1306" y="845"/>
                    <a:pt x="1300" y="866"/>
                  </a:cubicBezTo>
                  <a:cubicBezTo>
                    <a:pt x="1267" y="994"/>
                    <a:pt x="1297" y="1120"/>
                    <a:pt x="1434" y="1163"/>
                  </a:cubicBezTo>
                  <a:cubicBezTo>
                    <a:pt x="1574" y="1207"/>
                    <a:pt x="1741" y="1166"/>
                    <a:pt x="1875" y="1118"/>
                  </a:cubicBezTo>
                  <a:cubicBezTo>
                    <a:pt x="2005" y="1072"/>
                    <a:pt x="2154" y="1003"/>
                    <a:pt x="2236" y="888"/>
                  </a:cubicBezTo>
                  <a:cubicBezTo>
                    <a:pt x="2352" y="727"/>
                    <a:pt x="2358" y="487"/>
                    <a:pt x="2272" y="313"/>
                  </a:cubicBezTo>
                  <a:cubicBezTo>
                    <a:pt x="2169" y="104"/>
                    <a:pt x="1932" y="0"/>
                    <a:pt x="1710" y="73"/>
                  </a:cubicBezTo>
                  <a:cubicBezTo>
                    <a:pt x="1683" y="82"/>
                    <a:pt x="1694" y="120"/>
                    <a:pt x="1721" y="115"/>
                  </a:cubicBezTo>
                  <a:cubicBezTo>
                    <a:pt x="1911" y="83"/>
                    <a:pt x="2097" y="131"/>
                    <a:pt x="2202" y="304"/>
                  </a:cubicBezTo>
                  <a:cubicBezTo>
                    <a:pt x="2298" y="462"/>
                    <a:pt x="2295" y="670"/>
                    <a:pt x="2206" y="831"/>
                  </a:cubicBezTo>
                  <a:cubicBezTo>
                    <a:pt x="2148" y="935"/>
                    <a:pt x="2023" y="999"/>
                    <a:pt x="1919" y="1044"/>
                  </a:cubicBezTo>
                  <a:cubicBezTo>
                    <a:pt x="1795" y="1096"/>
                    <a:pt x="1653" y="1137"/>
                    <a:pt x="1517" y="1126"/>
                  </a:cubicBezTo>
                  <a:cubicBezTo>
                    <a:pt x="1463" y="1121"/>
                    <a:pt x="1402" y="1106"/>
                    <a:pt x="1367" y="1062"/>
                  </a:cubicBezTo>
                  <a:cubicBezTo>
                    <a:pt x="1325" y="1011"/>
                    <a:pt x="1335" y="939"/>
                    <a:pt x="1351" y="880"/>
                  </a:cubicBezTo>
                  <a:cubicBezTo>
                    <a:pt x="1335" y="883"/>
                    <a:pt x="1319" y="884"/>
                    <a:pt x="1303" y="887"/>
                  </a:cubicBezTo>
                  <a:cubicBezTo>
                    <a:pt x="1360" y="994"/>
                    <a:pt x="1388" y="1118"/>
                    <a:pt x="1341" y="1234"/>
                  </a:cubicBezTo>
                  <a:cubicBezTo>
                    <a:pt x="1299" y="1338"/>
                    <a:pt x="1208" y="1414"/>
                    <a:pt x="1111" y="1464"/>
                  </a:cubicBezTo>
                  <a:cubicBezTo>
                    <a:pt x="883" y="1581"/>
                    <a:pt x="584" y="1594"/>
                    <a:pt x="349" y="1488"/>
                  </a:cubicBezTo>
                  <a:cubicBezTo>
                    <a:pt x="212" y="1426"/>
                    <a:pt x="91" y="1318"/>
                    <a:pt x="36" y="1175"/>
                  </a:cubicBezTo>
                  <a:cubicBezTo>
                    <a:pt x="29" y="1156"/>
                    <a:pt x="0" y="1165"/>
                    <a:pt x="6" y="1183"/>
                  </a:cubicBezTo>
                </a:path>
              </a:pathLst>
            </a:custGeom>
            <a:solidFill>
              <a:srgbClr val="FFC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rgbClr val="000000"/>
                </a:solidFill>
                <a:latin typeface="Calibri"/>
                <a:ea typeface="Calibri"/>
                <a:cs typeface="Calibri"/>
                <a:sym typeface="Calibri"/>
              </a:endParaRPr>
            </a:p>
          </p:txBody>
        </p:sp>
      </p:grpSp>
      <p:sp>
        <p:nvSpPr>
          <p:cNvPr id="768" name="Google Shape;768;p21"/>
          <p:cNvSpPr txBox="1"/>
          <p:nvPr/>
        </p:nvSpPr>
        <p:spPr>
          <a:xfrm>
            <a:off x="4283975" y="2194038"/>
            <a:ext cx="2912700" cy="1385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PE" sz="2800" b="1">
                <a:solidFill>
                  <a:srgbClr val="44546A"/>
                </a:solidFill>
                <a:latin typeface="Calibri"/>
                <a:ea typeface="Calibri"/>
                <a:cs typeface="Calibri"/>
                <a:sym typeface="Calibri"/>
              </a:rPr>
              <a:t>Estructura típica del delito de peculado doloso</a:t>
            </a:r>
            <a:endParaRPr sz="2800">
              <a:latin typeface="Calibri"/>
              <a:ea typeface="Calibri"/>
              <a:cs typeface="Calibri"/>
              <a:sym typeface="Calibri"/>
            </a:endParaRPr>
          </a:p>
        </p:txBody>
      </p:sp>
      <p:grpSp>
        <p:nvGrpSpPr>
          <p:cNvPr id="769" name="Google Shape;769;p21"/>
          <p:cNvGrpSpPr/>
          <p:nvPr/>
        </p:nvGrpSpPr>
        <p:grpSpPr>
          <a:xfrm>
            <a:off x="3848450" y="856675"/>
            <a:ext cx="2127750" cy="1482037"/>
            <a:chOff x="8428052" y="2248753"/>
            <a:chExt cx="4255500" cy="3291952"/>
          </a:xfrm>
        </p:grpSpPr>
        <p:sp>
          <p:nvSpPr>
            <p:cNvPr id="770" name="Google Shape;770;p21"/>
            <p:cNvSpPr/>
            <p:nvPr/>
          </p:nvSpPr>
          <p:spPr>
            <a:xfrm>
              <a:off x="8428052" y="2400305"/>
              <a:ext cx="4255500" cy="3140400"/>
            </a:xfrm>
            <a:prstGeom prst="arc">
              <a:avLst>
                <a:gd name="adj1" fmla="val 16200000"/>
                <a:gd name="adj2" fmla="val 510082"/>
              </a:avLst>
            </a:prstGeom>
            <a:noFill/>
            <a:ln w="57150" cap="flat" cmpd="sng">
              <a:solidFill>
                <a:srgbClr val="5B9B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rgbClr val="000000"/>
                </a:solidFill>
                <a:latin typeface="Calibri"/>
                <a:ea typeface="Calibri"/>
                <a:cs typeface="Calibri"/>
                <a:sym typeface="Calibri"/>
              </a:endParaRPr>
            </a:p>
          </p:txBody>
        </p:sp>
        <p:sp>
          <p:nvSpPr>
            <p:cNvPr id="771" name="Google Shape;771;p21"/>
            <p:cNvSpPr/>
            <p:nvPr/>
          </p:nvSpPr>
          <p:spPr>
            <a:xfrm rot="-5400000">
              <a:off x="10243815" y="2219653"/>
              <a:ext cx="312300" cy="370500"/>
            </a:xfrm>
            <a:prstGeom prst="triangle">
              <a:avLst>
                <a:gd name="adj" fmla="val 50000"/>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rgbClr val="FFFFFF"/>
                </a:solidFill>
                <a:latin typeface="Calibri"/>
                <a:ea typeface="Calibri"/>
                <a:cs typeface="Calibri"/>
                <a:sym typeface="Calibri"/>
              </a:endParaRPr>
            </a:p>
          </p:txBody>
        </p:sp>
      </p:grpSp>
      <p:grpSp>
        <p:nvGrpSpPr>
          <p:cNvPr id="772" name="Google Shape;772;p21"/>
          <p:cNvGrpSpPr/>
          <p:nvPr/>
        </p:nvGrpSpPr>
        <p:grpSpPr>
          <a:xfrm rot="4383559">
            <a:off x="6111499" y="1139172"/>
            <a:ext cx="2157095" cy="1520837"/>
            <a:chOff x="8428052" y="2248753"/>
            <a:chExt cx="4255500" cy="3291952"/>
          </a:xfrm>
        </p:grpSpPr>
        <p:sp>
          <p:nvSpPr>
            <p:cNvPr id="773" name="Google Shape;773;p21"/>
            <p:cNvSpPr/>
            <p:nvPr/>
          </p:nvSpPr>
          <p:spPr>
            <a:xfrm>
              <a:off x="8428052" y="2400305"/>
              <a:ext cx="4255500" cy="3140400"/>
            </a:xfrm>
            <a:prstGeom prst="arc">
              <a:avLst>
                <a:gd name="adj1" fmla="val 16200000"/>
                <a:gd name="adj2" fmla="val 21351048"/>
              </a:avLst>
            </a:prstGeom>
            <a:noFill/>
            <a:ln w="57150" cap="flat" cmpd="sng">
              <a:solidFill>
                <a:srgbClr val="ED7D3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rgbClr val="000000"/>
                </a:solidFill>
                <a:latin typeface="Calibri"/>
                <a:ea typeface="Calibri"/>
                <a:cs typeface="Calibri"/>
                <a:sym typeface="Calibri"/>
              </a:endParaRPr>
            </a:p>
          </p:txBody>
        </p:sp>
        <p:sp>
          <p:nvSpPr>
            <p:cNvPr id="774" name="Google Shape;774;p21"/>
            <p:cNvSpPr/>
            <p:nvPr/>
          </p:nvSpPr>
          <p:spPr>
            <a:xfrm rot="-5400000">
              <a:off x="10243815" y="2219653"/>
              <a:ext cx="312300" cy="370500"/>
            </a:xfrm>
            <a:prstGeom prst="triangle">
              <a:avLst>
                <a:gd name="adj" fmla="val 50000"/>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rgbClr val="FFFFFF"/>
                </a:solidFill>
                <a:latin typeface="Calibri"/>
                <a:ea typeface="Calibri"/>
                <a:cs typeface="Calibri"/>
                <a:sym typeface="Calibri"/>
              </a:endParaRPr>
            </a:p>
          </p:txBody>
        </p:sp>
      </p:grpSp>
      <p:grpSp>
        <p:nvGrpSpPr>
          <p:cNvPr id="775" name="Google Shape;775;p21"/>
          <p:cNvGrpSpPr/>
          <p:nvPr/>
        </p:nvGrpSpPr>
        <p:grpSpPr>
          <a:xfrm rot="8658070">
            <a:off x="6485916" y="2464123"/>
            <a:ext cx="2128024" cy="1646188"/>
            <a:chOff x="8428052" y="2248753"/>
            <a:chExt cx="4255500" cy="3291952"/>
          </a:xfrm>
        </p:grpSpPr>
        <p:sp>
          <p:nvSpPr>
            <p:cNvPr id="776" name="Google Shape;776;p21"/>
            <p:cNvSpPr/>
            <p:nvPr/>
          </p:nvSpPr>
          <p:spPr>
            <a:xfrm>
              <a:off x="8428052" y="2400305"/>
              <a:ext cx="4255500" cy="3140400"/>
            </a:xfrm>
            <a:prstGeom prst="arc">
              <a:avLst>
                <a:gd name="adj1" fmla="val 16200000"/>
                <a:gd name="adj2" fmla="val 510082"/>
              </a:avLst>
            </a:prstGeom>
            <a:noFill/>
            <a:ln w="5715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rgbClr val="000000"/>
                </a:solidFill>
                <a:latin typeface="Calibri"/>
                <a:ea typeface="Calibri"/>
                <a:cs typeface="Calibri"/>
                <a:sym typeface="Calibri"/>
              </a:endParaRPr>
            </a:p>
          </p:txBody>
        </p:sp>
        <p:sp>
          <p:nvSpPr>
            <p:cNvPr id="777" name="Google Shape;777;p21"/>
            <p:cNvSpPr/>
            <p:nvPr/>
          </p:nvSpPr>
          <p:spPr>
            <a:xfrm rot="-5400000">
              <a:off x="10243815" y="2219653"/>
              <a:ext cx="312300" cy="370500"/>
            </a:xfrm>
            <a:prstGeom prst="triangle">
              <a:avLst>
                <a:gd name="adj" fmla="val 50000"/>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rgbClr val="FFFFFF"/>
                </a:solidFill>
                <a:latin typeface="Calibri"/>
                <a:ea typeface="Calibri"/>
                <a:cs typeface="Calibri"/>
                <a:sym typeface="Calibri"/>
              </a:endParaRPr>
            </a:p>
          </p:txBody>
        </p:sp>
      </p:grpSp>
      <p:grpSp>
        <p:nvGrpSpPr>
          <p:cNvPr id="778" name="Google Shape;778;p21"/>
          <p:cNvGrpSpPr/>
          <p:nvPr/>
        </p:nvGrpSpPr>
        <p:grpSpPr>
          <a:xfrm rot="-3154043">
            <a:off x="2650525" y="2323549"/>
            <a:ext cx="2131853" cy="1351929"/>
            <a:chOff x="8428052" y="2248753"/>
            <a:chExt cx="4255500" cy="3291952"/>
          </a:xfrm>
        </p:grpSpPr>
        <p:sp>
          <p:nvSpPr>
            <p:cNvPr id="779" name="Google Shape;779;p21"/>
            <p:cNvSpPr/>
            <p:nvPr/>
          </p:nvSpPr>
          <p:spPr>
            <a:xfrm>
              <a:off x="8428052" y="2400305"/>
              <a:ext cx="4255500" cy="3140400"/>
            </a:xfrm>
            <a:prstGeom prst="arc">
              <a:avLst>
                <a:gd name="adj1" fmla="val 16200000"/>
                <a:gd name="adj2" fmla="val 510082"/>
              </a:avLst>
            </a:prstGeom>
            <a:noFill/>
            <a:ln w="57150" cap="flat" cmpd="sng">
              <a:solidFill>
                <a:srgbClr val="4472C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rgbClr val="000000"/>
                </a:solidFill>
                <a:latin typeface="Calibri"/>
                <a:ea typeface="Calibri"/>
                <a:cs typeface="Calibri"/>
                <a:sym typeface="Calibri"/>
              </a:endParaRPr>
            </a:p>
          </p:txBody>
        </p:sp>
        <p:sp>
          <p:nvSpPr>
            <p:cNvPr id="780" name="Google Shape;780;p21"/>
            <p:cNvSpPr/>
            <p:nvPr/>
          </p:nvSpPr>
          <p:spPr>
            <a:xfrm rot="-5400000">
              <a:off x="10243815" y="2219653"/>
              <a:ext cx="312300" cy="370500"/>
            </a:xfrm>
            <a:prstGeom prst="triangle">
              <a:avLst>
                <a:gd name="adj" fmla="val 50000"/>
              </a:avLst>
            </a:prstGeom>
            <a:solidFill>
              <a:srgbClr val="4472C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rgbClr val="FFFFFF"/>
                </a:solidFill>
                <a:latin typeface="Calibri"/>
                <a:ea typeface="Calibri"/>
                <a:cs typeface="Calibri"/>
                <a:sym typeface="Calibri"/>
              </a:endParaRPr>
            </a:p>
          </p:txBody>
        </p:sp>
      </p:grpSp>
      <p:grpSp>
        <p:nvGrpSpPr>
          <p:cNvPr id="781" name="Google Shape;781;p21"/>
          <p:cNvGrpSpPr/>
          <p:nvPr/>
        </p:nvGrpSpPr>
        <p:grpSpPr>
          <a:xfrm rot="-9519879">
            <a:off x="4135479" y="3237412"/>
            <a:ext cx="2127597" cy="1645858"/>
            <a:chOff x="8428052" y="2248753"/>
            <a:chExt cx="4255500" cy="3291952"/>
          </a:xfrm>
        </p:grpSpPr>
        <p:sp>
          <p:nvSpPr>
            <p:cNvPr id="782" name="Google Shape;782;p21"/>
            <p:cNvSpPr/>
            <p:nvPr/>
          </p:nvSpPr>
          <p:spPr>
            <a:xfrm>
              <a:off x="8428052" y="2400305"/>
              <a:ext cx="4255500" cy="3140400"/>
            </a:xfrm>
            <a:prstGeom prst="arc">
              <a:avLst>
                <a:gd name="adj1" fmla="val 16200000"/>
                <a:gd name="adj2" fmla="val 21119478"/>
              </a:avLst>
            </a:prstGeom>
            <a:noFill/>
            <a:ln w="5715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rgbClr val="000000"/>
                </a:solidFill>
                <a:latin typeface="Calibri"/>
                <a:ea typeface="Calibri"/>
                <a:cs typeface="Calibri"/>
                <a:sym typeface="Calibri"/>
              </a:endParaRPr>
            </a:p>
          </p:txBody>
        </p:sp>
        <p:sp>
          <p:nvSpPr>
            <p:cNvPr id="783" name="Google Shape;783;p21"/>
            <p:cNvSpPr/>
            <p:nvPr/>
          </p:nvSpPr>
          <p:spPr>
            <a:xfrm rot="-5400000">
              <a:off x="10243815" y="2219653"/>
              <a:ext cx="312300" cy="370500"/>
            </a:xfrm>
            <a:prstGeom prst="triangle">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rgbClr val="FFFFFF"/>
                </a:solidFill>
                <a:latin typeface="Calibri"/>
                <a:ea typeface="Calibri"/>
                <a:cs typeface="Calibri"/>
                <a:sym typeface="Calibri"/>
              </a:endParaRPr>
            </a:p>
          </p:txBody>
        </p:sp>
      </p:grpSp>
      <p:grpSp>
        <p:nvGrpSpPr>
          <p:cNvPr id="784" name="Google Shape;784;p21"/>
          <p:cNvGrpSpPr/>
          <p:nvPr/>
        </p:nvGrpSpPr>
        <p:grpSpPr>
          <a:xfrm>
            <a:off x="6374122" y="580444"/>
            <a:ext cx="4852845" cy="1127056"/>
            <a:chOff x="13171557" y="2897406"/>
            <a:chExt cx="8636493" cy="2254112"/>
          </a:xfrm>
        </p:grpSpPr>
        <p:sp>
          <p:nvSpPr>
            <p:cNvPr id="785" name="Google Shape;785;p21"/>
            <p:cNvSpPr txBox="1"/>
            <p:nvPr/>
          </p:nvSpPr>
          <p:spPr>
            <a:xfrm>
              <a:off x="13171557" y="2897406"/>
              <a:ext cx="3330900" cy="190860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s-PE" sz="2800" b="1">
                  <a:solidFill>
                    <a:srgbClr val="44546A"/>
                  </a:solidFill>
                  <a:latin typeface="Calibri"/>
                  <a:ea typeface="Calibri"/>
                  <a:cs typeface="Calibri"/>
                  <a:sym typeface="Calibri"/>
                </a:rPr>
                <a:t>Conducta típica</a:t>
              </a:r>
              <a:endParaRPr sz="2800">
                <a:latin typeface="Calibri"/>
                <a:ea typeface="Calibri"/>
                <a:cs typeface="Calibri"/>
                <a:sym typeface="Calibri"/>
              </a:endParaRPr>
            </a:p>
          </p:txBody>
        </p:sp>
        <p:sp>
          <p:nvSpPr>
            <p:cNvPr id="786" name="Google Shape;786;p21"/>
            <p:cNvSpPr txBox="1"/>
            <p:nvPr/>
          </p:nvSpPr>
          <p:spPr>
            <a:xfrm>
              <a:off x="16483050" y="3169418"/>
              <a:ext cx="5325000" cy="1982100"/>
            </a:xfrm>
            <a:prstGeom prst="rect">
              <a:avLst/>
            </a:prstGeom>
            <a:noFill/>
            <a:ln>
              <a:noFill/>
            </a:ln>
          </p:spPr>
          <p:txBody>
            <a:bodyPr spcFirstLastPara="1" wrap="square" lIns="45700" tIns="22850" rIns="45700" bIns="45700" anchor="t" anchorCtr="0">
              <a:spAutoFit/>
            </a:bodyPr>
            <a:lstStyle/>
            <a:p>
              <a:pPr marL="0" marR="0" lvl="0" indent="0" algn="l" rtl="0">
                <a:lnSpc>
                  <a:spcPct val="113888"/>
                </a:lnSpc>
                <a:spcBef>
                  <a:spcPts val="0"/>
                </a:spcBef>
                <a:spcAft>
                  <a:spcPts val="0"/>
                </a:spcAft>
                <a:buClr>
                  <a:srgbClr val="000000"/>
                </a:buClr>
                <a:buSzPts val="1800"/>
                <a:buFont typeface="Arial"/>
                <a:buNone/>
              </a:pPr>
              <a:r>
                <a:rPr lang="es-PE" sz="2800">
                  <a:solidFill>
                    <a:srgbClr val="000000"/>
                  </a:solidFill>
                  <a:latin typeface="Calibri"/>
                  <a:ea typeface="Calibri"/>
                  <a:cs typeface="Calibri"/>
                  <a:sym typeface="Calibri"/>
                </a:rPr>
                <a:t>Se apropia o utiliza, en cualquier forma.</a:t>
              </a:r>
              <a:endParaRPr sz="2800">
                <a:latin typeface="Calibri"/>
                <a:ea typeface="Calibri"/>
                <a:cs typeface="Calibri"/>
                <a:sym typeface="Calibri"/>
              </a:endParaRPr>
            </a:p>
          </p:txBody>
        </p:sp>
      </p:grpSp>
      <p:sp>
        <p:nvSpPr>
          <p:cNvPr id="787" name="Google Shape;787;p21"/>
          <p:cNvSpPr txBox="1"/>
          <p:nvPr/>
        </p:nvSpPr>
        <p:spPr>
          <a:xfrm>
            <a:off x="4897563" y="4866925"/>
            <a:ext cx="1909800" cy="954300"/>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s-PE" sz="2800" b="1">
                <a:solidFill>
                  <a:srgbClr val="44546A"/>
                </a:solidFill>
                <a:latin typeface="Calibri"/>
                <a:ea typeface="Calibri"/>
                <a:cs typeface="Calibri"/>
                <a:sym typeface="Calibri"/>
              </a:rPr>
              <a:t>Objeto del </a:t>
            </a:r>
            <a:endParaRPr sz="2800">
              <a:latin typeface="Calibri"/>
              <a:ea typeface="Calibri"/>
              <a:cs typeface="Calibri"/>
              <a:sym typeface="Calibri"/>
            </a:endParaRPr>
          </a:p>
          <a:p>
            <a:pPr marL="0" marR="0" lvl="0" indent="0" algn="ctr" rtl="0">
              <a:spcBef>
                <a:spcPts val="0"/>
              </a:spcBef>
              <a:spcAft>
                <a:spcPts val="0"/>
              </a:spcAft>
              <a:buNone/>
            </a:pPr>
            <a:r>
              <a:rPr lang="es-PE" sz="2800" b="1">
                <a:solidFill>
                  <a:srgbClr val="44546A"/>
                </a:solidFill>
                <a:latin typeface="Calibri"/>
                <a:ea typeface="Calibri"/>
                <a:cs typeface="Calibri"/>
                <a:sym typeface="Calibri"/>
              </a:rPr>
              <a:t>delito</a:t>
            </a:r>
            <a:endParaRPr sz="2800">
              <a:latin typeface="Calibri"/>
              <a:ea typeface="Calibri"/>
              <a:cs typeface="Calibri"/>
              <a:sym typeface="Calibri"/>
            </a:endParaRPr>
          </a:p>
        </p:txBody>
      </p:sp>
      <p:sp>
        <p:nvSpPr>
          <p:cNvPr id="788" name="Google Shape;788;p21"/>
          <p:cNvSpPr txBox="1"/>
          <p:nvPr/>
        </p:nvSpPr>
        <p:spPr>
          <a:xfrm>
            <a:off x="6677025" y="4729900"/>
            <a:ext cx="4986600" cy="1563600"/>
          </a:xfrm>
          <a:prstGeom prst="rect">
            <a:avLst/>
          </a:prstGeom>
          <a:noFill/>
          <a:ln>
            <a:noFill/>
          </a:ln>
        </p:spPr>
        <p:txBody>
          <a:bodyPr spcFirstLastPara="1" wrap="square" lIns="45700" tIns="22850" rIns="45700" bIns="45700" anchor="ctr" anchorCtr="0">
            <a:noAutofit/>
          </a:bodyPr>
          <a:lstStyle/>
          <a:p>
            <a:pPr marL="0" marR="0" lvl="0" indent="0" algn="ctr" rtl="0">
              <a:lnSpc>
                <a:spcPct val="113888"/>
              </a:lnSpc>
              <a:spcBef>
                <a:spcPts val="0"/>
              </a:spcBef>
              <a:spcAft>
                <a:spcPts val="0"/>
              </a:spcAft>
              <a:buClr>
                <a:srgbClr val="000000"/>
              </a:buClr>
              <a:buSzPts val="1800"/>
              <a:buFont typeface="Arial"/>
              <a:buNone/>
            </a:pPr>
            <a:r>
              <a:rPr lang="es-PE" sz="2500">
                <a:solidFill>
                  <a:srgbClr val="000000"/>
                </a:solidFill>
                <a:latin typeface="Calibri"/>
                <a:ea typeface="Calibri"/>
                <a:cs typeface="Calibri"/>
                <a:sym typeface="Calibri"/>
              </a:rPr>
              <a:t>Caudales o efectos cuya administración o custodia le estén confiados en razón de su cargo.</a:t>
            </a:r>
            <a:endParaRPr sz="2500">
              <a:latin typeface="Calibri"/>
              <a:ea typeface="Calibri"/>
              <a:cs typeface="Calibri"/>
              <a:sym typeface="Calibri"/>
            </a:endParaRPr>
          </a:p>
        </p:txBody>
      </p:sp>
      <p:grpSp>
        <p:nvGrpSpPr>
          <p:cNvPr id="789" name="Google Shape;789;p21"/>
          <p:cNvGrpSpPr/>
          <p:nvPr/>
        </p:nvGrpSpPr>
        <p:grpSpPr>
          <a:xfrm>
            <a:off x="8048855" y="3025517"/>
            <a:ext cx="3769074" cy="1704389"/>
            <a:chOff x="16381350" y="951746"/>
            <a:chExt cx="7538148" cy="5307971"/>
          </a:xfrm>
        </p:grpSpPr>
        <p:sp>
          <p:nvSpPr>
            <p:cNvPr id="790" name="Google Shape;790;p21"/>
            <p:cNvSpPr txBox="1"/>
            <p:nvPr/>
          </p:nvSpPr>
          <p:spPr>
            <a:xfrm>
              <a:off x="16381350" y="951746"/>
              <a:ext cx="4255500" cy="162960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s-PE" sz="2800" b="1">
                  <a:solidFill>
                    <a:srgbClr val="44546A"/>
                  </a:solidFill>
                  <a:latin typeface="Calibri"/>
                  <a:ea typeface="Calibri"/>
                  <a:cs typeface="Calibri"/>
                  <a:sym typeface="Calibri"/>
                </a:rPr>
                <a:t>Beneficiario</a:t>
              </a:r>
              <a:endParaRPr sz="2800">
                <a:latin typeface="Calibri"/>
                <a:ea typeface="Calibri"/>
                <a:cs typeface="Calibri"/>
                <a:sym typeface="Calibri"/>
              </a:endParaRPr>
            </a:p>
          </p:txBody>
        </p:sp>
        <p:sp>
          <p:nvSpPr>
            <p:cNvPr id="791" name="Google Shape;791;p21"/>
            <p:cNvSpPr txBox="1"/>
            <p:nvPr/>
          </p:nvSpPr>
          <p:spPr>
            <a:xfrm>
              <a:off x="19571298" y="3173317"/>
              <a:ext cx="4348200" cy="3086400"/>
            </a:xfrm>
            <a:prstGeom prst="rect">
              <a:avLst/>
            </a:prstGeom>
            <a:noFill/>
            <a:ln>
              <a:noFill/>
            </a:ln>
          </p:spPr>
          <p:txBody>
            <a:bodyPr spcFirstLastPara="1" wrap="square" lIns="45700" tIns="22850" rIns="45700" bIns="45700" anchor="t" anchorCtr="0">
              <a:spAutoFit/>
            </a:bodyPr>
            <a:lstStyle/>
            <a:p>
              <a:pPr marL="0" marR="0" lvl="0" indent="0" algn="l" rtl="0">
                <a:lnSpc>
                  <a:spcPct val="113888"/>
                </a:lnSpc>
                <a:spcBef>
                  <a:spcPts val="0"/>
                </a:spcBef>
                <a:spcAft>
                  <a:spcPts val="0"/>
                </a:spcAft>
                <a:buClr>
                  <a:srgbClr val="000000"/>
                </a:buClr>
                <a:buSzPts val="1800"/>
                <a:buFont typeface="Arial"/>
                <a:buNone/>
              </a:pPr>
              <a:r>
                <a:rPr lang="es-PE" sz="2800">
                  <a:solidFill>
                    <a:srgbClr val="000000"/>
                  </a:solidFill>
                  <a:latin typeface="Calibri"/>
                  <a:ea typeface="Calibri"/>
                  <a:cs typeface="Calibri"/>
                  <a:sym typeface="Calibri"/>
                </a:rPr>
                <a:t>Para sí o para otro.</a:t>
              </a:r>
              <a:endParaRPr sz="2800">
                <a:latin typeface="Calibri"/>
                <a:ea typeface="Calibri"/>
                <a:cs typeface="Calibri"/>
                <a:sym typeface="Calibri"/>
              </a:endParaRPr>
            </a:p>
          </p:txBody>
        </p:sp>
      </p:grpSp>
      <p:sp>
        <p:nvSpPr>
          <p:cNvPr id="792" name="Google Shape;792;p21"/>
          <p:cNvSpPr txBox="1"/>
          <p:nvPr/>
        </p:nvSpPr>
        <p:spPr>
          <a:xfrm>
            <a:off x="1831880" y="3028225"/>
            <a:ext cx="1216200" cy="523200"/>
          </a:xfrm>
          <a:prstGeom prst="rect">
            <a:avLst/>
          </a:prstGeom>
          <a:noFill/>
          <a:ln>
            <a:noFill/>
          </a:ln>
        </p:spPr>
        <p:txBody>
          <a:bodyPr spcFirstLastPara="1" wrap="square" lIns="91425" tIns="45700" rIns="91425" bIns="45700" anchor="b" anchorCtr="0">
            <a:spAutoFit/>
          </a:bodyPr>
          <a:lstStyle/>
          <a:p>
            <a:pPr marL="0" marR="0" lvl="0" indent="0" algn="r" rtl="0">
              <a:spcBef>
                <a:spcPts val="0"/>
              </a:spcBef>
              <a:spcAft>
                <a:spcPts val="0"/>
              </a:spcAft>
              <a:buNone/>
            </a:pPr>
            <a:r>
              <a:rPr lang="es-PE" sz="2800" b="1">
                <a:solidFill>
                  <a:srgbClr val="44546A"/>
                </a:solidFill>
                <a:latin typeface="Calibri"/>
                <a:ea typeface="Calibri"/>
                <a:cs typeface="Calibri"/>
                <a:sym typeface="Calibri"/>
              </a:rPr>
              <a:t>Pena</a:t>
            </a:r>
            <a:endParaRPr sz="2800">
              <a:latin typeface="Calibri"/>
              <a:ea typeface="Calibri"/>
              <a:cs typeface="Calibri"/>
              <a:sym typeface="Calibri"/>
            </a:endParaRPr>
          </a:p>
        </p:txBody>
      </p:sp>
      <p:sp>
        <p:nvSpPr>
          <p:cNvPr id="793" name="Google Shape;793;p21"/>
          <p:cNvSpPr txBox="1"/>
          <p:nvPr/>
        </p:nvSpPr>
        <p:spPr>
          <a:xfrm>
            <a:off x="272880" y="3981625"/>
            <a:ext cx="3575700" cy="2602200"/>
          </a:xfrm>
          <a:prstGeom prst="rect">
            <a:avLst/>
          </a:prstGeom>
          <a:noFill/>
          <a:ln>
            <a:noFill/>
          </a:ln>
        </p:spPr>
        <p:txBody>
          <a:bodyPr spcFirstLastPara="1" wrap="square" lIns="45700" tIns="22850" rIns="45700" bIns="45700" anchor="t" anchorCtr="0">
            <a:spAutoFit/>
          </a:bodyPr>
          <a:lstStyle/>
          <a:p>
            <a:pPr marL="285750" marR="0" lvl="0" indent="-349250" algn="just" rtl="0">
              <a:lnSpc>
                <a:spcPct val="113888"/>
              </a:lnSpc>
              <a:spcBef>
                <a:spcPts val="0"/>
              </a:spcBef>
              <a:spcAft>
                <a:spcPts val="0"/>
              </a:spcAft>
              <a:buClr>
                <a:srgbClr val="000000"/>
              </a:buClr>
              <a:buSzPts val="2800"/>
              <a:buFont typeface="Calibri"/>
              <a:buChar char="•"/>
            </a:pPr>
            <a:r>
              <a:rPr lang="es-PE" sz="2800" dirty="0">
                <a:solidFill>
                  <a:srgbClr val="000000"/>
                </a:solidFill>
                <a:latin typeface="Calibri"/>
                <a:ea typeface="Calibri"/>
                <a:cs typeface="Calibri"/>
                <a:sym typeface="Calibri"/>
              </a:rPr>
              <a:t>4 -8 años de pena privativa de libertad.</a:t>
            </a:r>
            <a:endParaRPr sz="2800" dirty="0">
              <a:latin typeface="Calibri"/>
              <a:ea typeface="Calibri"/>
              <a:cs typeface="Calibri"/>
              <a:sym typeface="Calibri"/>
            </a:endParaRPr>
          </a:p>
          <a:p>
            <a:pPr marL="285750" marR="0" lvl="0" indent="-349250" algn="just" rtl="0">
              <a:lnSpc>
                <a:spcPct val="113888"/>
              </a:lnSpc>
              <a:spcBef>
                <a:spcPts val="360"/>
              </a:spcBef>
              <a:spcAft>
                <a:spcPts val="0"/>
              </a:spcAft>
              <a:buClr>
                <a:srgbClr val="000000"/>
              </a:buClr>
              <a:buSzPts val="2800"/>
              <a:buFont typeface="Calibri"/>
              <a:buChar char="•"/>
            </a:pPr>
            <a:r>
              <a:rPr lang="es-PE" sz="2800" dirty="0">
                <a:solidFill>
                  <a:srgbClr val="000000"/>
                </a:solidFill>
                <a:latin typeface="Calibri"/>
                <a:ea typeface="Calibri"/>
                <a:cs typeface="Calibri"/>
                <a:sym typeface="Calibri"/>
              </a:rPr>
              <a:t>Inhabilitación</a:t>
            </a:r>
            <a:endParaRPr sz="2800" dirty="0">
              <a:latin typeface="Calibri"/>
              <a:ea typeface="Calibri"/>
              <a:cs typeface="Calibri"/>
              <a:sym typeface="Calibri"/>
            </a:endParaRPr>
          </a:p>
          <a:p>
            <a:pPr marL="285750" marR="0" lvl="0" indent="-349250" algn="just" rtl="0">
              <a:lnSpc>
                <a:spcPct val="113888"/>
              </a:lnSpc>
              <a:spcBef>
                <a:spcPts val="360"/>
              </a:spcBef>
              <a:spcAft>
                <a:spcPts val="0"/>
              </a:spcAft>
              <a:buClr>
                <a:srgbClr val="000000"/>
              </a:buClr>
              <a:buSzPts val="2800"/>
              <a:buFont typeface="Calibri"/>
              <a:buChar char="•"/>
            </a:pPr>
            <a:r>
              <a:rPr lang="es-PE" sz="2800" dirty="0">
                <a:solidFill>
                  <a:srgbClr val="000000"/>
                </a:solidFill>
                <a:latin typeface="Calibri"/>
                <a:ea typeface="Calibri"/>
                <a:cs typeface="Calibri"/>
                <a:sym typeface="Calibri"/>
              </a:rPr>
              <a:t>180 – 360 días multa </a:t>
            </a:r>
            <a:endParaRPr sz="2800" dirty="0">
              <a:latin typeface="Calibri"/>
              <a:ea typeface="Calibri"/>
              <a:cs typeface="Calibri"/>
              <a:sym typeface="Calibri"/>
            </a:endParaRPr>
          </a:p>
          <a:p>
            <a:pPr marL="285750" marR="0" lvl="0" indent="-171450" algn="r" rtl="0">
              <a:lnSpc>
                <a:spcPct val="113888"/>
              </a:lnSpc>
              <a:spcBef>
                <a:spcPts val="360"/>
              </a:spcBef>
              <a:spcAft>
                <a:spcPts val="0"/>
              </a:spcAft>
              <a:buClr>
                <a:srgbClr val="44546A"/>
              </a:buClr>
              <a:buSzPts val="1800"/>
              <a:buFont typeface="Arial"/>
              <a:buNone/>
            </a:pPr>
            <a:endParaRPr sz="2800" dirty="0">
              <a:solidFill>
                <a:srgbClr val="000000"/>
              </a:solidFill>
              <a:latin typeface="Calibri"/>
              <a:ea typeface="Calibri"/>
              <a:cs typeface="Calibri"/>
              <a:sym typeface="Calibri"/>
            </a:endParaRPr>
          </a:p>
        </p:txBody>
      </p:sp>
      <p:sp>
        <p:nvSpPr>
          <p:cNvPr id="794" name="Google Shape;794;p21"/>
          <p:cNvSpPr txBox="1"/>
          <p:nvPr/>
        </p:nvSpPr>
        <p:spPr>
          <a:xfrm>
            <a:off x="2754469" y="585475"/>
            <a:ext cx="1603500" cy="954300"/>
          </a:xfrm>
          <a:prstGeom prst="rect">
            <a:avLst/>
          </a:prstGeom>
          <a:noFill/>
          <a:ln>
            <a:noFill/>
          </a:ln>
        </p:spPr>
        <p:txBody>
          <a:bodyPr spcFirstLastPara="1" wrap="square" lIns="91425" tIns="45700" rIns="91425" bIns="45700" anchor="b" anchorCtr="0">
            <a:spAutoFit/>
          </a:bodyPr>
          <a:lstStyle/>
          <a:p>
            <a:pPr marL="0" marR="0" lvl="0" indent="0" algn="r" rtl="0">
              <a:spcBef>
                <a:spcPts val="0"/>
              </a:spcBef>
              <a:spcAft>
                <a:spcPts val="0"/>
              </a:spcAft>
              <a:buNone/>
            </a:pPr>
            <a:r>
              <a:rPr lang="es-PE" sz="2800" b="1">
                <a:solidFill>
                  <a:srgbClr val="44546A"/>
                </a:solidFill>
                <a:latin typeface="Calibri"/>
                <a:ea typeface="Calibri"/>
                <a:cs typeface="Calibri"/>
                <a:sym typeface="Calibri"/>
              </a:rPr>
              <a:t>Sujeto activo</a:t>
            </a:r>
            <a:endParaRPr sz="2800">
              <a:latin typeface="Calibri"/>
              <a:ea typeface="Calibri"/>
              <a:cs typeface="Calibri"/>
              <a:sym typeface="Calibri"/>
            </a:endParaRPr>
          </a:p>
        </p:txBody>
      </p:sp>
      <p:sp>
        <p:nvSpPr>
          <p:cNvPr id="795" name="Google Shape;795;p21"/>
          <p:cNvSpPr txBox="1"/>
          <p:nvPr/>
        </p:nvSpPr>
        <p:spPr>
          <a:xfrm>
            <a:off x="515233" y="153865"/>
            <a:ext cx="2174100" cy="1482000"/>
          </a:xfrm>
          <a:prstGeom prst="rect">
            <a:avLst/>
          </a:prstGeom>
          <a:noFill/>
          <a:ln>
            <a:noFill/>
          </a:ln>
        </p:spPr>
        <p:txBody>
          <a:bodyPr spcFirstLastPara="1" wrap="square" lIns="45700" tIns="22850" rIns="45700" bIns="45700" anchor="t" anchorCtr="0">
            <a:spAutoFit/>
          </a:bodyPr>
          <a:lstStyle/>
          <a:p>
            <a:pPr marL="0" marR="0" lvl="0" indent="0" algn="r" rtl="0">
              <a:lnSpc>
                <a:spcPct val="113888"/>
              </a:lnSpc>
              <a:spcBef>
                <a:spcPts val="0"/>
              </a:spcBef>
              <a:spcAft>
                <a:spcPts val="0"/>
              </a:spcAft>
              <a:buClr>
                <a:srgbClr val="000000"/>
              </a:buClr>
              <a:buSzPts val="1800"/>
              <a:buFont typeface="Arial"/>
              <a:buNone/>
            </a:pPr>
            <a:r>
              <a:rPr lang="es-PE" sz="2800">
                <a:solidFill>
                  <a:srgbClr val="000000"/>
                </a:solidFill>
                <a:latin typeface="Calibri"/>
                <a:ea typeface="Calibri"/>
                <a:cs typeface="Calibri"/>
                <a:sym typeface="Calibri"/>
              </a:rPr>
              <a:t>El funcionario o servidor público.</a:t>
            </a:r>
            <a:endParaRPr sz="2800">
              <a:latin typeface="Calibri"/>
              <a:ea typeface="Calibri"/>
              <a:cs typeface="Calibri"/>
              <a:sym typeface="Calibri"/>
            </a:endParaRPr>
          </a:p>
        </p:txBody>
      </p:sp>
      <p:pic>
        <p:nvPicPr>
          <p:cNvPr id="2" name="Imagen 1">
            <a:extLst>
              <a:ext uri="{FF2B5EF4-FFF2-40B4-BE49-F238E27FC236}">
                <a16:creationId xmlns:a16="http://schemas.microsoft.com/office/drawing/2014/main" id="{7B9B6AC1-2CBC-AA37-AC2F-F343950839AA}"/>
              </a:ext>
            </a:extLst>
          </p:cNvPr>
          <p:cNvPicPr>
            <a:picLocks noChangeAspect="1"/>
          </p:cNvPicPr>
          <p:nvPr/>
        </p:nvPicPr>
        <p:blipFill>
          <a:blip r:embed="rId3"/>
          <a:stretch>
            <a:fillRect/>
          </a:stretch>
        </p:blipFill>
        <p:spPr>
          <a:xfrm>
            <a:off x="10190375" y="6141549"/>
            <a:ext cx="1791093" cy="595447"/>
          </a:xfrm>
          <a:prstGeom prst="rect">
            <a:avLst/>
          </a:prstGeom>
        </p:spPr>
      </p:pic>
      <p:sp>
        <p:nvSpPr>
          <p:cNvPr id="3" name="CuadroTexto 2">
            <a:extLst>
              <a:ext uri="{FF2B5EF4-FFF2-40B4-BE49-F238E27FC236}">
                <a16:creationId xmlns:a16="http://schemas.microsoft.com/office/drawing/2014/main" id="{898D5DFF-B272-5909-C448-05B691F0A619}"/>
              </a:ext>
            </a:extLst>
          </p:cNvPr>
          <p:cNvSpPr txBox="1"/>
          <p:nvPr/>
        </p:nvSpPr>
        <p:spPr>
          <a:xfrm>
            <a:off x="-230612" y="-814"/>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
        <p:nvSpPr>
          <p:cNvPr id="4" name="Rectángulo 3">
            <a:extLst>
              <a:ext uri="{FF2B5EF4-FFF2-40B4-BE49-F238E27FC236}">
                <a16:creationId xmlns:a16="http://schemas.microsoft.com/office/drawing/2014/main" id="{75E46AE0-691F-15B4-3199-2A63ED76AD2E}"/>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g23808c367bd_0_776"/>
          <p:cNvSpPr>
            <a:spLocks noGrp="1"/>
          </p:cNvSpPr>
          <p:nvPr>
            <p:ph type="title"/>
          </p:nvPr>
        </p:nvSpPr>
        <p:spPr>
          <a:xfrm>
            <a:off x="977400" y="1424450"/>
            <a:ext cx="10237200" cy="3419400"/>
          </a:xfrm>
          <a:prstGeom prst="roundRect">
            <a:avLst>
              <a:gd name="adj" fmla="val 16667"/>
            </a:avLst>
          </a:prstGeom>
          <a:noFill/>
          <a:ln w="76200" cap="flat" cmpd="sng">
            <a:solidFill>
              <a:srgbClr val="99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100"/>
              <a:buFont typeface="Arial"/>
              <a:buNone/>
            </a:pPr>
            <a:r>
              <a:rPr lang="es-PE" sz="9000" b="1">
                <a:latin typeface="Arial"/>
                <a:ea typeface="Arial"/>
                <a:cs typeface="Arial"/>
                <a:sym typeface="Arial"/>
              </a:rPr>
              <a:t>Acuerdo Plenario N°4-2005/CJ-116</a:t>
            </a:r>
            <a:endParaRPr sz="9000" b="1">
              <a:latin typeface="Arial"/>
              <a:ea typeface="Arial"/>
              <a:cs typeface="Arial"/>
              <a:sym typeface="Arial"/>
            </a:endParaRPr>
          </a:p>
        </p:txBody>
      </p:sp>
      <p:pic>
        <p:nvPicPr>
          <p:cNvPr id="2" name="Imagen 1">
            <a:extLst>
              <a:ext uri="{FF2B5EF4-FFF2-40B4-BE49-F238E27FC236}">
                <a16:creationId xmlns:a16="http://schemas.microsoft.com/office/drawing/2014/main" id="{F10767BE-B124-799A-97E1-95C66043D7C7}"/>
              </a:ext>
            </a:extLst>
          </p:cNvPr>
          <p:cNvPicPr>
            <a:picLocks noChangeAspect="1"/>
          </p:cNvPicPr>
          <p:nvPr/>
        </p:nvPicPr>
        <p:blipFill>
          <a:blip r:embed="rId3"/>
          <a:stretch>
            <a:fillRect/>
          </a:stretch>
        </p:blipFill>
        <p:spPr>
          <a:xfrm>
            <a:off x="10190375" y="5994375"/>
            <a:ext cx="1791093" cy="742622"/>
          </a:xfrm>
          <a:prstGeom prst="rect">
            <a:avLst/>
          </a:prstGeom>
        </p:spPr>
      </p:pic>
      <p:sp>
        <p:nvSpPr>
          <p:cNvPr id="3" name="Rectángulo 2">
            <a:extLst>
              <a:ext uri="{FF2B5EF4-FFF2-40B4-BE49-F238E27FC236}">
                <a16:creationId xmlns:a16="http://schemas.microsoft.com/office/drawing/2014/main" id="{AA94C06E-6C34-64C3-888D-14E0006D19A6}"/>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5" name="CuadroTexto 4">
            <a:extLst>
              <a:ext uri="{FF2B5EF4-FFF2-40B4-BE49-F238E27FC236}">
                <a16:creationId xmlns:a16="http://schemas.microsoft.com/office/drawing/2014/main" id="{B511312C-28DE-39F7-D032-AE959289CCBD}"/>
              </a:ext>
            </a:extLst>
          </p:cNvPr>
          <p:cNvSpPr txBox="1"/>
          <p:nvPr/>
        </p:nvSpPr>
        <p:spPr>
          <a:xfrm>
            <a:off x="0" y="120036"/>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22"/>
          <p:cNvSpPr/>
          <p:nvPr/>
        </p:nvSpPr>
        <p:spPr>
          <a:xfrm>
            <a:off x="429000" y="835200"/>
            <a:ext cx="11334000" cy="5187600"/>
          </a:xfrm>
          <a:prstGeom prst="roundRect">
            <a:avLst>
              <a:gd name="adj" fmla="val 6986"/>
            </a:avLst>
          </a:prstGeom>
          <a:noFill/>
          <a:ln w="76200" cap="flat" cmpd="sng">
            <a:solidFill>
              <a:srgbClr val="38761D"/>
            </a:solidFill>
            <a:prstDash val="solid"/>
            <a:miter lim="800000"/>
            <a:headEnd type="none" w="sm" len="sm"/>
            <a:tailEnd type="none" w="sm" len="sm"/>
          </a:ln>
        </p:spPr>
        <p:txBody>
          <a:bodyPr spcFirstLastPara="1" wrap="square" lIns="91425" tIns="45700" rIns="91425" bIns="45700" anchor="ctr" anchorCtr="0">
            <a:noAutofit/>
          </a:bodyPr>
          <a:lstStyle/>
          <a:p>
            <a:pPr marL="457200" lvl="0" indent="-539750" algn="ctr" rtl="0">
              <a:lnSpc>
                <a:spcPct val="90000"/>
              </a:lnSpc>
              <a:spcBef>
                <a:spcPts val="0"/>
              </a:spcBef>
              <a:spcAft>
                <a:spcPts val="0"/>
              </a:spcAft>
              <a:buClr>
                <a:schemeClr val="dk1"/>
              </a:buClr>
              <a:buSzPts val="4100"/>
              <a:buFont typeface="Calibri"/>
              <a:buChar char="⮚"/>
            </a:pPr>
            <a:r>
              <a:rPr lang="es-PE" sz="4100" u="sng">
                <a:solidFill>
                  <a:schemeClr val="dk1"/>
                </a:solidFill>
                <a:latin typeface="Calibri"/>
                <a:ea typeface="Calibri"/>
                <a:cs typeface="Calibri"/>
                <a:sym typeface="Calibri"/>
              </a:rPr>
              <a:t> Los elementos materiales del tipo penal:</a:t>
            </a:r>
            <a:endParaRPr sz="4100">
              <a:solidFill>
                <a:schemeClr val="dk1"/>
              </a:solidFill>
              <a:latin typeface="Calibri"/>
              <a:ea typeface="Calibri"/>
              <a:cs typeface="Calibri"/>
              <a:sym typeface="Calibri"/>
            </a:endParaRPr>
          </a:p>
          <a:p>
            <a:pPr marL="0" lvl="0" indent="0" algn="just" rtl="0">
              <a:lnSpc>
                <a:spcPct val="90000"/>
              </a:lnSpc>
              <a:spcBef>
                <a:spcPts val="1000"/>
              </a:spcBef>
              <a:spcAft>
                <a:spcPts val="0"/>
              </a:spcAft>
              <a:buClr>
                <a:schemeClr val="dk1"/>
              </a:buClr>
              <a:buSzPts val="3200"/>
              <a:buFont typeface="Arial"/>
              <a:buNone/>
            </a:pPr>
            <a:r>
              <a:rPr lang="es-PE" sz="4100">
                <a:solidFill>
                  <a:schemeClr val="dk1"/>
                </a:solidFill>
                <a:latin typeface="Calibri"/>
                <a:ea typeface="Calibri"/>
                <a:cs typeface="Calibri"/>
                <a:sym typeface="Calibri"/>
              </a:rPr>
              <a:t>1) </a:t>
            </a:r>
            <a:r>
              <a:rPr lang="es-PE" sz="4100" b="1">
                <a:solidFill>
                  <a:srgbClr val="FF0000"/>
                </a:solidFill>
                <a:latin typeface="Calibri"/>
                <a:ea typeface="Calibri"/>
                <a:cs typeface="Calibri"/>
                <a:sym typeface="Calibri"/>
              </a:rPr>
              <a:t>Relación funcional entre el Sujeto Activo y los caudales y efectos.</a:t>
            </a:r>
            <a:endParaRPr sz="4100">
              <a:solidFill>
                <a:schemeClr val="dk1"/>
              </a:solidFill>
              <a:latin typeface="Calibri"/>
              <a:ea typeface="Calibri"/>
              <a:cs typeface="Calibri"/>
              <a:sym typeface="Calibri"/>
            </a:endParaRPr>
          </a:p>
          <a:p>
            <a:pPr marL="0" lvl="0" indent="0" algn="just" rtl="0">
              <a:lnSpc>
                <a:spcPct val="90000"/>
              </a:lnSpc>
              <a:spcBef>
                <a:spcPts val="1000"/>
              </a:spcBef>
              <a:spcAft>
                <a:spcPts val="0"/>
              </a:spcAft>
              <a:buClr>
                <a:schemeClr val="dk1"/>
              </a:buClr>
              <a:buSzPts val="3200"/>
              <a:buFont typeface="Arial"/>
              <a:buNone/>
            </a:pPr>
            <a:r>
              <a:rPr lang="es-PE" sz="4100">
                <a:solidFill>
                  <a:schemeClr val="dk1"/>
                </a:solidFill>
                <a:latin typeface="Calibri"/>
                <a:ea typeface="Calibri"/>
                <a:cs typeface="Calibri"/>
                <a:sym typeface="Calibri"/>
              </a:rPr>
              <a:t>2) Apropiación (percepción, administración y custodia).</a:t>
            </a:r>
            <a:endParaRPr sz="4100">
              <a:solidFill>
                <a:schemeClr val="dk1"/>
              </a:solidFill>
              <a:latin typeface="Calibri"/>
              <a:ea typeface="Calibri"/>
              <a:cs typeface="Calibri"/>
              <a:sym typeface="Calibri"/>
            </a:endParaRPr>
          </a:p>
          <a:p>
            <a:pPr marL="0" lvl="0" indent="0" algn="just" rtl="0">
              <a:lnSpc>
                <a:spcPct val="90000"/>
              </a:lnSpc>
              <a:spcBef>
                <a:spcPts val="1000"/>
              </a:spcBef>
              <a:spcAft>
                <a:spcPts val="0"/>
              </a:spcAft>
              <a:buClr>
                <a:schemeClr val="dk1"/>
              </a:buClr>
              <a:buSzPts val="3200"/>
              <a:buFont typeface="Arial"/>
              <a:buNone/>
            </a:pPr>
            <a:r>
              <a:rPr lang="es-PE" sz="4100">
                <a:solidFill>
                  <a:schemeClr val="dk1"/>
                </a:solidFill>
                <a:latin typeface="Calibri"/>
                <a:ea typeface="Calibri"/>
                <a:cs typeface="Calibri"/>
                <a:sym typeface="Calibri"/>
              </a:rPr>
              <a:t>3) Beneficio del propio funcionario o bien para favorecer a terceros.</a:t>
            </a:r>
            <a:endParaRPr sz="4100">
              <a:solidFill>
                <a:schemeClr val="dk1"/>
              </a:solidFill>
              <a:latin typeface="Calibri"/>
              <a:ea typeface="Calibri"/>
              <a:cs typeface="Calibri"/>
              <a:sym typeface="Calibri"/>
            </a:endParaRPr>
          </a:p>
          <a:p>
            <a:pPr marL="0" lvl="0" indent="0" algn="just" rtl="0">
              <a:lnSpc>
                <a:spcPct val="90000"/>
              </a:lnSpc>
              <a:spcBef>
                <a:spcPts val="1000"/>
              </a:spcBef>
              <a:spcAft>
                <a:spcPts val="0"/>
              </a:spcAft>
              <a:buClr>
                <a:schemeClr val="dk1"/>
              </a:buClr>
              <a:buSzPts val="3200"/>
              <a:buFont typeface="Arial"/>
              <a:buNone/>
            </a:pPr>
            <a:r>
              <a:rPr lang="es-PE" sz="4100">
                <a:solidFill>
                  <a:schemeClr val="dk1"/>
                </a:solidFill>
                <a:latin typeface="Calibri"/>
                <a:ea typeface="Calibri"/>
                <a:cs typeface="Calibri"/>
                <a:sym typeface="Calibri"/>
              </a:rPr>
              <a:t>4) Caudales y efectos. </a:t>
            </a:r>
            <a:endParaRPr sz="4100">
              <a:solidFill>
                <a:schemeClr val="dk1"/>
              </a:solidFill>
              <a:latin typeface="Calibri"/>
              <a:ea typeface="Calibri"/>
              <a:cs typeface="Calibri"/>
              <a:sym typeface="Calibri"/>
            </a:endParaRPr>
          </a:p>
        </p:txBody>
      </p:sp>
      <p:pic>
        <p:nvPicPr>
          <p:cNvPr id="2" name="Imagen 1">
            <a:extLst>
              <a:ext uri="{FF2B5EF4-FFF2-40B4-BE49-F238E27FC236}">
                <a16:creationId xmlns:a16="http://schemas.microsoft.com/office/drawing/2014/main" id="{934A7391-85BF-229E-2201-2AA0880F72C7}"/>
              </a:ext>
            </a:extLst>
          </p:cNvPr>
          <p:cNvPicPr>
            <a:picLocks noChangeAspect="1"/>
          </p:cNvPicPr>
          <p:nvPr/>
        </p:nvPicPr>
        <p:blipFill>
          <a:blip r:embed="rId3"/>
          <a:stretch>
            <a:fillRect/>
          </a:stretch>
        </p:blipFill>
        <p:spPr>
          <a:xfrm>
            <a:off x="10199802" y="6136849"/>
            <a:ext cx="1791093" cy="645736"/>
          </a:xfrm>
          <a:prstGeom prst="rect">
            <a:avLst/>
          </a:prstGeom>
        </p:spPr>
      </p:pic>
      <p:sp>
        <p:nvSpPr>
          <p:cNvPr id="3" name="CuadroTexto 2">
            <a:extLst>
              <a:ext uri="{FF2B5EF4-FFF2-40B4-BE49-F238E27FC236}">
                <a16:creationId xmlns:a16="http://schemas.microsoft.com/office/drawing/2014/main" id="{9FCBD4F8-7941-8834-6014-AD7BD651195D}"/>
              </a:ext>
            </a:extLst>
          </p:cNvPr>
          <p:cNvSpPr txBox="1"/>
          <p:nvPr/>
        </p:nvSpPr>
        <p:spPr>
          <a:xfrm>
            <a:off x="-183478" y="0"/>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g23808c367bd_0_783"/>
          <p:cNvSpPr>
            <a:spLocks noGrp="1"/>
          </p:cNvSpPr>
          <p:nvPr>
            <p:ph type="title"/>
          </p:nvPr>
        </p:nvSpPr>
        <p:spPr>
          <a:xfrm>
            <a:off x="977400" y="1309575"/>
            <a:ext cx="10237200" cy="4039800"/>
          </a:xfrm>
          <a:prstGeom prst="roundRect">
            <a:avLst>
              <a:gd name="adj" fmla="val 16667"/>
            </a:avLst>
          </a:prstGeom>
          <a:noFill/>
          <a:ln w="76200" cap="flat" cmpd="sng">
            <a:solidFill>
              <a:srgbClr val="99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100"/>
              <a:buFont typeface="Arial"/>
              <a:buNone/>
            </a:pPr>
            <a:r>
              <a:rPr lang="es-PE" sz="12700" b="1">
                <a:latin typeface="Arial"/>
                <a:ea typeface="Arial"/>
                <a:cs typeface="Arial"/>
                <a:sym typeface="Arial"/>
              </a:rPr>
              <a:t>El perjuicio económico</a:t>
            </a:r>
            <a:endParaRPr sz="12700" b="1">
              <a:latin typeface="Arial"/>
              <a:ea typeface="Arial"/>
              <a:cs typeface="Arial"/>
              <a:sym typeface="Arial"/>
            </a:endParaRPr>
          </a:p>
        </p:txBody>
      </p:sp>
      <p:pic>
        <p:nvPicPr>
          <p:cNvPr id="2" name="Imagen 1">
            <a:extLst>
              <a:ext uri="{FF2B5EF4-FFF2-40B4-BE49-F238E27FC236}">
                <a16:creationId xmlns:a16="http://schemas.microsoft.com/office/drawing/2014/main" id="{B6695924-BE9F-FC7D-D107-8BE1AE9D833E}"/>
              </a:ext>
            </a:extLst>
          </p:cNvPr>
          <p:cNvPicPr>
            <a:picLocks noChangeAspect="1"/>
          </p:cNvPicPr>
          <p:nvPr/>
        </p:nvPicPr>
        <p:blipFill>
          <a:blip r:embed="rId3"/>
          <a:stretch>
            <a:fillRect/>
          </a:stretch>
        </p:blipFill>
        <p:spPr>
          <a:xfrm>
            <a:off x="10190375" y="5994375"/>
            <a:ext cx="1791093" cy="742622"/>
          </a:xfrm>
          <a:prstGeom prst="rect">
            <a:avLst/>
          </a:prstGeom>
        </p:spPr>
      </p:pic>
      <p:sp>
        <p:nvSpPr>
          <p:cNvPr id="3" name="Rectángulo 2">
            <a:extLst>
              <a:ext uri="{FF2B5EF4-FFF2-40B4-BE49-F238E27FC236}">
                <a16:creationId xmlns:a16="http://schemas.microsoft.com/office/drawing/2014/main" id="{8C13F130-5267-543E-2896-14B5F71304D2}"/>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5" name="CuadroTexto 4">
            <a:extLst>
              <a:ext uri="{FF2B5EF4-FFF2-40B4-BE49-F238E27FC236}">
                <a16:creationId xmlns:a16="http://schemas.microsoft.com/office/drawing/2014/main" id="{EE2A25F6-3BF1-9A16-CDA8-FC748CB9F259}"/>
              </a:ext>
            </a:extLst>
          </p:cNvPr>
          <p:cNvSpPr txBox="1"/>
          <p:nvPr/>
        </p:nvSpPr>
        <p:spPr>
          <a:xfrm>
            <a:off x="-89209" y="121003"/>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23"/>
          <p:cNvSpPr/>
          <p:nvPr/>
        </p:nvSpPr>
        <p:spPr>
          <a:xfrm>
            <a:off x="588150" y="995575"/>
            <a:ext cx="11015700" cy="4686600"/>
          </a:xfrm>
          <a:prstGeom prst="roundRect">
            <a:avLst>
              <a:gd name="adj" fmla="val 6986"/>
            </a:avLst>
          </a:prstGeom>
          <a:noFill/>
          <a:ln w="57150" cap="flat" cmpd="sng">
            <a:solidFill>
              <a:srgbClr val="A64D79"/>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dk1"/>
              </a:buClr>
              <a:buSzPts val="2400"/>
              <a:buFont typeface="Arial"/>
              <a:buNone/>
            </a:pPr>
            <a:r>
              <a:rPr lang="es-PE" sz="3800">
                <a:solidFill>
                  <a:schemeClr val="dk1"/>
                </a:solidFill>
                <a:latin typeface="Calibri"/>
                <a:ea typeface="Calibri"/>
                <a:cs typeface="Calibri"/>
                <a:sym typeface="Calibri"/>
              </a:rPr>
              <a:t>El perjuicio económico es un </a:t>
            </a:r>
            <a:r>
              <a:rPr lang="es-PE" sz="3800" b="1" u="sng">
                <a:solidFill>
                  <a:schemeClr val="dk1"/>
                </a:solidFill>
                <a:latin typeface="Calibri"/>
                <a:ea typeface="Calibri"/>
                <a:cs typeface="Calibri"/>
                <a:sym typeface="Calibri"/>
              </a:rPr>
              <a:t>elemento esencial</a:t>
            </a:r>
            <a:r>
              <a:rPr lang="es-PE" sz="3800">
                <a:solidFill>
                  <a:schemeClr val="dk1"/>
                </a:solidFill>
                <a:latin typeface="Calibri"/>
                <a:ea typeface="Calibri"/>
                <a:cs typeface="Calibri"/>
                <a:sym typeface="Calibri"/>
              </a:rPr>
              <a:t> para la configuración del delito de Peculado.</a:t>
            </a:r>
            <a:endParaRPr sz="3800">
              <a:solidFill>
                <a:schemeClr val="dk1"/>
              </a:solidFill>
              <a:latin typeface="Calibri"/>
              <a:ea typeface="Calibri"/>
              <a:cs typeface="Calibri"/>
              <a:sym typeface="Calibri"/>
            </a:endParaRPr>
          </a:p>
          <a:p>
            <a:pPr marL="0" lvl="0" indent="0" algn="just" rtl="0">
              <a:lnSpc>
                <a:spcPct val="90000"/>
              </a:lnSpc>
              <a:spcBef>
                <a:spcPts val="1000"/>
              </a:spcBef>
              <a:spcAft>
                <a:spcPts val="0"/>
              </a:spcAft>
              <a:buClr>
                <a:srgbClr val="FF0000"/>
              </a:buClr>
              <a:buSzPts val="2400"/>
              <a:buFont typeface="Arial"/>
              <a:buNone/>
            </a:pPr>
            <a:r>
              <a:rPr lang="es-PE" sz="3800" b="1">
                <a:solidFill>
                  <a:srgbClr val="FF0000"/>
                </a:solidFill>
                <a:latin typeface="Calibri"/>
                <a:ea typeface="Calibri"/>
                <a:cs typeface="Calibri"/>
                <a:sym typeface="Calibri"/>
              </a:rPr>
              <a:t>Línea jurisprudencial definida por la Corte Suprema </a:t>
            </a:r>
            <a:endParaRPr sz="3800">
              <a:solidFill>
                <a:schemeClr val="dk1"/>
              </a:solidFill>
              <a:latin typeface="Calibri"/>
              <a:ea typeface="Calibri"/>
              <a:cs typeface="Calibri"/>
              <a:sym typeface="Calibri"/>
            </a:endParaRPr>
          </a:p>
          <a:p>
            <a:pPr marL="0" lvl="0" indent="0" algn="just" rtl="0">
              <a:lnSpc>
                <a:spcPct val="90000"/>
              </a:lnSpc>
              <a:spcBef>
                <a:spcPts val="1000"/>
              </a:spcBef>
              <a:spcAft>
                <a:spcPts val="0"/>
              </a:spcAft>
              <a:buClr>
                <a:schemeClr val="dk1"/>
              </a:buClr>
              <a:buSzPts val="2400"/>
              <a:buFont typeface="Arial"/>
              <a:buNone/>
            </a:pPr>
            <a:r>
              <a:rPr lang="es-PE" sz="3800" b="1">
                <a:solidFill>
                  <a:schemeClr val="dk1"/>
                </a:solidFill>
                <a:latin typeface="Calibri"/>
                <a:ea typeface="Calibri"/>
                <a:cs typeface="Calibri"/>
                <a:sym typeface="Calibri"/>
              </a:rPr>
              <a:t>Se absolvieron a los acusados por no determinarse el perjuicio patrimonial al Estado</a:t>
            </a:r>
            <a:r>
              <a:rPr lang="es-PE" sz="3800">
                <a:solidFill>
                  <a:schemeClr val="dk1"/>
                </a:solidFill>
                <a:latin typeface="Calibri"/>
                <a:ea typeface="Calibri"/>
                <a:cs typeface="Calibri"/>
                <a:sym typeface="Calibri"/>
              </a:rPr>
              <a:t>.</a:t>
            </a:r>
            <a:endParaRPr sz="38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2400"/>
              <a:buFont typeface="Arial"/>
              <a:buNone/>
            </a:pPr>
            <a:r>
              <a:rPr lang="es-PE" sz="3800">
                <a:solidFill>
                  <a:schemeClr val="dk1"/>
                </a:solidFill>
                <a:latin typeface="Calibri"/>
                <a:ea typeface="Calibri"/>
                <a:cs typeface="Calibri"/>
                <a:sym typeface="Calibri"/>
              </a:rPr>
              <a:t>Ejecutoria Suprema recaída en el R.N. 500-2003-ICA.</a:t>
            </a:r>
            <a:endParaRPr sz="3800">
              <a:solidFill>
                <a:schemeClr val="dk1"/>
              </a:solidFill>
              <a:latin typeface="Calibri"/>
              <a:ea typeface="Calibri"/>
              <a:cs typeface="Calibri"/>
              <a:sym typeface="Calibri"/>
            </a:endParaRPr>
          </a:p>
          <a:p>
            <a:pPr marL="0" lvl="0" indent="0" algn="just" rtl="0">
              <a:lnSpc>
                <a:spcPct val="90000"/>
              </a:lnSpc>
              <a:spcBef>
                <a:spcPts val="1000"/>
              </a:spcBef>
              <a:spcAft>
                <a:spcPts val="0"/>
              </a:spcAft>
              <a:buClr>
                <a:schemeClr val="dk1"/>
              </a:buClr>
              <a:buSzPts val="2400"/>
              <a:buFont typeface="Arial"/>
              <a:buNone/>
            </a:pPr>
            <a:r>
              <a:rPr lang="es-PE" sz="3500">
                <a:solidFill>
                  <a:schemeClr val="dk1"/>
                </a:solidFill>
                <a:latin typeface="Calibri"/>
                <a:ea typeface="Calibri"/>
                <a:cs typeface="Calibri"/>
                <a:sym typeface="Calibri"/>
              </a:rPr>
              <a:t>Ejecutoria Suprema recaída en el R.N. 3733-2009-LORETO.</a:t>
            </a:r>
            <a:endParaRPr sz="3500">
              <a:solidFill>
                <a:schemeClr val="dk1"/>
              </a:solidFill>
              <a:latin typeface="Calibri"/>
              <a:ea typeface="Calibri"/>
              <a:cs typeface="Calibri"/>
              <a:sym typeface="Calibri"/>
            </a:endParaRPr>
          </a:p>
        </p:txBody>
      </p:sp>
      <p:pic>
        <p:nvPicPr>
          <p:cNvPr id="2" name="Imagen 1">
            <a:extLst>
              <a:ext uri="{FF2B5EF4-FFF2-40B4-BE49-F238E27FC236}">
                <a16:creationId xmlns:a16="http://schemas.microsoft.com/office/drawing/2014/main" id="{4ED8637E-7605-66CF-5B9D-A12415FB1EE2}"/>
              </a:ext>
            </a:extLst>
          </p:cNvPr>
          <p:cNvPicPr>
            <a:picLocks noChangeAspect="1"/>
          </p:cNvPicPr>
          <p:nvPr/>
        </p:nvPicPr>
        <p:blipFill>
          <a:blip r:embed="rId3"/>
          <a:stretch>
            <a:fillRect/>
          </a:stretch>
        </p:blipFill>
        <p:spPr>
          <a:xfrm>
            <a:off x="10190375" y="5994375"/>
            <a:ext cx="1791093" cy="74262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g23808c367bd_0_791"/>
          <p:cNvSpPr>
            <a:spLocks noGrp="1"/>
          </p:cNvSpPr>
          <p:nvPr>
            <p:ph type="title"/>
          </p:nvPr>
        </p:nvSpPr>
        <p:spPr>
          <a:xfrm>
            <a:off x="536100" y="1390000"/>
            <a:ext cx="11119800" cy="4177500"/>
          </a:xfrm>
          <a:prstGeom prst="roundRect">
            <a:avLst>
              <a:gd name="adj" fmla="val 16667"/>
            </a:avLst>
          </a:prstGeom>
          <a:noFill/>
          <a:ln w="76200" cap="flat" cmpd="sng">
            <a:solidFill>
              <a:srgbClr val="99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100"/>
              <a:buFont typeface="Arial"/>
              <a:buNone/>
            </a:pPr>
            <a:r>
              <a:rPr lang="es-PE" sz="8600" b="1">
                <a:latin typeface="Arial"/>
                <a:ea typeface="Arial"/>
                <a:cs typeface="Arial"/>
                <a:sym typeface="Arial"/>
              </a:rPr>
              <a:t>Consumación del delito de peculado y caso emblemático</a:t>
            </a:r>
            <a:endParaRPr sz="8600" b="1">
              <a:latin typeface="Arial"/>
              <a:ea typeface="Arial"/>
              <a:cs typeface="Arial"/>
              <a:sym typeface="Arial"/>
            </a:endParaRPr>
          </a:p>
        </p:txBody>
      </p:sp>
      <p:pic>
        <p:nvPicPr>
          <p:cNvPr id="2" name="Imagen 1">
            <a:extLst>
              <a:ext uri="{FF2B5EF4-FFF2-40B4-BE49-F238E27FC236}">
                <a16:creationId xmlns:a16="http://schemas.microsoft.com/office/drawing/2014/main" id="{13FA5CD8-7ADA-2E07-A1A7-EAA967ADE89C}"/>
              </a:ext>
            </a:extLst>
          </p:cNvPr>
          <p:cNvPicPr>
            <a:picLocks noChangeAspect="1"/>
          </p:cNvPicPr>
          <p:nvPr/>
        </p:nvPicPr>
        <p:blipFill>
          <a:blip r:embed="rId3"/>
          <a:stretch>
            <a:fillRect/>
          </a:stretch>
        </p:blipFill>
        <p:spPr>
          <a:xfrm>
            <a:off x="10190375" y="5994375"/>
            <a:ext cx="1791093" cy="742622"/>
          </a:xfrm>
          <a:prstGeom prst="rect">
            <a:avLst/>
          </a:prstGeom>
        </p:spPr>
      </p:pic>
      <p:sp>
        <p:nvSpPr>
          <p:cNvPr id="3" name="Rectángulo 2">
            <a:extLst>
              <a:ext uri="{FF2B5EF4-FFF2-40B4-BE49-F238E27FC236}">
                <a16:creationId xmlns:a16="http://schemas.microsoft.com/office/drawing/2014/main" id="{C844CF53-EA60-69FB-76C7-348DF08B994D}"/>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4" name="CuadroTexto 3">
            <a:extLst>
              <a:ext uri="{FF2B5EF4-FFF2-40B4-BE49-F238E27FC236}">
                <a16:creationId xmlns:a16="http://schemas.microsoft.com/office/drawing/2014/main" id="{DE89E3DA-A293-A0E9-B978-08A56889F43D}"/>
              </a:ext>
            </a:extLst>
          </p:cNvPr>
          <p:cNvSpPr txBox="1"/>
          <p:nvPr/>
        </p:nvSpPr>
        <p:spPr>
          <a:xfrm>
            <a:off x="-230612" y="-814"/>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24"/>
          <p:cNvSpPr/>
          <p:nvPr/>
        </p:nvSpPr>
        <p:spPr>
          <a:xfrm>
            <a:off x="386700" y="832800"/>
            <a:ext cx="11418600" cy="5192400"/>
          </a:xfrm>
          <a:prstGeom prst="roundRect">
            <a:avLst>
              <a:gd name="adj" fmla="val 6986"/>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s-PE" sz="3700">
                <a:solidFill>
                  <a:schemeClr val="dk1"/>
                </a:solidFill>
                <a:latin typeface="Libre Baskerville"/>
                <a:ea typeface="Libre Baskerville"/>
                <a:cs typeface="Libre Baskerville"/>
                <a:sym typeface="Libre Baskerville"/>
              </a:rPr>
              <a:t>El delito de Peculado </a:t>
            </a:r>
            <a:r>
              <a:rPr lang="es-PE" sz="3700" b="1">
                <a:solidFill>
                  <a:schemeClr val="dk1"/>
                </a:solidFill>
                <a:latin typeface="Libre Baskerville"/>
                <a:ea typeface="Libre Baskerville"/>
                <a:cs typeface="Libre Baskerville"/>
                <a:sym typeface="Libre Baskerville"/>
              </a:rPr>
              <a:t>es un delito instantáneo y de resultado (admite tentativa)</a:t>
            </a:r>
            <a:endParaRPr sz="2900">
              <a:solidFill>
                <a:schemeClr val="dk1"/>
              </a:solidFill>
              <a:latin typeface="Calibri"/>
              <a:ea typeface="Calibri"/>
              <a:cs typeface="Calibri"/>
              <a:sym typeface="Calibri"/>
            </a:endParaRPr>
          </a:p>
          <a:p>
            <a:pPr marL="0" lvl="0" indent="0" algn="ctr" rtl="0">
              <a:lnSpc>
                <a:spcPct val="90000"/>
              </a:lnSpc>
              <a:spcBef>
                <a:spcPts val="1000"/>
              </a:spcBef>
              <a:spcAft>
                <a:spcPts val="0"/>
              </a:spcAft>
              <a:buNone/>
            </a:pPr>
            <a:r>
              <a:rPr lang="es-PE" sz="3700">
                <a:solidFill>
                  <a:schemeClr val="dk1"/>
                </a:solidFill>
                <a:latin typeface="Libre Baskerville"/>
                <a:ea typeface="Libre Baskerville"/>
                <a:cs typeface="Libre Baskerville"/>
                <a:sym typeface="Libre Baskerville"/>
              </a:rPr>
              <a:t>Se consuma cuando el Funcionario incorpora a su dominio personal los caudales públicos, haciéndolos suyos</a:t>
            </a:r>
            <a:r>
              <a:rPr lang="es-PE" sz="3700" b="1">
                <a:solidFill>
                  <a:schemeClr val="dk1"/>
                </a:solidFill>
                <a:latin typeface="Libre Baskerville"/>
                <a:ea typeface="Libre Baskerville"/>
                <a:cs typeface="Libre Baskerville"/>
                <a:sym typeface="Libre Baskerville"/>
              </a:rPr>
              <a:t>.</a:t>
            </a:r>
            <a:endParaRPr sz="2900">
              <a:solidFill>
                <a:schemeClr val="dk1"/>
              </a:solidFill>
              <a:latin typeface="Calibri"/>
              <a:ea typeface="Calibri"/>
              <a:cs typeface="Calibri"/>
              <a:sym typeface="Calibri"/>
            </a:endParaRPr>
          </a:p>
          <a:p>
            <a:pPr marL="0" lvl="0" indent="0" algn="ctr" rtl="0">
              <a:lnSpc>
                <a:spcPct val="90000"/>
              </a:lnSpc>
              <a:spcBef>
                <a:spcPts val="1000"/>
              </a:spcBef>
              <a:spcAft>
                <a:spcPts val="0"/>
              </a:spcAft>
              <a:buNone/>
            </a:pPr>
            <a:r>
              <a:rPr lang="es-PE" sz="3700" u="sng">
                <a:solidFill>
                  <a:schemeClr val="dk1"/>
                </a:solidFill>
                <a:latin typeface="Libre Baskerville"/>
                <a:ea typeface="Libre Baskerville"/>
                <a:cs typeface="Libre Baskerville"/>
                <a:sym typeface="Libre Baskerville"/>
              </a:rPr>
              <a:t>La devolución de los caudales o efectos apropiados, es irrelevante para efectos de la consumación. (Casación 952-2019/Moquegua)</a:t>
            </a:r>
            <a:endParaRPr sz="3800">
              <a:solidFill>
                <a:schemeClr val="dk1"/>
              </a:solidFill>
              <a:latin typeface="Calibri"/>
              <a:ea typeface="Calibri"/>
              <a:cs typeface="Calibri"/>
              <a:sym typeface="Calibri"/>
            </a:endParaRPr>
          </a:p>
        </p:txBody>
      </p:sp>
      <p:pic>
        <p:nvPicPr>
          <p:cNvPr id="2" name="Imagen 1">
            <a:extLst>
              <a:ext uri="{FF2B5EF4-FFF2-40B4-BE49-F238E27FC236}">
                <a16:creationId xmlns:a16="http://schemas.microsoft.com/office/drawing/2014/main" id="{6A44498B-360D-3B8B-4B84-1D50BCAA6E45}"/>
              </a:ext>
            </a:extLst>
          </p:cNvPr>
          <p:cNvPicPr>
            <a:picLocks noChangeAspect="1"/>
          </p:cNvPicPr>
          <p:nvPr/>
        </p:nvPicPr>
        <p:blipFill>
          <a:blip r:embed="rId3"/>
          <a:stretch>
            <a:fillRect/>
          </a:stretch>
        </p:blipFill>
        <p:spPr>
          <a:xfrm>
            <a:off x="10190375" y="6136849"/>
            <a:ext cx="1791093" cy="600148"/>
          </a:xfrm>
          <a:prstGeom prst="rect">
            <a:avLst/>
          </a:prstGeom>
        </p:spPr>
      </p:pic>
      <p:sp>
        <p:nvSpPr>
          <p:cNvPr id="3" name="CuadroTexto 2">
            <a:extLst>
              <a:ext uri="{FF2B5EF4-FFF2-40B4-BE49-F238E27FC236}">
                <a16:creationId xmlns:a16="http://schemas.microsoft.com/office/drawing/2014/main" id="{8B14871A-3D43-7F98-6ABC-66507A380114}"/>
              </a:ext>
            </a:extLst>
          </p:cNvPr>
          <p:cNvSpPr txBox="1"/>
          <p:nvPr/>
        </p:nvSpPr>
        <p:spPr>
          <a:xfrm>
            <a:off x="-145770" y="102881"/>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
        <p:nvSpPr>
          <p:cNvPr id="4" name="Rectángulo 3">
            <a:extLst>
              <a:ext uri="{FF2B5EF4-FFF2-40B4-BE49-F238E27FC236}">
                <a16:creationId xmlns:a16="http://schemas.microsoft.com/office/drawing/2014/main" id="{EF6228AD-6BEC-4110-B8C1-E9805DF33494}"/>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g23808c367bd_0_798"/>
          <p:cNvSpPr>
            <a:spLocks noGrp="1"/>
          </p:cNvSpPr>
          <p:nvPr>
            <p:ph type="title"/>
          </p:nvPr>
        </p:nvSpPr>
        <p:spPr>
          <a:xfrm>
            <a:off x="1053000" y="1776750"/>
            <a:ext cx="10086000" cy="2630700"/>
          </a:xfrm>
          <a:prstGeom prst="roundRect">
            <a:avLst>
              <a:gd name="adj" fmla="val 16667"/>
            </a:avLst>
          </a:prstGeom>
          <a:noFill/>
          <a:ln w="76200" cap="flat" cmpd="sng">
            <a:solidFill>
              <a:srgbClr val="99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888"/>
              <a:buFont typeface="Arial Black"/>
              <a:buNone/>
            </a:pPr>
            <a:r>
              <a:rPr lang="es-PE" sz="9000" b="1">
                <a:latin typeface="Arial"/>
                <a:ea typeface="Arial"/>
                <a:cs typeface="Arial"/>
                <a:sym typeface="Arial"/>
              </a:rPr>
              <a:t>Casos Prácticos</a:t>
            </a:r>
            <a:endParaRPr sz="9000" b="1">
              <a:latin typeface="Arial"/>
              <a:ea typeface="Arial"/>
              <a:cs typeface="Arial"/>
              <a:sym typeface="Arial"/>
            </a:endParaRPr>
          </a:p>
        </p:txBody>
      </p:sp>
      <p:pic>
        <p:nvPicPr>
          <p:cNvPr id="2" name="Imagen 1">
            <a:extLst>
              <a:ext uri="{FF2B5EF4-FFF2-40B4-BE49-F238E27FC236}">
                <a16:creationId xmlns:a16="http://schemas.microsoft.com/office/drawing/2014/main" id="{611FA25C-C5EE-DA02-A6F8-06AF6D6310CD}"/>
              </a:ext>
            </a:extLst>
          </p:cNvPr>
          <p:cNvPicPr>
            <a:picLocks noChangeAspect="1"/>
          </p:cNvPicPr>
          <p:nvPr/>
        </p:nvPicPr>
        <p:blipFill>
          <a:blip r:embed="rId3"/>
          <a:stretch>
            <a:fillRect/>
          </a:stretch>
        </p:blipFill>
        <p:spPr>
          <a:xfrm>
            <a:off x="10190375" y="5994375"/>
            <a:ext cx="1791093" cy="742622"/>
          </a:xfrm>
          <a:prstGeom prst="rect">
            <a:avLst/>
          </a:prstGeom>
        </p:spPr>
      </p:pic>
      <p:sp>
        <p:nvSpPr>
          <p:cNvPr id="3" name="Rectángulo 2">
            <a:extLst>
              <a:ext uri="{FF2B5EF4-FFF2-40B4-BE49-F238E27FC236}">
                <a16:creationId xmlns:a16="http://schemas.microsoft.com/office/drawing/2014/main" id="{C0CA8FC9-889E-695A-90D0-94621F3C06BC}"/>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4" name="CuadroTexto 3">
            <a:extLst>
              <a:ext uri="{FF2B5EF4-FFF2-40B4-BE49-F238E27FC236}">
                <a16:creationId xmlns:a16="http://schemas.microsoft.com/office/drawing/2014/main" id="{B33FC4DC-A544-E399-852F-40112C65F8BD}"/>
              </a:ext>
            </a:extLst>
          </p:cNvPr>
          <p:cNvSpPr txBox="1"/>
          <p:nvPr/>
        </p:nvSpPr>
        <p:spPr>
          <a:xfrm>
            <a:off x="0" y="121003"/>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g23808c367bd_0_804"/>
          <p:cNvSpPr/>
          <p:nvPr/>
        </p:nvSpPr>
        <p:spPr>
          <a:xfrm>
            <a:off x="619650" y="1085250"/>
            <a:ext cx="10952700" cy="4687500"/>
          </a:xfrm>
          <a:prstGeom prst="roundRect">
            <a:avLst>
              <a:gd name="adj" fmla="val 6986"/>
            </a:avLst>
          </a:prstGeom>
          <a:noFill/>
          <a:ln w="762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560"/>
              </a:spcBef>
              <a:spcAft>
                <a:spcPts val="0"/>
              </a:spcAft>
              <a:buNone/>
            </a:pPr>
            <a:r>
              <a:rPr lang="es-PE" sz="3300">
                <a:solidFill>
                  <a:schemeClr val="dk1"/>
                </a:solidFill>
                <a:latin typeface="Calibri"/>
                <a:ea typeface="Calibri"/>
                <a:cs typeface="Calibri"/>
                <a:sym typeface="Calibri"/>
              </a:rPr>
              <a:t>El Subgerente de Administración de la Municipalidad de Lima solicita y obtiene viáticos por un total de 500 soles para realizar una actividad de representación en la ciudad de cuzco, no obstante dicha labor no se lleva a cabo por cuanto el funcionario público jamás se apersonó a las instalaciones de la Entidad y, desde luego, no pudo presentar un informe de resultados de su gestión. Al iniciarse una investigación administrativa de oficio, el Subgerente de Administración decide hacer la devolución íntegra del dinero a la Entidad a través de una carta notarial. </a:t>
            </a:r>
            <a:endParaRPr sz="3300" b="1" i="0" u="none" strike="noStrike" cap="none">
              <a:solidFill>
                <a:srgbClr val="000000"/>
              </a:solidFill>
              <a:latin typeface="Calibri"/>
              <a:ea typeface="Calibri"/>
              <a:cs typeface="Calibri"/>
              <a:sym typeface="Calibri"/>
            </a:endParaRPr>
          </a:p>
        </p:txBody>
      </p:sp>
      <p:pic>
        <p:nvPicPr>
          <p:cNvPr id="2" name="Imagen 1">
            <a:extLst>
              <a:ext uri="{FF2B5EF4-FFF2-40B4-BE49-F238E27FC236}">
                <a16:creationId xmlns:a16="http://schemas.microsoft.com/office/drawing/2014/main" id="{A0AC6C08-311A-ACAA-0FC4-5E2354775AC7}"/>
              </a:ext>
            </a:extLst>
          </p:cNvPr>
          <p:cNvPicPr>
            <a:picLocks noChangeAspect="1"/>
          </p:cNvPicPr>
          <p:nvPr/>
        </p:nvPicPr>
        <p:blipFill>
          <a:blip r:embed="rId3"/>
          <a:stretch>
            <a:fillRect/>
          </a:stretch>
        </p:blipFill>
        <p:spPr>
          <a:xfrm>
            <a:off x="10190375" y="5994375"/>
            <a:ext cx="1791093" cy="742622"/>
          </a:xfrm>
          <a:prstGeom prst="rect">
            <a:avLst/>
          </a:prstGeom>
        </p:spPr>
      </p:pic>
      <p:sp>
        <p:nvSpPr>
          <p:cNvPr id="3" name="CuadroTexto 2">
            <a:extLst>
              <a:ext uri="{FF2B5EF4-FFF2-40B4-BE49-F238E27FC236}">
                <a16:creationId xmlns:a16="http://schemas.microsoft.com/office/drawing/2014/main" id="{2284D1A6-A0E8-1445-38B9-662A41DAE7EC}"/>
              </a:ext>
            </a:extLst>
          </p:cNvPr>
          <p:cNvSpPr txBox="1"/>
          <p:nvPr/>
        </p:nvSpPr>
        <p:spPr>
          <a:xfrm>
            <a:off x="-70356" y="102881"/>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3808c367bd_0_96"/>
          <p:cNvSpPr>
            <a:spLocks noGrp="1"/>
          </p:cNvSpPr>
          <p:nvPr>
            <p:ph type="title"/>
          </p:nvPr>
        </p:nvSpPr>
        <p:spPr>
          <a:xfrm>
            <a:off x="1053000" y="995600"/>
            <a:ext cx="10086000" cy="4928100"/>
          </a:xfrm>
          <a:prstGeom prst="roundRect">
            <a:avLst>
              <a:gd name="adj" fmla="val 16667"/>
            </a:avLst>
          </a:prstGeom>
          <a:noFill/>
          <a:ln w="76200" cap="flat" cmpd="sng">
            <a:solidFill>
              <a:srgbClr val="99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888"/>
              <a:buFont typeface="Arial Black"/>
              <a:buNone/>
            </a:pPr>
            <a:r>
              <a:rPr lang="es-PE" sz="6800" b="1">
                <a:latin typeface="Arial"/>
                <a:ea typeface="Arial"/>
                <a:cs typeface="Arial"/>
                <a:sym typeface="Arial"/>
              </a:rPr>
              <a:t>¿Teoría del dominio del hecho o la teoría de la infracción del deber? Autoría y Participación</a:t>
            </a:r>
            <a:endParaRPr sz="6800" b="1">
              <a:latin typeface="Arial"/>
              <a:ea typeface="Arial"/>
              <a:cs typeface="Arial"/>
              <a:sym typeface="Arial"/>
            </a:endParaRPr>
          </a:p>
        </p:txBody>
      </p:sp>
      <p:pic>
        <p:nvPicPr>
          <p:cNvPr id="2" name="Imagen 1">
            <a:extLst>
              <a:ext uri="{FF2B5EF4-FFF2-40B4-BE49-F238E27FC236}">
                <a16:creationId xmlns:a16="http://schemas.microsoft.com/office/drawing/2014/main" id="{F75FE330-F373-A20E-648C-E4773A54D5F9}"/>
              </a:ext>
            </a:extLst>
          </p:cNvPr>
          <p:cNvPicPr>
            <a:picLocks noChangeAspect="1"/>
          </p:cNvPicPr>
          <p:nvPr/>
        </p:nvPicPr>
        <p:blipFill>
          <a:blip r:embed="rId3"/>
          <a:stretch>
            <a:fillRect/>
          </a:stretch>
        </p:blipFill>
        <p:spPr>
          <a:xfrm>
            <a:off x="10190375" y="5994375"/>
            <a:ext cx="1791093" cy="742622"/>
          </a:xfrm>
          <a:prstGeom prst="rect">
            <a:avLst/>
          </a:prstGeom>
        </p:spPr>
      </p:pic>
      <p:sp>
        <p:nvSpPr>
          <p:cNvPr id="3" name="Rectángulo 2">
            <a:extLst>
              <a:ext uri="{FF2B5EF4-FFF2-40B4-BE49-F238E27FC236}">
                <a16:creationId xmlns:a16="http://schemas.microsoft.com/office/drawing/2014/main" id="{38F81B73-766C-B190-A35F-D39F78E848F2}"/>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4" name="CuadroTexto 3">
            <a:extLst>
              <a:ext uri="{FF2B5EF4-FFF2-40B4-BE49-F238E27FC236}">
                <a16:creationId xmlns:a16="http://schemas.microsoft.com/office/drawing/2014/main" id="{2BE3A114-C2AB-9078-2641-2F162351C180}"/>
              </a:ext>
            </a:extLst>
          </p:cNvPr>
          <p:cNvSpPr txBox="1"/>
          <p:nvPr/>
        </p:nvSpPr>
        <p:spPr>
          <a:xfrm>
            <a:off x="9245059" y="102169"/>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g23808c367bd_0_816"/>
          <p:cNvSpPr/>
          <p:nvPr/>
        </p:nvSpPr>
        <p:spPr>
          <a:xfrm>
            <a:off x="1504500" y="1455075"/>
            <a:ext cx="9183000" cy="4135500"/>
          </a:xfrm>
          <a:prstGeom prst="roundRect">
            <a:avLst>
              <a:gd name="adj" fmla="val 6986"/>
            </a:avLst>
          </a:prstGeom>
          <a:noFill/>
          <a:ln w="76200" cap="flat" cmpd="sng">
            <a:solidFill>
              <a:srgbClr val="A64D79"/>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560"/>
              </a:spcBef>
              <a:spcAft>
                <a:spcPts val="0"/>
              </a:spcAft>
              <a:buNone/>
            </a:pPr>
            <a:r>
              <a:rPr lang="es-PE" sz="9000">
                <a:solidFill>
                  <a:schemeClr val="dk1"/>
                </a:solidFill>
                <a:latin typeface="Calibri"/>
                <a:ea typeface="Calibri"/>
                <a:cs typeface="Calibri"/>
                <a:sym typeface="Calibri"/>
              </a:rPr>
              <a:t>¿Se ha cometido el delito de peculado doloso?</a:t>
            </a:r>
            <a:endParaRPr sz="9000">
              <a:solidFill>
                <a:schemeClr val="dk1"/>
              </a:solidFill>
              <a:latin typeface="Calibri"/>
              <a:ea typeface="Calibri"/>
              <a:cs typeface="Calibri"/>
              <a:sym typeface="Calibri"/>
            </a:endParaRPr>
          </a:p>
        </p:txBody>
      </p:sp>
      <p:sp>
        <p:nvSpPr>
          <p:cNvPr id="2" name="Rectángulo 1">
            <a:extLst>
              <a:ext uri="{FF2B5EF4-FFF2-40B4-BE49-F238E27FC236}">
                <a16:creationId xmlns:a16="http://schemas.microsoft.com/office/drawing/2014/main" id="{1F6D760F-6067-B40E-BEEC-CEB3DDF33C32}"/>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3" name="CuadroTexto 2">
            <a:extLst>
              <a:ext uri="{FF2B5EF4-FFF2-40B4-BE49-F238E27FC236}">
                <a16:creationId xmlns:a16="http://schemas.microsoft.com/office/drawing/2014/main" id="{52C6AE34-7F5D-C441-0D22-90A97378A746}"/>
              </a:ext>
            </a:extLst>
          </p:cNvPr>
          <p:cNvSpPr txBox="1"/>
          <p:nvPr/>
        </p:nvSpPr>
        <p:spPr>
          <a:xfrm>
            <a:off x="0" y="121003"/>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g23808c367bd_0_824"/>
          <p:cNvSpPr/>
          <p:nvPr/>
        </p:nvSpPr>
        <p:spPr>
          <a:xfrm>
            <a:off x="849961" y="1121200"/>
            <a:ext cx="10584000" cy="4882800"/>
          </a:xfrm>
          <a:prstGeom prst="roundRect">
            <a:avLst>
              <a:gd name="adj" fmla="val 6986"/>
            </a:avLst>
          </a:prstGeom>
          <a:noFill/>
          <a:ln w="762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560"/>
              </a:spcBef>
              <a:spcAft>
                <a:spcPts val="0"/>
              </a:spcAft>
              <a:buNone/>
            </a:pPr>
            <a:r>
              <a:rPr lang="es-PE" sz="3900">
                <a:solidFill>
                  <a:schemeClr val="dk1"/>
                </a:solidFill>
                <a:latin typeface="Calibri"/>
                <a:ea typeface="Calibri"/>
                <a:cs typeface="Calibri"/>
                <a:sym typeface="Calibri"/>
              </a:rPr>
              <a:t>El Presidente del Poder Judicial es enviado a España para poder tener una reunión con los magistrados de este país y tener un diálogo respecto a la interpretación de los tratados internacionales sobre extradición activa y pasiva entre el Perú y España. Para estos efectos se le otorga el permiso bajo el decreto supremo correspondiente y como viáticos se le asigna la cantidad de $5.000.00.</a:t>
            </a:r>
            <a:endParaRPr sz="3900">
              <a:solidFill>
                <a:schemeClr val="dk1"/>
              </a:solidFill>
              <a:latin typeface="Calibri"/>
              <a:ea typeface="Calibri"/>
              <a:cs typeface="Calibri"/>
              <a:sym typeface="Calibri"/>
            </a:endParaRPr>
          </a:p>
        </p:txBody>
      </p:sp>
      <p:pic>
        <p:nvPicPr>
          <p:cNvPr id="2" name="Imagen 1">
            <a:extLst>
              <a:ext uri="{FF2B5EF4-FFF2-40B4-BE49-F238E27FC236}">
                <a16:creationId xmlns:a16="http://schemas.microsoft.com/office/drawing/2014/main" id="{9E30D2E0-3A87-C252-7B31-4CC9BA27C97A}"/>
              </a:ext>
            </a:extLst>
          </p:cNvPr>
          <p:cNvPicPr>
            <a:picLocks noChangeAspect="1"/>
          </p:cNvPicPr>
          <p:nvPr/>
        </p:nvPicPr>
        <p:blipFill>
          <a:blip r:embed="rId3"/>
          <a:stretch>
            <a:fillRect/>
          </a:stretch>
        </p:blipFill>
        <p:spPr>
          <a:xfrm>
            <a:off x="10190375" y="6070861"/>
            <a:ext cx="1791093" cy="666135"/>
          </a:xfrm>
          <a:prstGeom prst="rect">
            <a:avLst/>
          </a:prstGeom>
        </p:spPr>
      </p:pic>
      <p:sp>
        <p:nvSpPr>
          <p:cNvPr id="3" name="Rectángulo 2">
            <a:extLst>
              <a:ext uri="{FF2B5EF4-FFF2-40B4-BE49-F238E27FC236}">
                <a16:creationId xmlns:a16="http://schemas.microsoft.com/office/drawing/2014/main" id="{8A28D07C-A5A3-EECA-4804-2FBAB7E908EC}"/>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4" name="CuadroTexto 3">
            <a:extLst>
              <a:ext uri="{FF2B5EF4-FFF2-40B4-BE49-F238E27FC236}">
                <a16:creationId xmlns:a16="http://schemas.microsoft.com/office/drawing/2014/main" id="{89C658AC-F473-2F00-DCAC-07EEB03C5F69}"/>
              </a:ext>
            </a:extLst>
          </p:cNvPr>
          <p:cNvSpPr txBox="1"/>
          <p:nvPr/>
        </p:nvSpPr>
        <p:spPr>
          <a:xfrm>
            <a:off x="-70356" y="102881"/>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3" name="Google Shape;873;g23808c367bd_0_833"/>
          <p:cNvSpPr/>
          <p:nvPr/>
        </p:nvSpPr>
        <p:spPr>
          <a:xfrm>
            <a:off x="907150" y="1121200"/>
            <a:ext cx="10526700" cy="4882800"/>
          </a:xfrm>
          <a:prstGeom prst="roundRect">
            <a:avLst>
              <a:gd name="adj" fmla="val 6986"/>
            </a:avLst>
          </a:prstGeom>
          <a:noFill/>
          <a:ln w="76200" cap="flat" cmpd="sng">
            <a:solidFill>
              <a:srgbClr val="0B5394"/>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560"/>
              </a:spcBef>
              <a:spcAft>
                <a:spcPts val="0"/>
              </a:spcAft>
              <a:buNone/>
            </a:pPr>
            <a:r>
              <a:rPr lang="es-PE" sz="4300">
                <a:solidFill>
                  <a:schemeClr val="dk1"/>
                </a:solidFill>
                <a:latin typeface="Calibri"/>
                <a:ea typeface="Calibri"/>
                <a:cs typeface="Calibri"/>
                <a:sym typeface="Calibri"/>
              </a:rPr>
              <a:t>El Presidente del Poder Judicial en su rendición de viáticos declara haber gastado la totalidad de los $5.000.00, los cuales, si bien es cierto fueron gastados íntegramente, solo el 50% de estos fue destinado con objeto de la reunión por la cual fue convocado; empero la otra mitad, fue utilizada para recreación y ocio.</a:t>
            </a:r>
            <a:endParaRPr sz="4300">
              <a:solidFill>
                <a:schemeClr val="dk1"/>
              </a:solidFill>
              <a:latin typeface="Calibri"/>
              <a:ea typeface="Calibri"/>
              <a:cs typeface="Calibri"/>
              <a:sym typeface="Calibri"/>
            </a:endParaRPr>
          </a:p>
        </p:txBody>
      </p:sp>
      <p:pic>
        <p:nvPicPr>
          <p:cNvPr id="2" name="Imagen 1">
            <a:extLst>
              <a:ext uri="{FF2B5EF4-FFF2-40B4-BE49-F238E27FC236}">
                <a16:creationId xmlns:a16="http://schemas.microsoft.com/office/drawing/2014/main" id="{755E5B06-181D-A41D-CD19-2D27A6ECD21D}"/>
              </a:ext>
            </a:extLst>
          </p:cNvPr>
          <p:cNvPicPr>
            <a:picLocks noChangeAspect="1"/>
          </p:cNvPicPr>
          <p:nvPr/>
        </p:nvPicPr>
        <p:blipFill>
          <a:blip r:embed="rId3"/>
          <a:stretch>
            <a:fillRect/>
          </a:stretch>
        </p:blipFill>
        <p:spPr>
          <a:xfrm>
            <a:off x="10190375" y="6089715"/>
            <a:ext cx="1791093" cy="647282"/>
          </a:xfrm>
          <a:prstGeom prst="rect">
            <a:avLst/>
          </a:prstGeom>
        </p:spPr>
      </p:pic>
      <p:sp>
        <p:nvSpPr>
          <p:cNvPr id="3" name="Rectángulo 2">
            <a:extLst>
              <a:ext uri="{FF2B5EF4-FFF2-40B4-BE49-F238E27FC236}">
                <a16:creationId xmlns:a16="http://schemas.microsoft.com/office/drawing/2014/main" id="{D2CA60C3-5DF8-7CD1-8F62-B78129E14EBF}"/>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4" name="CuadroTexto 3">
            <a:extLst>
              <a:ext uri="{FF2B5EF4-FFF2-40B4-BE49-F238E27FC236}">
                <a16:creationId xmlns:a16="http://schemas.microsoft.com/office/drawing/2014/main" id="{083C69FE-83FD-00D0-168B-2795B6046032}"/>
              </a:ext>
            </a:extLst>
          </p:cNvPr>
          <p:cNvSpPr txBox="1"/>
          <p:nvPr/>
        </p:nvSpPr>
        <p:spPr>
          <a:xfrm>
            <a:off x="-70356" y="102881"/>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g23808c367bd_0_841"/>
          <p:cNvSpPr/>
          <p:nvPr/>
        </p:nvSpPr>
        <p:spPr>
          <a:xfrm>
            <a:off x="1504500" y="1455075"/>
            <a:ext cx="9183000" cy="4135500"/>
          </a:xfrm>
          <a:prstGeom prst="roundRect">
            <a:avLst>
              <a:gd name="adj" fmla="val 6986"/>
            </a:avLst>
          </a:prstGeom>
          <a:noFill/>
          <a:ln w="76200" cap="flat" cmpd="sng">
            <a:solidFill>
              <a:srgbClr val="A64D79"/>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560"/>
              </a:spcBef>
              <a:spcAft>
                <a:spcPts val="0"/>
              </a:spcAft>
              <a:buNone/>
            </a:pPr>
            <a:r>
              <a:rPr lang="es-PE" sz="9000">
                <a:solidFill>
                  <a:schemeClr val="dk1"/>
                </a:solidFill>
                <a:latin typeface="Calibri"/>
                <a:ea typeface="Calibri"/>
                <a:cs typeface="Calibri"/>
                <a:sym typeface="Calibri"/>
              </a:rPr>
              <a:t>¿Se ha cometido el delito de peculado doloso?</a:t>
            </a:r>
            <a:endParaRPr sz="9000">
              <a:solidFill>
                <a:schemeClr val="dk1"/>
              </a:solidFill>
              <a:latin typeface="Calibri"/>
              <a:ea typeface="Calibri"/>
              <a:cs typeface="Calibri"/>
              <a:sym typeface="Calibri"/>
            </a:endParaRPr>
          </a:p>
        </p:txBody>
      </p:sp>
      <p:pic>
        <p:nvPicPr>
          <p:cNvPr id="2" name="Imagen 1">
            <a:extLst>
              <a:ext uri="{FF2B5EF4-FFF2-40B4-BE49-F238E27FC236}">
                <a16:creationId xmlns:a16="http://schemas.microsoft.com/office/drawing/2014/main" id="{C8D9DCAC-19FC-53E6-A615-E1B6D5612EA0}"/>
              </a:ext>
            </a:extLst>
          </p:cNvPr>
          <p:cNvPicPr>
            <a:picLocks noChangeAspect="1"/>
          </p:cNvPicPr>
          <p:nvPr/>
        </p:nvPicPr>
        <p:blipFill>
          <a:blip r:embed="rId3"/>
          <a:stretch>
            <a:fillRect/>
          </a:stretch>
        </p:blipFill>
        <p:spPr>
          <a:xfrm>
            <a:off x="10190375" y="5994375"/>
            <a:ext cx="1791093" cy="742622"/>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7" name="Google Shape;887;g23808c367bd_0_848"/>
          <p:cNvSpPr/>
          <p:nvPr/>
        </p:nvSpPr>
        <p:spPr>
          <a:xfrm>
            <a:off x="720436" y="1121200"/>
            <a:ext cx="10638914" cy="4882800"/>
          </a:xfrm>
          <a:prstGeom prst="roundRect">
            <a:avLst>
              <a:gd name="adj" fmla="val 6986"/>
            </a:avLst>
          </a:prstGeom>
          <a:noFill/>
          <a:ln w="76200" cap="flat" cmpd="sng">
            <a:solidFill>
              <a:srgbClr val="351C75"/>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560"/>
              </a:spcBef>
              <a:spcAft>
                <a:spcPts val="0"/>
              </a:spcAft>
              <a:buNone/>
            </a:pPr>
            <a:r>
              <a:rPr lang="es-PE" sz="3900" dirty="0">
                <a:solidFill>
                  <a:schemeClr val="dk1"/>
                </a:solidFill>
                <a:latin typeface="Calibri"/>
                <a:ea typeface="Calibri"/>
                <a:cs typeface="Calibri"/>
                <a:sym typeface="Calibri"/>
              </a:rPr>
              <a:t>El Presidente de la Federación Peruana de Fútbol con ocasión del evento de fútbol más importante del mundo, el mundial Qatar 2022, decide brindar en calidad de obsequio entradas a altos mandatarios para fin de que estos asistan junto a sus familiares y puedan disfrutar del partido en un palco exclusivo. Estas entradas no cuentan con una identificación sobre el destinatario sino que basta con exhibirlas para poder ingresar al evento.</a:t>
            </a:r>
            <a:endParaRPr sz="3900" dirty="0">
              <a:solidFill>
                <a:schemeClr val="dk1"/>
              </a:solidFill>
              <a:latin typeface="Calibri"/>
              <a:ea typeface="Calibri"/>
              <a:cs typeface="Calibri"/>
              <a:sym typeface="Calibri"/>
            </a:endParaRPr>
          </a:p>
        </p:txBody>
      </p:sp>
      <p:pic>
        <p:nvPicPr>
          <p:cNvPr id="2" name="Imagen 1">
            <a:extLst>
              <a:ext uri="{FF2B5EF4-FFF2-40B4-BE49-F238E27FC236}">
                <a16:creationId xmlns:a16="http://schemas.microsoft.com/office/drawing/2014/main" id="{F8DE6373-700A-3F5E-6F62-DD17E5375A3F}"/>
              </a:ext>
            </a:extLst>
          </p:cNvPr>
          <p:cNvPicPr>
            <a:picLocks noChangeAspect="1"/>
          </p:cNvPicPr>
          <p:nvPr/>
        </p:nvPicPr>
        <p:blipFill>
          <a:blip r:embed="rId3"/>
          <a:stretch>
            <a:fillRect/>
          </a:stretch>
        </p:blipFill>
        <p:spPr>
          <a:xfrm>
            <a:off x="10190375" y="6089715"/>
            <a:ext cx="1791093" cy="647282"/>
          </a:xfrm>
          <a:prstGeom prst="rect">
            <a:avLst/>
          </a:prstGeom>
        </p:spPr>
      </p:pic>
      <p:sp>
        <p:nvSpPr>
          <p:cNvPr id="5" name="Rectángulo 4">
            <a:extLst>
              <a:ext uri="{FF2B5EF4-FFF2-40B4-BE49-F238E27FC236}">
                <a16:creationId xmlns:a16="http://schemas.microsoft.com/office/drawing/2014/main" id="{32E43A9E-5445-B8A7-E95C-08817FFAE878}"/>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6" name="CuadroTexto 5">
            <a:extLst>
              <a:ext uri="{FF2B5EF4-FFF2-40B4-BE49-F238E27FC236}">
                <a16:creationId xmlns:a16="http://schemas.microsoft.com/office/drawing/2014/main" id="{03415B44-7318-2257-3769-0148E3A9E606}"/>
              </a:ext>
            </a:extLst>
          </p:cNvPr>
          <p:cNvSpPr txBox="1"/>
          <p:nvPr/>
        </p:nvSpPr>
        <p:spPr>
          <a:xfrm>
            <a:off x="-70356" y="102881"/>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g23808c367bd_0_855"/>
          <p:cNvSpPr/>
          <p:nvPr/>
        </p:nvSpPr>
        <p:spPr>
          <a:xfrm>
            <a:off x="183425" y="811775"/>
            <a:ext cx="5748300" cy="5192100"/>
          </a:xfrm>
          <a:prstGeom prst="roundRect">
            <a:avLst>
              <a:gd name="adj" fmla="val 6986"/>
            </a:avLst>
          </a:prstGeom>
          <a:noFill/>
          <a:ln w="76200" cap="flat" cmpd="sng">
            <a:solidFill>
              <a:srgbClr val="7F6000"/>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560"/>
              </a:spcBef>
              <a:spcAft>
                <a:spcPts val="0"/>
              </a:spcAft>
              <a:buNone/>
            </a:pPr>
            <a:r>
              <a:rPr lang="es-PE" sz="3400">
                <a:solidFill>
                  <a:schemeClr val="dk1"/>
                </a:solidFill>
                <a:latin typeface="Calibri"/>
                <a:ea typeface="Calibri"/>
                <a:cs typeface="Calibri"/>
                <a:sym typeface="Calibri"/>
              </a:rPr>
              <a:t>Los altos funcionarios públicos, entre ellos, Presidente de la República y Ministros de Estado, deciden no asistir al evento porque tienen que atender una emergencia y más bien son sus familiares quienes asisten, junto a amigos, los mismos que usan los tickets de los ausentes. </a:t>
            </a:r>
            <a:endParaRPr sz="3400">
              <a:solidFill>
                <a:schemeClr val="dk1"/>
              </a:solidFill>
              <a:latin typeface="Calibri"/>
              <a:ea typeface="Calibri"/>
              <a:cs typeface="Calibri"/>
              <a:sym typeface="Calibri"/>
            </a:endParaRPr>
          </a:p>
        </p:txBody>
      </p:sp>
      <p:sp>
        <p:nvSpPr>
          <p:cNvPr id="896" name="Google Shape;896;g23808c367bd_0_855"/>
          <p:cNvSpPr/>
          <p:nvPr/>
        </p:nvSpPr>
        <p:spPr>
          <a:xfrm>
            <a:off x="6241500" y="1121200"/>
            <a:ext cx="5594400" cy="4882800"/>
          </a:xfrm>
          <a:prstGeom prst="roundRect">
            <a:avLst>
              <a:gd name="adj" fmla="val 6986"/>
            </a:avLst>
          </a:prstGeom>
          <a:noFill/>
          <a:ln w="76200" cap="flat" cmpd="sng">
            <a:solidFill>
              <a:srgbClr val="B45F06"/>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560"/>
              </a:spcBef>
              <a:spcAft>
                <a:spcPts val="0"/>
              </a:spcAft>
              <a:buNone/>
            </a:pPr>
            <a:r>
              <a:rPr lang="es-PE" sz="3700">
                <a:solidFill>
                  <a:schemeClr val="dk1"/>
                </a:solidFill>
                <a:latin typeface="Calibri"/>
                <a:ea typeface="Calibri"/>
                <a:cs typeface="Calibri"/>
                <a:sym typeface="Calibri"/>
              </a:rPr>
              <a:t>Cada una de las entradas tiene el valor de $1000 en el mercado. Empero la Federación Peruana de Fútbol las adquiere de manera gratuita por un convenio internacional con Qatar y tiene la facultad de obsequiar entradas.</a:t>
            </a:r>
            <a:endParaRPr sz="3700">
              <a:solidFill>
                <a:schemeClr val="dk1"/>
              </a:solidFill>
              <a:latin typeface="Calibri"/>
              <a:ea typeface="Calibri"/>
              <a:cs typeface="Calibri"/>
              <a:sym typeface="Calibri"/>
            </a:endParaRPr>
          </a:p>
        </p:txBody>
      </p:sp>
      <p:pic>
        <p:nvPicPr>
          <p:cNvPr id="2" name="Imagen 1">
            <a:extLst>
              <a:ext uri="{FF2B5EF4-FFF2-40B4-BE49-F238E27FC236}">
                <a16:creationId xmlns:a16="http://schemas.microsoft.com/office/drawing/2014/main" id="{335030EC-4C6C-70D7-FB8B-2887DE91DE6D}"/>
              </a:ext>
            </a:extLst>
          </p:cNvPr>
          <p:cNvPicPr>
            <a:picLocks noChangeAspect="1"/>
          </p:cNvPicPr>
          <p:nvPr/>
        </p:nvPicPr>
        <p:blipFill>
          <a:blip r:embed="rId3"/>
          <a:stretch>
            <a:fillRect/>
          </a:stretch>
        </p:blipFill>
        <p:spPr>
          <a:xfrm>
            <a:off x="10162094" y="6124878"/>
            <a:ext cx="1791093" cy="643567"/>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g23808c367bd_0_864"/>
          <p:cNvSpPr/>
          <p:nvPr/>
        </p:nvSpPr>
        <p:spPr>
          <a:xfrm>
            <a:off x="1504500" y="1455075"/>
            <a:ext cx="9183000" cy="4135500"/>
          </a:xfrm>
          <a:prstGeom prst="roundRect">
            <a:avLst>
              <a:gd name="adj" fmla="val 6986"/>
            </a:avLst>
          </a:prstGeom>
          <a:noFill/>
          <a:ln w="76200" cap="flat" cmpd="sng">
            <a:solidFill>
              <a:srgbClr val="A64D79"/>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560"/>
              </a:spcBef>
              <a:spcAft>
                <a:spcPts val="0"/>
              </a:spcAft>
              <a:buNone/>
            </a:pPr>
            <a:r>
              <a:rPr lang="es-PE" sz="9000">
                <a:solidFill>
                  <a:schemeClr val="dk1"/>
                </a:solidFill>
                <a:latin typeface="Calibri"/>
                <a:ea typeface="Calibri"/>
                <a:cs typeface="Calibri"/>
                <a:sym typeface="Calibri"/>
              </a:rPr>
              <a:t>¿Se ha cometido el delito de peculado doloso?</a:t>
            </a:r>
            <a:endParaRPr sz="9000">
              <a:solidFill>
                <a:schemeClr val="dk1"/>
              </a:solidFill>
              <a:latin typeface="Calibri"/>
              <a:ea typeface="Calibri"/>
              <a:cs typeface="Calibri"/>
              <a:sym typeface="Calibri"/>
            </a:endParaRPr>
          </a:p>
        </p:txBody>
      </p:sp>
      <p:pic>
        <p:nvPicPr>
          <p:cNvPr id="2" name="Imagen 1">
            <a:extLst>
              <a:ext uri="{FF2B5EF4-FFF2-40B4-BE49-F238E27FC236}">
                <a16:creationId xmlns:a16="http://schemas.microsoft.com/office/drawing/2014/main" id="{BA34280A-0222-1C29-DD2B-28063DF6387C}"/>
              </a:ext>
            </a:extLst>
          </p:cNvPr>
          <p:cNvPicPr>
            <a:picLocks noChangeAspect="1"/>
          </p:cNvPicPr>
          <p:nvPr/>
        </p:nvPicPr>
        <p:blipFill>
          <a:blip r:embed="rId3"/>
          <a:stretch>
            <a:fillRect/>
          </a:stretch>
        </p:blipFill>
        <p:spPr>
          <a:xfrm>
            <a:off x="10190375" y="5994375"/>
            <a:ext cx="1791093" cy="742622"/>
          </a:xfrm>
          <a:prstGeom prst="rect">
            <a:avLst/>
          </a:prstGeom>
        </p:spPr>
      </p:pic>
      <p:sp>
        <p:nvSpPr>
          <p:cNvPr id="3" name="Rectángulo 2">
            <a:extLst>
              <a:ext uri="{FF2B5EF4-FFF2-40B4-BE49-F238E27FC236}">
                <a16:creationId xmlns:a16="http://schemas.microsoft.com/office/drawing/2014/main" id="{973E22D6-3F06-CA68-73A3-FCAA95E47316}"/>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4" name="CuadroTexto 3">
            <a:extLst>
              <a:ext uri="{FF2B5EF4-FFF2-40B4-BE49-F238E27FC236}">
                <a16:creationId xmlns:a16="http://schemas.microsoft.com/office/drawing/2014/main" id="{2A6F1A15-676A-0AA9-D225-926B2268BF15}"/>
              </a:ext>
            </a:extLst>
          </p:cNvPr>
          <p:cNvSpPr txBox="1"/>
          <p:nvPr/>
        </p:nvSpPr>
        <p:spPr>
          <a:xfrm>
            <a:off x="-70356" y="102881"/>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9" name="Google Shape;909;g23808c367bd_0_871"/>
          <p:cNvSpPr/>
          <p:nvPr/>
        </p:nvSpPr>
        <p:spPr>
          <a:xfrm>
            <a:off x="832650" y="1052275"/>
            <a:ext cx="10526700" cy="4882800"/>
          </a:xfrm>
          <a:prstGeom prst="roundRect">
            <a:avLst>
              <a:gd name="adj" fmla="val 6986"/>
            </a:avLst>
          </a:prstGeom>
          <a:noFill/>
          <a:ln w="76200" cap="flat" cmpd="sng">
            <a:solidFill>
              <a:srgbClr val="38761D"/>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560"/>
              </a:spcBef>
              <a:spcAft>
                <a:spcPts val="0"/>
              </a:spcAft>
              <a:buNone/>
            </a:pPr>
            <a:r>
              <a:rPr lang="es-PE" sz="3600">
                <a:solidFill>
                  <a:schemeClr val="dk1"/>
                </a:solidFill>
                <a:latin typeface="Calibri"/>
                <a:ea typeface="Calibri"/>
                <a:cs typeface="Calibri"/>
                <a:sym typeface="Calibri"/>
              </a:rPr>
              <a:t>El chofer del Director de Investigación Criminal de la Dirincri tiene a  su disposición dos vehículos los cuales son utilizados para transportar a este último para cualquier evento de la PNP (conmemoraciones, servicios, trámites, etc); sin embargo, por indicaciones expresas del propio Director de Investigación Criminal, adicionalmente a ello, también debe movilizar a sus familiares a sus colegios o cualquier evento social que estos requieran. </a:t>
            </a:r>
            <a:endParaRPr sz="3600">
              <a:solidFill>
                <a:schemeClr val="dk1"/>
              </a:solidFill>
              <a:latin typeface="Calibri"/>
              <a:ea typeface="Calibri"/>
              <a:cs typeface="Calibri"/>
              <a:sym typeface="Calibri"/>
            </a:endParaRPr>
          </a:p>
        </p:txBody>
      </p:sp>
      <p:pic>
        <p:nvPicPr>
          <p:cNvPr id="2" name="Imagen 1">
            <a:extLst>
              <a:ext uri="{FF2B5EF4-FFF2-40B4-BE49-F238E27FC236}">
                <a16:creationId xmlns:a16="http://schemas.microsoft.com/office/drawing/2014/main" id="{265DB66D-A7DD-E1CB-24BD-B32260D40C98}"/>
              </a:ext>
            </a:extLst>
          </p:cNvPr>
          <p:cNvPicPr>
            <a:picLocks noChangeAspect="1"/>
          </p:cNvPicPr>
          <p:nvPr/>
        </p:nvPicPr>
        <p:blipFill>
          <a:blip r:embed="rId3"/>
          <a:stretch>
            <a:fillRect/>
          </a:stretch>
        </p:blipFill>
        <p:spPr>
          <a:xfrm>
            <a:off x="10190375" y="5994375"/>
            <a:ext cx="1791093" cy="742622"/>
          </a:xfrm>
          <a:prstGeom prst="rect">
            <a:avLst/>
          </a:prstGeom>
        </p:spPr>
      </p:pic>
      <p:sp>
        <p:nvSpPr>
          <p:cNvPr id="3" name="CuadroTexto 2">
            <a:extLst>
              <a:ext uri="{FF2B5EF4-FFF2-40B4-BE49-F238E27FC236}">
                <a16:creationId xmlns:a16="http://schemas.microsoft.com/office/drawing/2014/main" id="{B19B9AA9-0D61-75ED-3AD2-CA4094532EA9}"/>
              </a:ext>
            </a:extLst>
          </p:cNvPr>
          <p:cNvSpPr txBox="1"/>
          <p:nvPr/>
        </p:nvSpPr>
        <p:spPr>
          <a:xfrm>
            <a:off x="-70356" y="102881"/>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
        <p:nvSpPr>
          <p:cNvPr id="4" name="Rectángulo 3">
            <a:extLst>
              <a:ext uri="{FF2B5EF4-FFF2-40B4-BE49-F238E27FC236}">
                <a16:creationId xmlns:a16="http://schemas.microsoft.com/office/drawing/2014/main" id="{9FF6952C-529F-7957-6419-621B32EA3B02}"/>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6" name="Google Shape;916;g23808c367bd_0_878"/>
          <p:cNvSpPr/>
          <p:nvPr/>
        </p:nvSpPr>
        <p:spPr>
          <a:xfrm>
            <a:off x="832650" y="1121200"/>
            <a:ext cx="10526700" cy="4882800"/>
          </a:xfrm>
          <a:prstGeom prst="roundRect">
            <a:avLst>
              <a:gd name="adj" fmla="val 6986"/>
            </a:avLst>
          </a:prstGeom>
          <a:noFill/>
          <a:ln w="762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560"/>
              </a:spcBef>
              <a:spcAft>
                <a:spcPts val="0"/>
              </a:spcAft>
              <a:buNone/>
            </a:pPr>
            <a:r>
              <a:rPr lang="es-PE" sz="5700">
                <a:solidFill>
                  <a:schemeClr val="dk1"/>
                </a:solidFill>
                <a:latin typeface="Calibri"/>
                <a:ea typeface="Calibri"/>
                <a:cs typeface="Calibri"/>
                <a:sym typeface="Calibri"/>
              </a:rPr>
              <a:t>Esta situación se ha llevado a cabo durante un año y medio, siendo que a partir de una pericia contable se detectó que el costo de dichos traslados ascendía a S/10.000.00 aproximadamente. </a:t>
            </a:r>
            <a:endParaRPr sz="5700">
              <a:solidFill>
                <a:schemeClr val="dk1"/>
              </a:solidFill>
              <a:latin typeface="Calibri"/>
              <a:ea typeface="Calibri"/>
              <a:cs typeface="Calibri"/>
              <a:sym typeface="Calibri"/>
            </a:endParaRPr>
          </a:p>
        </p:txBody>
      </p:sp>
      <p:pic>
        <p:nvPicPr>
          <p:cNvPr id="2" name="Imagen 1">
            <a:extLst>
              <a:ext uri="{FF2B5EF4-FFF2-40B4-BE49-F238E27FC236}">
                <a16:creationId xmlns:a16="http://schemas.microsoft.com/office/drawing/2014/main" id="{338D0FD0-5EF4-5599-4F1B-DEA12D4B09CF}"/>
              </a:ext>
            </a:extLst>
          </p:cNvPr>
          <p:cNvPicPr>
            <a:picLocks noChangeAspect="1"/>
          </p:cNvPicPr>
          <p:nvPr/>
        </p:nvPicPr>
        <p:blipFill>
          <a:blip r:embed="rId3"/>
          <a:stretch>
            <a:fillRect/>
          </a:stretch>
        </p:blipFill>
        <p:spPr>
          <a:xfrm>
            <a:off x="10190375" y="6089715"/>
            <a:ext cx="1791093" cy="647282"/>
          </a:xfrm>
          <a:prstGeom prst="rect">
            <a:avLst/>
          </a:prstGeom>
        </p:spPr>
      </p:pic>
      <p:sp>
        <p:nvSpPr>
          <p:cNvPr id="3" name="Rectángulo 2">
            <a:extLst>
              <a:ext uri="{FF2B5EF4-FFF2-40B4-BE49-F238E27FC236}">
                <a16:creationId xmlns:a16="http://schemas.microsoft.com/office/drawing/2014/main" id="{01C7A6DC-052B-B06F-553D-AD84761E1469}"/>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4" name="CuadroTexto 3">
            <a:extLst>
              <a:ext uri="{FF2B5EF4-FFF2-40B4-BE49-F238E27FC236}">
                <a16:creationId xmlns:a16="http://schemas.microsoft.com/office/drawing/2014/main" id="{F4879E33-B85B-08E8-7ABD-65C785BF8B55}"/>
              </a:ext>
            </a:extLst>
          </p:cNvPr>
          <p:cNvSpPr txBox="1"/>
          <p:nvPr/>
        </p:nvSpPr>
        <p:spPr>
          <a:xfrm>
            <a:off x="-70356" y="102881"/>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g23808c367bd_0_885"/>
          <p:cNvSpPr/>
          <p:nvPr/>
        </p:nvSpPr>
        <p:spPr>
          <a:xfrm>
            <a:off x="1504500" y="1455075"/>
            <a:ext cx="9183000" cy="4135500"/>
          </a:xfrm>
          <a:prstGeom prst="roundRect">
            <a:avLst>
              <a:gd name="adj" fmla="val 6986"/>
            </a:avLst>
          </a:prstGeom>
          <a:noFill/>
          <a:ln w="76200" cap="flat" cmpd="sng">
            <a:solidFill>
              <a:srgbClr val="A64D79"/>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560"/>
              </a:spcBef>
              <a:spcAft>
                <a:spcPts val="0"/>
              </a:spcAft>
              <a:buNone/>
            </a:pPr>
            <a:r>
              <a:rPr lang="es-PE" sz="7800">
                <a:solidFill>
                  <a:schemeClr val="dk1"/>
                </a:solidFill>
                <a:latin typeface="Calibri"/>
                <a:ea typeface="Calibri"/>
                <a:cs typeface="Calibri"/>
                <a:sym typeface="Calibri"/>
              </a:rPr>
              <a:t>¿Se ha cometido el delito de peculado? ¿Cuál es la modalidad?</a:t>
            </a:r>
            <a:endParaRPr sz="7800">
              <a:solidFill>
                <a:schemeClr val="dk1"/>
              </a:solidFill>
              <a:latin typeface="Calibri"/>
              <a:ea typeface="Calibri"/>
              <a:cs typeface="Calibri"/>
              <a:sym typeface="Calibri"/>
            </a:endParaRPr>
          </a:p>
        </p:txBody>
      </p:sp>
      <p:pic>
        <p:nvPicPr>
          <p:cNvPr id="2" name="Imagen 1">
            <a:extLst>
              <a:ext uri="{FF2B5EF4-FFF2-40B4-BE49-F238E27FC236}">
                <a16:creationId xmlns:a16="http://schemas.microsoft.com/office/drawing/2014/main" id="{2594EDBD-E877-8A61-89EE-AF2C2DC459F8}"/>
              </a:ext>
            </a:extLst>
          </p:cNvPr>
          <p:cNvPicPr>
            <a:picLocks noChangeAspect="1"/>
          </p:cNvPicPr>
          <p:nvPr/>
        </p:nvPicPr>
        <p:blipFill>
          <a:blip r:embed="rId3"/>
          <a:stretch>
            <a:fillRect/>
          </a:stretch>
        </p:blipFill>
        <p:spPr>
          <a:xfrm>
            <a:off x="10190375" y="5994375"/>
            <a:ext cx="1791093" cy="74262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5"/>
          <p:cNvSpPr/>
          <p:nvPr/>
        </p:nvSpPr>
        <p:spPr>
          <a:xfrm>
            <a:off x="718050" y="392725"/>
            <a:ext cx="10755900" cy="4255800"/>
          </a:xfrm>
          <a:prstGeom prst="roundRect">
            <a:avLst>
              <a:gd name="adj" fmla="val 6986"/>
            </a:avLst>
          </a:prstGeom>
          <a:noFill/>
          <a:ln w="76200" cap="flat" cmpd="sng">
            <a:solidFill>
              <a:srgbClr val="45818E"/>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0"/>
              </a:spcBef>
              <a:spcAft>
                <a:spcPts val="0"/>
              </a:spcAft>
              <a:buClr>
                <a:schemeClr val="dk1"/>
              </a:buClr>
              <a:buSzPts val="3400"/>
              <a:buFont typeface="Arial"/>
              <a:buNone/>
            </a:pPr>
            <a:r>
              <a:rPr lang="es-PE" sz="3400">
                <a:solidFill>
                  <a:schemeClr val="dk1"/>
                </a:solidFill>
                <a:latin typeface="Calibri"/>
                <a:ea typeface="Calibri"/>
                <a:cs typeface="Calibri"/>
                <a:sym typeface="Calibri"/>
              </a:rPr>
              <a:t>Hacemos referencia a un quebrantamiento de un deber, por cuanto los Delitos Contra la Administración Pública son delitos especiales que se circunscriben a la teoría de la infracción del deber elaborado por Roxin, </a:t>
            </a:r>
            <a:r>
              <a:rPr lang="es-PE" sz="3400" u="sng">
                <a:solidFill>
                  <a:schemeClr val="dk1"/>
                </a:solidFill>
                <a:latin typeface="Calibri"/>
                <a:ea typeface="Calibri"/>
                <a:cs typeface="Calibri"/>
                <a:sym typeface="Calibri"/>
              </a:rPr>
              <a:t>en tanto que el funcionario o servidor público ocupan un status especial y poseen un deber de garante sobre la sociedad y el Estado, el cual consiste en evitar la lesión de los intereses dentro de la Administración Pública</a:t>
            </a:r>
            <a:r>
              <a:rPr lang="es-PE" sz="3400">
                <a:solidFill>
                  <a:schemeClr val="dk1"/>
                </a:solidFill>
                <a:latin typeface="Calibri"/>
                <a:ea typeface="Calibri"/>
                <a:cs typeface="Calibri"/>
                <a:sym typeface="Calibri"/>
              </a:rPr>
              <a:t>. </a:t>
            </a:r>
            <a:endParaRPr sz="3400" b="1" i="0" u="none" strike="noStrike" cap="none">
              <a:solidFill>
                <a:srgbClr val="000000"/>
              </a:solidFill>
              <a:latin typeface="Calibri"/>
              <a:ea typeface="Calibri"/>
              <a:cs typeface="Calibri"/>
              <a:sym typeface="Calibri"/>
            </a:endParaRPr>
          </a:p>
        </p:txBody>
      </p:sp>
      <p:sp>
        <p:nvSpPr>
          <p:cNvPr id="114" name="Google Shape;114;p15"/>
          <p:cNvSpPr txBox="1"/>
          <p:nvPr/>
        </p:nvSpPr>
        <p:spPr>
          <a:xfrm>
            <a:off x="1883950" y="4767275"/>
            <a:ext cx="8332200" cy="2044500"/>
          </a:xfrm>
          <a:prstGeom prst="rect">
            <a:avLst/>
          </a:prstGeom>
          <a:noFill/>
          <a:ln>
            <a:noFill/>
          </a:ln>
        </p:spPr>
        <p:txBody>
          <a:bodyPr spcFirstLastPara="1" wrap="square" lIns="91425" tIns="91425" rIns="91425" bIns="91425" anchor="t" anchorCtr="0">
            <a:spAutoFit/>
          </a:bodyPr>
          <a:lstStyle/>
          <a:p>
            <a:pPr marL="0" lvl="0" indent="0" algn="just" rtl="0">
              <a:lnSpc>
                <a:spcPct val="90000"/>
              </a:lnSpc>
              <a:spcBef>
                <a:spcPts val="1000"/>
              </a:spcBef>
              <a:spcAft>
                <a:spcPts val="0"/>
              </a:spcAft>
              <a:buNone/>
            </a:pPr>
            <a:r>
              <a:rPr lang="es-PE" sz="2500">
                <a:solidFill>
                  <a:schemeClr val="dk1"/>
                </a:solidFill>
                <a:latin typeface="Calibri"/>
                <a:ea typeface="Calibri"/>
                <a:cs typeface="Calibri"/>
                <a:sym typeface="Calibri"/>
              </a:rPr>
              <a:t>Fuente: Roxin, Claus (1998). Autoría y dominio del hecho en el Derecho penal, traducción de la sesta edición alemana. Marcial Ponsm, Madrid- Barcelona, pp.383.</a:t>
            </a:r>
            <a:endParaRPr sz="2500">
              <a:solidFill>
                <a:schemeClr val="dk1"/>
              </a:solidFill>
              <a:latin typeface="Calibri"/>
              <a:ea typeface="Calibri"/>
              <a:cs typeface="Calibri"/>
              <a:sym typeface="Calibri"/>
            </a:endParaRPr>
          </a:p>
          <a:p>
            <a:pPr marL="0" lvl="0" indent="0" algn="just" rtl="0">
              <a:lnSpc>
                <a:spcPct val="90000"/>
              </a:lnSpc>
              <a:spcBef>
                <a:spcPts val="1000"/>
              </a:spcBef>
              <a:spcAft>
                <a:spcPts val="0"/>
              </a:spcAft>
              <a:buNone/>
            </a:pPr>
            <a:r>
              <a:rPr lang="es-PE" sz="2500">
                <a:solidFill>
                  <a:schemeClr val="dk1"/>
                </a:solidFill>
                <a:latin typeface="Calibri"/>
                <a:ea typeface="Calibri"/>
                <a:cs typeface="Calibri"/>
                <a:sym typeface="Calibri"/>
              </a:rPr>
              <a:t>Bacigualupo, Enrique (1999). Derecho Penal. Parte General, segunda edición. Hammurabi, Buenos Aires.</a:t>
            </a:r>
            <a:endParaRPr sz="2500">
              <a:latin typeface="Calibri"/>
              <a:ea typeface="Calibri"/>
              <a:cs typeface="Calibri"/>
              <a:sym typeface="Calibri"/>
            </a:endParaRPr>
          </a:p>
        </p:txBody>
      </p:sp>
      <p:pic>
        <p:nvPicPr>
          <p:cNvPr id="2" name="Imagen 1">
            <a:extLst>
              <a:ext uri="{FF2B5EF4-FFF2-40B4-BE49-F238E27FC236}">
                <a16:creationId xmlns:a16="http://schemas.microsoft.com/office/drawing/2014/main" id="{57349FA2-3165-3D21-1B74-F5DB7B2FBAE3}"/>
              </a:ext>
            </a:extLst>
          </p:cNvPr>
          <p:cNvPicPr>
            <a:picLocks noChangeAspect="1"/>
          </p:cNvPicPr>
          <p:nvPr/>
        </p:nvPicPr>
        <p:blipFill>
          <a:blip r:embed="rId3"/>
          <a:stretch>
            <a:fillRect/>
          </a:stretch>
        </p:blipFill>
        <p:spPr>
          <a:xfrm>
            <a:off x="10190375" y="5994375"/>
            <a:ext cx="1791093" cy="742622"/>
          </a:xfrm>
          <a:prstGeom prst="rect">
            <a:avLst/>
          </a:prstGeom>
        </p:spPr>
      </p:pic>
      <p:sp>
        <p:nvSpPr>
          <p:cNvPr id="3" name="CuadroTexto 2">
            <a:extLst>
              <a:ext uri="{FF2B5EF4-FFF2-40B4-BE49-F238E27FC236}">
                <a16:creationId xmlns:a16="http://schemas.microsoft.com/office/drawing/2014/main" id="{8156E1DF-3B2F-297B-8FD7-7C9C5FE6BC23}"/>
              </a:ext>
            </a:extLst>
          </p:cNvPr>
          <p:cNvSpPr txBox="1"/>
          <p:nvPr/>
        </p:nvSpPr>
        <p:spPr>
          <a:xfrm>
            <a:off x="9245059" y="102169"/>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30" name="Google Shape;930;g23808c367bd_0_892"/>
          <p:cNvSpPr/>
          <p:nvPr/>
        </p:nvSpPr>
        <p:spPr>
          <a:xfrm>
            <a:off x="708450" y="1121200"/>
            <a:ext cx="10775100" cy="4767900"/>
          </a:xfrm>
          <a:prstGeom prst="roundRect">
            <a:avLst>
              <a:gd name="adj" fmla="val 6986"/>
            </a:avLst>
          </a:prstGeom>
          <a:noFill/>
          <a:ln w="762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560"/>
              </a:spcBef>
              <a:spcAft>
                <a:spcPts val="0"/>
              </a:spcAft>
              <a:buNone/>
            </a:pPr>
            <a:r>
              <a:rPr lang="es-PE" sz="3200">
                <a:solidFill>
                  <a:schemeClr val="dk1"/>
                </a:solidFill>
                <a:latin typeface="Calibri"/>
                <a:ea typeface="Calibri"/>
                <a:cs typeface="Calibri"/>
                <a:sym typeface="Calibri"/>
              </a:rPr>
              <a:t>El chofer del Director de Investigación Criminal de la Dirincri tiene a  su disposición dos vehículos los cuales son utilizados para transportar a este último para cualquier evento de la PNP (conmemoraciones, servicios, trámites, etc); sin embargo, por las noches, este utiliza dichos vehículos para hacer servicios de taxi desde las aplicaciones Uber y Cabify, por los cuales percibe una cantidad diaria de S/500, lo cual utiliza para hacer los mantenimientos y tanqueo de combustible a efectos de que el Director de Investigación Criminal no se percate de esta situación, restándole una ganancia de S/100 soles.</a:t>
            </a:r>
            <a:endParaRPr sz="3200">
              <a:solidFill>
                <a:schemeClr val="dk1"/>
              </a:solidFill>
              <a:latin typeface="Calibri"/>
              <a:ea typeface="Calibri"/>
              <a:cs typeface="Calibri"/>
              <a:sym typeface="Calibri"/>
            </a:endParaRPr>
          </a:p>
        </p:txBody>
      </p:sp>
      <p:pic>
        <p:nvPicPr>
          <p:cNvPr id="2" name="Imagen 1">
            <a:extLst>
              <a:ext uri="{FF2B5EF4-FFF2-40B4-BE49-F238E27FC236}">
                <a16:creationId xmlns:a16="http://schemas.microsoft.com/office/drawing/2014/main" id="{D9BEF6D8-53FB-1658-DFEC-88B7982A2B38}"/>
              </a:ext>
            </a:extLst>
          </p:cNvPr>
          <p:cNvPicPr>
            <a:picLocks noChangeAspect="1"/>
          </p:cNvPicPr>
          <p:nvPr/>
        </p:nvPicPr>
        <p:blipFill>
          <a:blip r:embed="rId3"/>
          <a:stretch>
            <a:fillRect/>
          </a:stretch>
        </p:blipFill>
        <p:spPr>
          <a:xfrm>
            <a:off x="10190375" y="5994375"/>
            <a:ext cx="1791093" cy="742622"/>
          </a:xfrm>
          <a:prstGeom prst="rect">
            <a:avLst/>
          </a:prstGeom>
        </p:spPr>
      </p:pic>
      <p:sp>
        <p:nvSpPr>
          <p:cNvPr id="3" name="Rectángulo 2">
            <a:extLst>
              <a:ext uri="{FF2B5EF4-FFF2-40B4-BE49-F238E27FC236}">
                <a16:creationId xmlns:a16="http://schemas.microsoft.com/office/drawing/2014/main" id="{041C6A03-7343-7174-0774-299C0CB7BAB2}"/>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4" name="CuadroTexto 3">
            <a:extLst>
              <a:ext uri="{FF2B5EF4-FFF2-40B4-BE49-F238E27FC236}">
                <a16:creationId xmlns:a16="http://schemas.microsoft.com/office/drawing/2014/main" id="{9E7F48E1-6A1F-11DD-2778-05285DB4E1B0}"/>
              </a:ext>
            </a:extLst>
          </p:cNvPr>
          <p:cNvSpPr txBox="1"/>
          <p:nvPr/>
        </p:nvSpPr>
        <p:spPr>
          <a:xfrm>
            <a:off x="-70356" y="102881"/>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Google Shape;936;g23808c367bd_0_899"/>
          <p:cNvSpPr/>
          <p:nvPr/>
        </p:nvSpPr>
        <p:spPr>
          <a:xfrm>
            <a:off x="553350" y="1466575"/>
            <a:ext cx="11085300" cy="4284900"/>
          </a:xfrm>
          <a:prstGeom prst="roundRect">
            <a:avLst>
              <a:gd name="adj" fmla="val 6986"/>
            </a:avLst>
          </a:prstGeom>
          <a:noFill/>
          <a:ln w="76200" cap="flat" cmpd="sng">
            <a:solidFill>
              <a:srgbClr val="A64D79"/>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560"/>
              </a:spcBef>
              <a:spcAft>
                <a:spcPts val="0"/>
              </a:spcAft>
              <a:buNone/>
            </a:pPr>
            <a:r>
              <a:rPr lang="es-PE" sz="7100">
                <a:solidFill>
                  <a:schemeClr val="dk1"/>
                </a:solidFill>
                <a:latin typeface="Calibri"/>
                <a:ea typeface="Calibri"/>
                <a:cs typeface="Calibri"/>
                <a:sym typeface="Calibri"/>
              </a:rPr>
              <a:t>¿Se ha cometido el delito de peculado? ¿El Director de Investigación Criminal sería pasible de ser imputado?</a:t>
            </a:r>
            <a:endParaRPr sz="7100">
              <a:solidFill>
                <a:schemeClr val="dk1"/>
              </a:solidFill>
              <a:latin typeface="Calibri"/>
              <a:ea typeface="Calibri"/>
              <a:cs typeface="Calibri"/>
              <a:sym typeface="Calibri"/>
            </a:endParaRPr>
          </a:p>
        </p:txBody>
      </p:sp>
      <p:pic>
        <p:nvPicPr>
          <p:cNvPr id="2" name="Imagen 1">
            <a:extLst>
              <a:ext uri="{FF2B5EF4-FFF2-40B4-BE49-F238E27FC236}">
                <a16:creationId xmlns:a16="http://schemas.microsoft.com/office/drawing/2014/main" id="{A8E8559E-7071-9B87-5D63-CC9C498D222E}"/>
              </a:ext>
            </a:extLst>
          </p:cNvPr>
          <p:cNvPicPr>
            <a:picLocks noChangeAspect="1"/>
          </p:cNvPicPr>
          <p:nvPr/>
        </p:nvPicPr>
        <p:blipFill>
          <a:blip r:embed="rId3"/>
          <a:stretch>
            <a:fillRect/>
          </a:stretch>
        </p:blipFill>
        <p:spPr>
          <a:xfrm>
            <a:off x="10190375" y="5994375"/>
            <a:ext cx="1791093" cy="742622"/>
          </a:xfrm>
          <a:prstGeom prst="rect">
            <a:avLst/>
          </a:prstGeom>
        </p:spPr>
      </p:pic>
      <p:sp>
        <p:nvSpPr>
          <p:cNvPr id="3" name="Rectángulo 2">
            <a:extLst>
              <a:ext uri="{FF2B5EF4-FFF2-40B4-BE49-F238E27FC236}">
                <a16:creationId xmlns:a16="http://schemas.microsoft.com/office/drawing/2014/main" id="{325D7FEF-5674-3F19-118C-4AA3D03F58D1}"/>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4" name="CuadroTexto 3">
            <a:extLst>
              <a:ext uri="{FF2B5EF4-FFF2-40B4-BE49-F238E27FC236}">
                <a16:creationId xmlns:a16="http://schemas.microsoft.com/office/drawing/2014/main" id="{BED49909-373A-B6F6-4901-4DB138A5EAF1}"/>
              </a:ext>
            </a:extLst>
          </p:cNvPr>
          <p:cNvSpPr txBox="1"/>
          <p:nvPr/>
        </p:nvSpPr>
        <p:spPr>
          <a:xfrm>
            <a:off x="-70356" y="102881"/>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4" name="Google Shape;944;g23808c367bd_0_906"/>
          <p:cNvSpPr/>
          <p:nvPr/>
        </p:nvSpPr>
        <p:spPr>
          <a:xfrm>
            <a:off x="907150" y="1121200"/>
            <a:ext cx="10526700" cy="4882800"/>
          </a:xfrm>
          <a:prstGeom prst="roundRect">
            <a:avLst>
              <a:gd name="adj" fmla="val 6986"/>
            </a:avLst>
          </a:prstGeom>
          <a:noFill/>
          <a:ln w="76200" cap="flat" cmpd="sng">
            <a:solidFill>
              <a:srgbClr val="45818E"/>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560"/>
              </a:spcBef>
              <a:spcAft>
                <a:spcPts val="0"/>
              </a:spcAft>
              <a:buNone/>
            </a:pPr>
            <a:r>
              <a:rPr lang="es-PE" sz="4200">
                <a:solidFill>
                  <a:schemeClr val="dk1"/>
                </a:solidFill>
                <a:latin typeface="Calibri"/>
                <a:ea typeface="Calibri"/>
                <a:cs typeface="Calibri"/>
                <a:sym typeface="Calibri"/>
              </a:rPr>
              <a:t>El encargado de una cochera de propiedad del Ministerio de Educación tiene como función el vigilar que los vehículos estacionados ahí tengan el mejor servicio respecto a su seguridad. Este trabaja junto a un asistente quién es el que brinda los tickets de entrada y salida a los usuarios, quienes son funcionarios o servidores de esta Entidad. </a:t>
            </a:r>
            <a:endParaRPr sz="4200">
              <a:solidFill>
                <a:schemeClr val="dk1"/>
              </a:solidFill>
              <a:latin typeface="Calibri"/>
              <a:ea typeface="Calibri"/>
              <a:cs typeface="Calibri"/>
              <a:sym typeface="Calibri"/>
            </a:endParaRPr>
          </a:p>
        </p:txBody>
      </p:sp>
      <p:pic>
        <p:nvPicPr>
          <p:cNvPr id="2" name="Imagen 1">
            <a:extLst>
              <a:ext uri="{FF2B5EF4-FFF2-40B4-BE49-F238E27FC236}">
                <a16:creationId xmlns:a16="http://schemas.microsoft.com/office/drawing/2014/main" id="{E8AA3D66-3E06-2A79-4E1F-85006E9B40B4}"/>
              </a:ext>
            </a:extLst>
          </p:cNvPr>
          <p:cNvPicPr>
            <a:picLocks noChangeAspect="1"/>
          </p:cNvPicPr>
          <p:nvPr/>
        </p:nvPicPr>
        <p:blipFill>
          <a:blip r:embed="rId3"/>
          <a:stretch>
            <a:fillRect/>
          </a:stretch>
        </p:blipFill>
        <p:spPr>
          <a:xfrm>
            <a:off x="10237509" y="6115378"/>
            <a:ext cx="1791093" cy="671921"/>
          </a:xfrm>
          <a:prstGeom prst="rect">
            <a:avLst/>
          </a:prstGeom>
        </p:spPr>
      </p:pic>
      <p:sp>
        <p:nvSpPr>
          <p:cNvPr id="3" name="Rectángulo 2">
            <a:extLst>
              <a:ext uri="{FF2B5EF4-FFF2-40B4-BE49-F238E27FC236}">
                <a16:creationId xmlns:a16="http://schemas.microsoft.com/office/drawing/2014/main" id="{7996BF4E-1277-CBF8-8702-3159DD5E53B5}"/>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4" name="CuadroTexto 3">
            <a:extLst>
              <a:ext uri="{FF2B5EF4-FFF2-40B4-BE49-F238E27FC236}">
                <a16:creationId xmlns:a16="http://schemas.microsoft.com/office/drawing/2014/main" id="{FF55D68E-7EC2-2395-00E3-538CA6E3F1C6}"/>
              </a:ext>
            </a:extLst>
          </p:cNvPr>
          <p:cNvSpPr txBox="1"/>
          <p:nvPr/>
        </p:nvSpPr>
        <p:spPr>
          <a:xfrm>
            <a:off x="-70356" y="102881"/>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g23808c367bd_0_912"/>
          <p:cNvSpPr/>
          <p:nvPr/>
        </p:nvSpPr>
        <p:spPr>
          <a:xfrm>
            <a:off x="183425" y="811775"/>
            <a:ext cx="6310800" cy="5192100"/>
          </a:xfrm>
          <a:prstGeom prst="roundRect">
            <a:avLst>
              <a:gd name="adj" fmla="val 6986"/>
            </a:avLst>
          </a:prstGeom>
          <a:noFill/>
          <a:ln w="76200" cap="flat" cmpd="sng">
            <a:solidFill>
              <a:srgbClr val="0B5394"/>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560"/>
              </a:spcBef>
              <a:spcAft>
                <a:spcPts val="0"/>
              </a:spcAft>
              <a:buNone/>
            </a:pPr>
            <a:r>
              <a:rPr lang="es-PE" sz="3400">
                <a:solidFill>
                  <a:schemeClr val="dk1"/>
                </a:solidFill>
                <a:latin typeface="Calibri"/>
                <a:ea typeface="Calibri"/>
                <a:cs typeface="Calibri"/>
                <a:sym typeface="Calibri"/>
              </a:rPr>
              <a:t>El último domingo, con ocasión del primer partido del Mundial Qatar 2022, estos deciden ver el partido dentro de la propia cochera. Estos suben el volumen al máximo de la TV y están eufóricos por los goles del partido, dejándose de percatar de quiénes sacaban sus vehículos (ambos estaban concentrados 100% en el partido).</a:t>
            </a:r>
            <a:endParaRPr sz="3400">
              <a:solidFill>
                <a:schemeClr val="dk1"/>
              </a:solidFill>
              <a:latin typeface="Calibri"/>
              <a:ea typeface="Calibri"/>
              <a:cs typeface="Calibri"/>
              <a:sym typeface="Calibri"/>
            </a:endParaRPr>
          </a:p>
        </p:txBody>
      </p:sp>
      <p:sp>
        <p:nvSpPr>
          <p:cNvPr id="953" name="Google Shape;953;g23808c367bd_0_912"/>
          <p:cNvSpPr/>
          <p:nvPr/>
        </p:nvSpPr>
        <p:spPr>
          <a:xfrm>
            <a:off x="6769925" y="1121200"/>
            <a:ext cx="5066100" cy="4882800"/>
          </a:xfrm>
          <a:prstGeom prst="roundRect">
            <a:avLst>
              <a:gd name="adj" fmla="val 6986"/>
            </a:avLst>
          </a:prstGeom>
          <a:noFill/>
          <a:ln w="76200" cap="flat" cmpd="sng">
            <a:solidFill>
              <a:srgbClr val="7F6000"/>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560"/>
              </a:spcBef>
              <a:spcAft>
                <a:spcPts val="0"/>
              </a:spcAft>
              <a:buNone/>
            </a:pPr>
            <a:r>
              <a:rPr lang="es-PE" sz="3800">
                <a:solidFill>
                  <a:schemeClr val="dk1"/>
                </a:solidFill>
                <a:latin typeface="Calibri"/>
                <a:ea typeface="Calibri"/>
                <a:cs typeface="Calibri"/>
                <a:sym typeface="Calibri"/>
              </a:rPr>
              <a:t>Al finalizar él partido se acerca el Ministro de Educación requiriendo su vehículo, empero cuando van a verlo, este ya no se encuentra, al igual que otros cinco vehículos de la cochera.</a:t>
            </a:r>
            <a:endParaRPr sz="3800">
              <a:solidFill>
                <a:schemeClr val="dk1"/>
              </a:solidFill>
              <a:latin typeface="Calibri"/>
              <a:ea typeface="Calibri"/>
              <a:cs typeface="Calibri"/>
              <a:sym typeface="Calibri"/>
            </a:endParaRPr>
          </a:p>
        </p:txBody>
      </p:sp>
      <p:pic>
        <p:nvPicPr>
          <p:cNvPr id="2" name="Imagen 1">
            <a:extLst>
              <a:ext uri="{FF2B5EF4-FFF2-40B4-BE49-F238E27FC236}">
                <a16:creationId xmlns:a16="http://schemas.microsoft.com/office/drawing/2014/main" id="{4CB1CC56-82AA-7F82-1680-E3850AF193C0}"/>
              </a:ext>
            </a:extLst>
          </p:cNvPr>
          <p:cNvPicPr>
            <a:picLocks noChangeAspect="1"/>
          </p:cNvPicPr>
          <p:nvPr/>
        </p:nvPicPr>
        <p:blipFill>
          <a:blip r:embed="rId3"/>
          <a:stretch>
            <a:fillRect/>
          </a:stretch>
        </p:blipFill>
        <p:spPr>
          <a:xfrm>
            <a:off x="10228083" y="6115378"/>
            <a:ext cx="1791093" cy="653067"/>
          </a:xfrm>
          <a:prstGeom prst="rect">
            <a:avLst/>
          </a:prstGeom>
        </p:spPr>
      </p:pic>
      <p:sp>
        <p:nvSpPr>
          <p:cNvPr id="3" name="CuadroTexto 2">
            <a:extLst>
              <a:ext uri="{FF2B5EF4-FFF2-40B4-BE49-F238E27FC236}">
                <a16:creationId xmlns:a16="http://schemas.microsoft.com/office/drawing/2014/main" id="{3870094C-7095-866E-F909-F0E729F40992}"/>
              </a:ext>
            </a:extLst>
          </p:cNvPr>
          <p:cNvSpPr txBox="1"/>
          <p:nvPr/>
        </p:nvSpPr>
        <p:spPr>
          <a:xfrm>
            <a:off x="-70356" y="102881"/>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
        <p:nvSpPr>
          <p:cNvPr id="4" name="Rectángulo 3">
            <a:extLst>
              <a:ext uri="{FF2B5EF4-FFF2-40B4-BE49-F238E27FC236}">
                <a16:creationId xmlns:a16="http://schemas.microsoft.com/office/drawing/2014/main" id="{D101C4FC-1026-2E7E-AB01-19B4E4FCBEBF}"/>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g23808c367bd_0_919"/>
          <p:cNvSpPr/>
          <p:nvPr/>
        </p:nvSpPr>
        <p:spPr>
          <a:xfrm>
            <a:off x="926700" y="1190875"/>
            <a:ext cx="10338600" cy="4836300"/>
          </a:xfrm>
          <a:prstGeom prst="roundRect">
            <a:avLst>
              <a:gd name="adj" fmla="val 6986"/>
            </a:avLst>
          </a:prstGeom>
          <a:noFill/>
          <a:ln w="76200" cap="flat" cmpd="sng">
            <a:solidFill>
              <a:srgbClr val="A64D79"/>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560"/>
              </a:spcBef>
              <a:spcAft>
                <a:spcPts val="0"/>
              </a:spcAft>
              <a:buNone/>
            </a:pPr>
            <a:r>
              <a:rPr lang="es-PE" sz="9000">
                <a:solidFill>
                  <a:schemeClr val="dk1"/>
                </a:solidFill>
                <a:latin typeface="Calibri"/>
                <a:ea typeface="Calibri"/>
                <a:cs typeface="Calibri"/>
                <a:sym typeface="Calibri"/>
              </a:rPr>
              <a:t>¿Se ha cometido el delito de peculado? ¿Cuál es la modalidad?</a:t>
            </a:r>
            <a:endParaRPr sz="9000">
              <a:solidFill>
                <a:schemeClr val="dk1"/>
              </a:solidFill>
              <a:latin typeface="Calibri"/>
              <a:ea typeface="Calibri"/>
              <a:cs typeface="Calibri"/>
              <a:sym typeface="Calibri"/>
            </a:endParaRPr>
          </a:p>
        </p:txBody>
      </p:sp>
      <p:pic>
        <p:nvPicPr>
          <p:cNvPr id="2" name="Imagen 1">
            <a:extLst>
              <a:ext uri="{FF2B5EF4-FFF2-40B4-BE49-F238E27FC236}">
                <a16:creationId xmlns:a16="http://schemas.microsoft.com/office/drawing/2014/main" id="{3CB12620-6D62-1DFB-F443-7C1328287129}"/>
              </a:ext>
            </a:extLst>
          </p:cNvPr>
          <p:cNvPicPr>
            <a:picLocks noChangeAspect="1"/>
          </p:cNvPicPr>
          <p:nvPr/>
        </p:nvPicPr>
        <p:blipFill>
          <a:blip r:embed="rId3"/>
          <a:stretch>
            <a:fillRect/>
          </a:stretch>
        </p:blipFill>
        <p:spPr>
          <a:xfrm>
            <a:off x="10218656" y="6115378"/>
            <a:ext cx="1791093" cy="653067"/>
          </a:xfrm>
          <a:prstGeom prst="rect">
            <a:avLst/>
          </a:prstGeom>
        </p:spPr>
      </p:pic>
      <p:sp>
        <p:nvSpPr>
          <p:cNvPr id="3" name="Rectángulo 2">
            <a:extLst>
              <a:ext uri="{FF2B5EF4-FFF2-40B4-BE49-F238E27FC236}">
                <a16:creationId xmlns:a16="http://schemas.microsoft.com/office/drawing/2014/main" id="{DFFE62F1-F883-2922-AD03-70DC50C46B56}"/>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4" name="CuadroTexto 3">
            <a:extLst>
              <a:ext uri="{FF2B5EF4-FFF2-40B4-BE49-F238E27FC236}">
                <a16:creationId xmlns:a16="http://schemas.microsoft.com/office/drawing/2014/main" id="{5243E627-1012-57CB-AF98-BB1728A2B201}"/>
              </a:ext>
            </a:extLst>
          </p:cNvPr>
          <p:cNvSpPr txBox="1"/>
          <p:nvPr/>
        </p:nvSpPr>
        <p:spPr>
          <a:xfrm>
            <a:off x="-70356" y="102881"/>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g25db1dd92e3_0_1"/>
          <p:cNvSpPr>
            <a:spLocks noGrp="1"/>
          </p:cNvSpPr>
          <p:nvPr>
            <p:ph type="title"/>
          </p:nvPr>
        </p:nvSpPr>
        <p:spPr>
          <a:xfrm>
            <a:off x="1053000" y="1740300"/>
            <a:ext cx="10086000" cy="3377400"/>
          </a:xfrm>
          <a:prstGeom prst="roundRect">
            <a:avLst>
              <a:gd name="adj" fmla="val 16667"/>
            </a:avLst>
          </a:prstGeom>
          <a:noFill/>
          <a:ln w="76200" cap="flat" cmpd="sng">
            <a:solidFill>
              <a:srgbClr val="99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100"/>
              <a:buFont typeface="Arial"/>
              <a:buNone/>
            </a:pPr>
            <a:r>
              <a:rPr lang="es-PE" sz="7000" b="1">
                <a:latin typeface="Arial"/>
                <a:ea typeface="Arial"/>
                <a:cs typeface="Arial"/>
                <a:sym typeface="Arial"/>
              </a:rPr>
              <a:t>Tipificación del Delito de Malversación de fondos (art.401 CP)</a:t>
            </a:r>
            <a:endParaRPr sz="7000" b="1">
              <a:latin typeface="Arial"/>
              <a:ea typeface="Arial"/>
              <a:cs typeface="Arial"/>
              <a:sym typeface="Arial"/>
            </a:endParaRPr>
          </a:p>
        </p:txBody>
      </p:sp>
      <p:pic>
        <p:nvPicPr>
          <p:cNvPr id="2" name="Imagen 1">
            <a:extLst>
              <a:ext uri="{FF2B5EF4-FFF2-40B4-BE49-F238E27FC236}">
                <a16:creationId xmlns:a16="http://schemas.microsoft.com/office/drawing/2014/main" id="{2DA74079-1E83-AD5B-23CA-799821A333CF}"/>
              </a:ext>
            </a:extLst>
          </p:cNvPr>
          <p:cNvPicPr>
            <a:picLocks noChangeAspect="1"/>
          </p:cNvPicPr>
          <p:nvPr/>
        </p:nvPicPr>
        <p:blipFill>
          <a:blip r:embed="rId3"/>
          <a:stretch>
            <a:fillRect/>
          </a:stretch>
        </p:blipFill>
        <p:spPr>
          <a:xfrm>
            <a:off x="10190375" y="5994375"/>
            <a:ext cx="1791093" cy="742622"/>
          </a:xfrm>
          <a:prstGeom prst="rect">
            <a:avLst/>
          </a:prstGeom>
        </p:spPr>
      </p:pic>
      <p:sp>
        <p:nvSpPr>
          <p:cNvPr id="3" name="CuadroTexto 2">
            <a:extLst>
              <a:ext uri="{FF2B5EF4-FFF2-40B4-BE49-F238E27FC236}">
                <a16:creationId xmlns:a16="http://schemas.microsoft.com/office/drawing/2014/main" id="{D02F6D34-D5DE-8061-44E5-FFB7820D2C12}"/>
              </a:ext>
            </a:extLst>
          </p:cNvPr>
          <p:cNvSpPr txBox="1"/>
          <p:nvPr/>
        </p:nvSpPr>
        <p:spPr>
          <a:xfrm>
            <a:off x="-70356" y="102881"/>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
        <p:nvSpPr>
          <p:cNvPr id="4" name="Rectángulo 3">
            <a:extLst>
              <a:ext uri="{FF2B5EF4-FFF2-40B4-BE49-F238E27FC236}">
                <a16:creationId xmlns:a16="http://schemas.microsoft.com/office/drawing/2014/main" id="{CBAD9465-5BF8-1510-2C72-2119FE620C24}"/>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25"/>
          <p:cNvSpPr/>
          <p:nvPr/>
        </p:nvSpPr>
        <p:spPr>
          <a:xfrm>
            <a:off x="477000" y="1305750"/>
            <a:ext cx="11238000" cy="4353900"/>
          </a:xfrm>
          <a:prstGeom prst="roundRect">
            <a:avLst>
              <a:gd name="adj" fmla="val 6986"/>
            </a:avLst>
          </a:prstGeom>
          <a:noFill/>
          <a:ln w="57150" cap="flat" cmpd="sng">
            <a:solidFill>
              <a:srgbClr val="351C75"/>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just" rtl="0">
              <a:lnSpc>
                <a:spcPct val="90000"/>
              </a:lnSpc>
              <a:spcBef>
                <a:spcPts val="0"/>
              </a:spcBef>
              <a:spcAft>
                <a:spcPts val="0"/>
              </a:spcAft>
              <a:buNone/>
            </a:pPr>
            <a:r>
              <a:rPr lang="es-PE" sz="3700">
                <a:solidFill>
                  <a:schemeClr val="dk1"/>
                </a:solidFill>
                <a:latin typeface="Calibri"/>
                <a:ea typeface="Calibri"/>
                <a:cs typeface="Calibri"/>
                <a:sym typeface="Calibri"/>
              </a:rPr>
              <a:t>«El funcionario o servidor público que da al dinero o bienes que administra una aplicación definitiva diferente de aquella a los que están destinados, </a:t>
            </a:r>
            <a:r>
              <a:rPr lang="es-PE" sz="3700" b="1" u="sng">
                <a:solidFill>
                  <a:srgbClr val="FF0000"/>
                </a:solidFill>
                <a:latin typeface="Calibri"/>
                <a:ea typeface="Calibri"/>
                <a:cs typeface="Calibri"/>
                <a:sym typeface="Calibri"/>
              </a:rPr>
              <a:t>afectando el servicio o la función encomendada</a:t>
            </a:r>
            <a:r>
              <a:rPr lang="es-PE" sz="3700">
                <a:solidFill>
                  <a:schemeClr val="dk1"/>
                </a:solidFill>
                <a:latin typeface="Calibri"/>
                <a:ea typeface="Calibri"/>
                <a:cs typeface="Calibri"/>
                <a:sym typeface="Calibri"/>
              </a:rPr>
              <a:t>, será reprimido con pena privativa de libertad no menor de uno ni mayor de cuatro años; inhabilitación a que se refieren los incisos 1, 2 y 8 del artículo 36, de cinco a veinte años, y ciento ochenta a trescientos sesenta y cinco días-multa.</a:t>
            </a:r>
            <a:endParaRPr sz="4300" b="1" i="0" u="none" strike="noStrike" cap="none">
              <a:solidFill>
                <a:srgbClr val="000000"/>
              </a:solidFill>
              <a:latin typeface="Calibri"/>
              <a:ea typeface="Calibri"/>
              <a:cs typeface="Calibri"/>
              <a:sym typeface="Calibri"/>
            </a:endParaRPr>
          </a:p>
        </p:txBody>
      </p:sp>
      <p:pic>
        <p:nvPicPr>
          <p:cNvPr id="2" name="Imagen 1">
            <a:extLst>
              <a:ext uri="{FF2B5EF4-FFF2-40B4-BE49-F238E27FC236}">
                <a16:creationId xmlns:a16="http://schemas.microsoft.com/office/drawing/2014/main" id="{BBB068D3-0487-86C8-311E-EA136279DA16}"/>
              </a:ext>
            </a:extLst>
          </p:cNvPr>
          <p:cNvPicPr>
            <a:picLocks noChangeAspect="1"/>
          </p:cNvPicPr>
          <p:nvPr/>
        </p:nvPicPr>
        <p:blipFill>
          <a:blip r:embed="rId3"/>
          <a:stretch>
            <a:fillRect/>
          </a:stretch>
        </p:blipFill>
        <p:spPr>
          <a:xfrm>
            <a:off x="10190375" y="5994375"/>
            <a:ext cx="1791093" cy="742622"/>
          </a:xfrm>
          <a:prstGeom prst="rect">
            <a:avLst/>
          </a:prstGeom>
        </p:spPr>
      </p:pic>
      <p:sp>
        <p:nvSpPr>
          <p:cNvPr id="3" name="Rectángulo 2">
            <a:extLst>
              <a:ext uri="{FF2B5EF4-FFF2-40B4-BE49-F238E27FC236}">
                <a16:creationId xmlns:a16="http://schemas.microsoft.com/office/drawing/2014/main" id="{6C563995-6E3E-0C9E-911E-F050C3BAD8C6}"/>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4" name="CuadroTexto 3">
            <a:extLst>
              <a:ext uri="{FF2B5EF4-FFF2-40B4-BE49-F238E27FC236}">
                <a16:creationId xmlns:a16="http://schemas.microsoft.com/office/drawing/2014/main" id="{F4DF4BAE-0A8D-A506-C34F-A5F13FC83185}"/>
              </a:ext>
            </a:extLst>
          </p:cNvPr>
          <p:cNvSpPr txBox="1"/>
          <p:nvPr/>
        </p:nvSpPr>
        <p:spPr>
          <a:xfrm>
            <a:off x="-70356" y="102881"/>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26"/>
          <p:cNvSpPr/>
          <p:nvPr/>
        </p:nvSpPr>
        <p:spPr>
          <a:xfrm>
            <a:off x="715200" y="1282775"/>
            <a:ext cx="10761600" cy="4521900"/>
          </a:xfrm>
          <a:prstGeom prst="roundRect">
            <a:avLst>
              <a:gd name="adj" fmla="val 6986"/>
            </a:avLst>
          </a:prstGeom>
          <a:noFill/>
          <a:ln w="57150" cap="flat" cmpd="sng">
            <a:solidFill>
              <a:srgbClr val="BF9000"/>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560"/>
              </a:spcBef>
              <a:spcAft>
                <a:spcPts val="0"/>
              </a:spcAft>
              <a:buNone/>
            </a:pPr>
            <a:r>
              <a:rPr lang="es-PE" sz="4400">
                <a:solidFill>
                  <a:schemeClr val="dk1"/>
                </a:solidFill>
                <a:latin typeface="Calibri"/>
                <a:ea typeface="Calibri"/>
                <a:cs typeface="Calibri"/>
                <a:sym typeface="Calibri"/>
              </a:rPr>
              <a:t>La pena será privativa de libertad no menor de cuatro ni mayor de ocho años; inhabilitación a que se refieren los incisos 1, 2 y 8 del artículo 36, de naturaleza perpetua, y, con trescientos sesenta y cinco a setecientos treinta días-multa, cuando ocurra cualquiera de los siguientes supuestos:</a:t>
            </a:r>
            <a:endParaRPr sz="4400" b="1" i="0" u="none" strike="noStrike" cap="none">
              <a:solidFill>
                <a:srgbClr val="000000"/>
              </a:solidFill>
              <a:latin typeface="Calibri"/>
              <a:ea typeface="Calibri"/>
              <a:cs typeface="Calibri"/>
              <a:sym typeface="Calibri"/>
            </a:endParaRPr>
          </a:p>
        </p:txBody>
      </p:sp>
      <p:pic>
        <p:nvPicPr>
          <p:cNvPr id="2" name="Imagen 1">
            <a:extLst>
              <a:ext uri="{FF2B5EF4-FFF2-40B4-BE49-F238E27FC236}">
                <a16:creationId xmlns:a16="http://schemas.microsoft.com/office/drawing/2014/main" id="{AF25C028-1CC2-D32C-BDF8-DF9B5106F2FC}"/>
              </a:ext>
            </a:extLst>
          </p:cNvPr>
          <p:cNvPicPr>
            <a:picLocks noChangeAspect="1"/>
          </p:cNvPicPr>
          <p:nvPr/>
        </p:nvPicPr>
        <p:blipFill>
          <a:blip r:embed="rId3"/>
          <a:stretch>
            <a:fillRect/>
          </a:stretch>
        </p:blipFill>
        <p:spPr>
          <a:xfrm>
            <a:off x="10190375" y="5994375"/>
            <a:ext cx="1791093" cy="742622"/>
          </a:xfrm>
          <a:prstGeom prst="rect">
            <a:avLst/>
          </a:prstGeom>
        </p:spPr>
      </p:pic>
      <p:sp>
        <p:nvSpPr>
          <p:cNvPr id="3" name="CuadroTexto 2">
            <a:extLst>
              <a:ext uri="{FF2B5EF4-FFF2-40B4-BE49-F238E27FC236}">
                <a16:creationId xmlns:a16="http://schemas.microsoft.com/office/drawing/2014/main" id="{3543E3A7-14C1-39C5-0507-29E429CB3B43}"/>
              </a:ext>
            </a:extLst>
          </p:cNvPr>
          <p:cNvSpPr txBox="1"/>
          <p:nvPr/>
        </p:nvSpPr>
        <p:spPr>
          <a:xfrm>
            <a:off x="-70356" y="102881"/>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g25db1dd92e3_0_13"/>
          <p:cNvSpPr/>
          <p:nvPr/>
        </p:nvSpPr>
        <p:spPr>
          <a:xfrm>
            <a:off x="183425" y="811775"/>
            <a:ext cx="3002400" cy="5192100"/>
          </a:xfrm>
          <a:prstGeom prst="roundRect">
            <a:avLst>
              <a:gd name="adj" fmla="val 6986"/>
            </a:avLst>
          </a:prstGeom>
          <a:noFill/>
          <a:ln w="76200" cap="flat" cmpd="sng">
            <a:solidFill>
              <a:srgbClr val="0B5394"/>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560"/>
              </a:spcBef>
              <a:spcAft>
                <a:spcPts val="0"/>
              </a:spcAft>
              <a:buNone/>
            </a:pPr>
            <a:r>
              <a:rPr lang="es-PE" sz="3400">
                <a:solidFill>
                  <a:schemeClr val="dk1"/>
                </a:solidFill>
                <a:latin typeface="Calibri"/>
                <a:ea typeface="Calibri"/>
                <a:cs typeface="Calibri"/>
                <a:sym typeface="Calibri"/>
              </a:rPr>
              <a:t>1. El agente actúe como integrante de una organización criminal, como persona vinculada o actúe por encargo de ella.</a:t>
            </a:r>
            <a:endParaRPr sz="3400">
              <a:solidFill>
                <a:schemeClr val="dk1"/>
              </a:solidFill>
              <a:latin typeface="Calibri"/>
              <a:ea typeface="Calibri"/>
              <a:cs typeface="Calibri"/>
              <a:sym typeface="Calibri"/>
            </a:endParaRPr>
          </a:p>
        </p:txBody>
      </p:sp>
      <p:sp>
        <p:nvSpPr>
          <p:cNvPr id="989" name="Google Shape;989;g25db1dd92e3_0_13"/>
          <p:cNvSpPr/>
          <p:nvPr/>
        </p:nvSpPr>
        <p:spPr>
          <a:xfrm>
            <a:off x="3467288" y="128075"/>
            <a:ext cx="4101000" cy="6559500"/>
          </a:xfrm>
          <a:prstGeom prst="roundRect">
            <a:avLst>
              <a:gd name="adj" fmla="val 6986"/>
            </a:avLst>
          </a:prstGeom>
          <a:noFill/>
          <a:ln w="76200" cap="flat" cmpd="sng">
            <a:solidFill>
              <a:srgbClr val="7F6000"/>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560"/>
              </a:spcBef>
              <a:spcAft>
                <a:spcPts val="0"/>
              </a:spcAft>
              <a:buNone/>
            </a:pPr>
            <a:r>
              <a:rPr lang="es-PE" sz="3400">
                <a:solidFill>
                  <a:schemeClr val="dk1"/>
                </a:solidFill>
                <a:latin typeface="Calibri"/>
                <a:ea typeface="Calibri"/>
                <a:cs typeface="Calibri"/>
                <a:sym typeface="Calibri"/>
              </a:rPr>
              <a:t>2. La conducta recaiga sobre programas con fines asistenciales, de apoyo o inclusión social o de desarrollo, siempre que el valor del dinero, bienes, efectos o ganancias involucrados supere las diez unidades impositivas tributarias.</a:t>
            </a:r>
            <a:endParaRPr sz="3400">
              <a:solidFill>
                <a:schemeClr val="dk1"/>
              </a:solidFill>
              <a:latin typeface="Calibri"/>
              <a:ea typeface="Calibri"/>
              <a:cs typeface="Calibri"/>
              <a:sym typeface="Calibri"/>
            </a:endParaRPr>
          </a:p>
        </p:txBody>
      </p:sp>
      <p:sp>
        <p:nvSpPr>
          <p:cNvPr id="990" name="Google Shape;990;g25db1dd92e3_0_13"/>
          <p:cNvSpPr/>
          <p:nvPr/>
        </p:nvSpPr>
        <p:spPr>
          <a:xfrm>
            <a:off x="7849750" y="1121200"/>
            <a:ext cx="4043700" cy="4882800"/>
          </a:xfrm>
          <a:prstGeom prst="roundRect">
            <a:avLst>
              <a:gd name="adj" fmla="val 6986"/>
            </a:avLst>
          </a:prstGeom>
          <a:noFill/>
          <a:ln w="762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560"/>
              </a:spcBef>
              <a:spcAft>
                <a:spcPts val="0"/>
              </a:spcAft>
              <a:buNone/>
            </a:pPr>
            <a:r>
              <a:rPr lang="es-PE" sz="3400">
                <a:solidFill>
                  <a:schemeClr val="dk1"/>
                </a:solidFill>
                <a:latin typeface="Calibri"/>
                <a:ea typeface="Calibri"/>
                <a:cs typeface="Calibri"/>
                <a:sym typeface="Calibri"/>
              </a:rPr>
              <a:t>3. El agente se aproveche de una situación de calamidad pública o emergencia sanitaria, o la comisión del delito comprometa la defensa, seguridad o soberanía nacional</a:t>
            </a:r>
            <a:endParaRPr sz="3400">
              <a:solidFill>
                <a:schemeClr val="dk1"/>
              </a:solidFill>
              <a:latin typeface="Calibri"/>
              <a:ea typeface="Calibri"/>
              <a:cs typeface="Calibri"/>
              <a:sym typeface="Calibri"/>
            </a:endParaRPr>
          </a:p>
        </p:txBody>
      </p:sp>
      <p:pic>
        <p:nvPicPr>
          <p:cNvPr id="2" name="Imagen 1">
            <a:extLst>
              <a:ext uri="{FF2B5EF4-FFF2-40B4-BE49-F238E27FC236}">
                <a16:creationId xmlns:a16="http://schemas.microsoft.com/office/drawing/2014/main" id="{34C9476D-86FC-DE63-3606-2A86CC64A519}"/>
              </a:ext>
            </a:extLst>
          </p:cNvPr>
          <p:cNvPicPr>
            <a:picLocks noChangeAspect="1"/>
          </p:cNvPicPr>
          <p:nvPr/>
        </p:nvPicPr>
        <p:blipFill>
          <a:blip r:embed="rId3"/>
          <a:stretch>
            <a:fillRect/>
          </a:stretch>
        </p:blipFill>
        <p:spPr>
          <a:xfrm>
            <a:off x="10217482" y="6117995"/>
            <a:ext cx="1791093" cy="628501"/>
          </a:xfrm>
          <a:prstGeom prst="rect">
            <a:avLst/>
          </a:prstGeom>
        </p:spPr>
      </p:pic>
      <p:sp>
        <p:nvSpPr>
          <p:cNvPr id="3" name="Rectángulo 2">
            <a:extLst>
              <a:ext uri="{FF2B5EF4-FFF2-40B4-BE49-F238E27FC236}">
                <a16:creationId xmlns:a16="http://schemas.microsoft.com/office/drawing/2014/main" id="{1BD4D931-1CAA-DD2F-5A5C-1BE551480E06}"/>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4" name="CuadroTexto 3">
            <a:extLst>
              <a:ext uri="{FF2B5EF4-FFF2-40B4-BE49-F238E27FC236}">
                <a16:creationId xmlns:a16="http://schemas.microsoft.com/office/drawing/2014/main" id="{8F6CFE63-436B-CFAD-8340-D73D2620FE4C}"/>
              </a:ext>
            </a:extLst>
          </p:cNvPr>
          <p:cNvSpPr txBox="1"/>
          <p:nvPr/>
        </p:nvSpPr>
        <p:spPr>
          <a:xfrm>
            <a:off x="0" y="121003"/>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g25db1dd92e3_0_24"/>
          <p:cNvSpPr>
            <a:spLocks noGrp="1"/>
          </p:cNvSpPr>
          <p:nvPr>
            <p:ph type="title"/>
          </p:nvPr>
        </p:nvSpPr>
        <p:spPr>
          <a:xfrm>
            <a:off x="1348950" y="1740300"/>
            <a:ext cx="9494100" cy="3377400"/>
          </a:xfrm>
          <a:prstGeom prst="roundRect">
            <a:avLst>
              <a:gd name="adj" fmla="val 16667"/>
            </a:avLst>
          </a:prstGeom>
          <a:noFill/>
          <a:ln w="76200" cap="flat" cmpd="sng">
            <a:solidFill>
              <a:srgbClr val="99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100"/>
              <a:buFont typeface="Arial"/>
              <a:buNone/>
            </a:pPr>
            <a:r>
              <a:rPr lang="es-PE" sz="13000" b="1">
                <a:latin typeface="Arial"/>
                <a:ea typeface="Arial"/>
                <a:cs typeface="Arial"/>
                <a:sym typeface="Arial"/>
              </a:rPr>
              <a:t>Casos Prácticos</a:t>
            </a:r>
            <a:endParaRPr sz="13000" b="1">
              <a:latin typeface="Arial"/>
              <a:ea typeface="Arial"/>
              <a:cs typeface="Arial"/>
              <a:sym typeface="Arial"/>
            </a:endParaRPr>
          </a:p>
        </p:txBody>
      </p:sp>
      <p:pic>
        <p:nvPicPr>
          <p:cNvPr id="2" name="Imagen 1">
            <a:extLst>
              <a:ext uri="{FF2B5EF4-FFF2-40B4-BE49-F238E27FC236}">
                <a16:creationId xmlns:a16="http://schemas.microsoft.com/office/drawing/2014/main" id="{F1AF9028-0567-1826-5D78-9C5F24D30440}"/>
              </a:ext>
            </a:extLst>
          </p:cNvPr>
          <p:cNvPicPr>
            <a:picLocks noChangeAspect="1"/>
          </p:cNvPicPr>
          <p:nvPr/>
        </p:nvPicPr>
        <p:blipFill>
          <a:blip r:embed="rId3"/>
          <a:stretch>
            <a:fillRect/>
          </a:stretch>
        </p:blipFill>
        <p:spPr>
          <a:xfrm>
            <a:off x="10190375" y="5994375"/>
            <a:ext cx="1791093" cy="74262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23808c367bd_0_107"/>
          <p:cNvSpPr>
            <a:spLocks noGrp="1"/>
          </p:cNvSpPr>
          <p:nvPr>
            <p:ph type="title"/>
          </p:nvPr>
        </p:nvSpPr>
        <p:spPr>
          <a:xfrm>
            <a:off x="1514400" y="1269300"/>
            <a:ext cx="9163200" cy="4319400"/>
          </a:xfrm>
          <a:prstGeom prst="roundRect">
            <a:avLst>
              <a:gd name="adj" fmla="val 16667"/>
            </a:avLst>
          </a:prstGeom>
          <a:noFill/>
          <a:ln w="76200" cap="flat" cmpd="sng">
            <a:solidFill>
              <a:srgbClr val="99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888"/>
              <a:buFont typeface="Arial Black"/>
              <a:buNone/>
            </a:pPr>
            <a:r>
              <a:rPr lang="es-PE" sz="12500" b="1">
                <a:latin typeface="Arial"/>
                <a:ea typeface="Arial"/>
                <a:cs typeface="Arial"/>
                <a:sym typeface="Arial"/>
              </a:rPr>
              <a:t>El delito de colusión</a:t>
            </a:r>
            <a:endParaRPr sz="12500" b="1">
              <a:latin typeface="Arial"/>
              <a:ea typeface="Arial"/>
              <a:cs typeface="Arial"/>
              <a:sym typeface="Arial"/>
            </a:endParaRPr>
          </a:p>
        </p:txBody>
      </p:sp>
      <p:pic>
        <p:nvPicPr>
          <p:cNvPr id="2" name="Imagen 1">
            <a:extLst>
              <a:ext uri="{FF2B5EF4-FFF2-40B4-BE49-F238E27FC236}">
                <a16:creationId xmlns:a16="http://schemas.microsoft.com/office/drawing/2014/main" id="{DFAFDAFF-51BE-C639-D6DF-4D23D980D843}"/>
              </a:ext>
            </a:extLst>
          </p:cNvPr>
          <p:cNvPicPr>
            <a:picLocks noChangeAspect="1"/>
          </p:cNvPicPr>
          <p:nvPr/>
        </p:nvPicPr>
        <p:blipFill>
          <a:blip r:embed="rId3"/>
          <a:stretch>
            <a:fillRect/>
          </a:stretch>
        </p:blipFill>
        <p:spPr>
          <a:xfrm>
            <a:off x="10190375" y="5994375"/>
            <a:ext cx="1791093" cy="742622"/>
          </a:xfrm>
          <a:prstGeom prst="rect">
            <a:avLst/>
          </a:prstGeom>
        </p:spPr>
      </p:pic>
      <p:sp>
        <p:nvSpPr>
          <p:cNvPr id="3" name="Rectángulo 2">
            <a:extLst>
              <a:ext uri="{FF2B5EF4-FFF2-40B4-BE49-F238E27FC236}">
                <a16:creationId xmlns:a16="http://schemas.microsoft.com/office/drawing/2014/main" id="{BD0FBAA9-3E88-C39C-33FE-2A7008C7E8A1}"/>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4" name="CuadroTexto 3">
            <a:extLst>
              <a:ext uri="{FF2B5EF4-FFF2-40B4-BE49-F238E27FC236}">
                <a16:creationId xmlns:a16="http://schemas.microsoft.com/office/drawing/2014/main" id="{C153C241-1087-1073-00C0-07939759B375}"/>
              </a:ext>
            </a:extLst>
          </p:cNvPr>
          <p:cNvSpPr txBox="1"/>
          <p:nvPr/>
        </p:nvSpPr>
        <p:spPr>
          <a:xfrm>
            <a:off x="9245059" y="102169"/>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1003" name="Google Shape;1003;g25db1dd92e3_0_31"/>
          <p:cNvSpPr/>
          <p:nvPr/>
        </p:nvSpPr>
        <p:spPr>
          <a:xfrm>
            <a:off x="907150" y="1121200"/>
            <a:ext cx="10526700" cy="4882800"/>
          </a:xfrm>
          <a:prstGeom prst="roundRect">
            <a:avLst>
              <a:gd name="adj" fmla="val 6986"/>
            </a:avLst>
          </a:prstGeom>
          <a:noFill/>
          <a:ln w="76200" cap="flat" cmpd="sng">
            <a:solidFill>
              <a:srgbClr val="45818E"/>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560"/>
              </a:spcBef>
              <a:spcAft>
                <a:spcPts val="0"/>
              </a:spcAft>
              <a:buNone/>
            </a:pPr>
            <a:r>
              <a:rPr lang="es-PE" sz="4600">
                <a:solidFill>
                  <a:schemeClr val="dk1"/>
                </a:solidFill>
                <a:latin typeface="Calibri"/>
                <a:ea typeface="Calibri"/>
                <a:cs typeface="Calibri"/>
                <a:sym typeface="Calibri"/>
              </a:rPr>
              <a:t>Bilar Machetti es Ministra del Interior en el Perú y durante su periodo surgió una pandemia global denominada COVI-39, producto del cual era necesario destinar recursos económicos para la compra de vacunas para luchar frontalmente con esta enfermedad mundial; </a:t>
            </a:r>
            <a:endParaRPr sz="4600">
              <a:solidFill>
                <a:schemeClr val="dk1"/>
              </a:solidFill>
              <a:latin typeface="Calibri"/>
              <a:ea typeface="Calibri"/>
              <a:cs typeface="Calibri"/>
              <a:sym typeface="Calibri"/>
            </a:endParaRPr>
          </a:p>
        </p:txBody>
      </p:sp>
      <p:pic>
        <p:nvPicPr>
          <p:cNvPr id="2" name="Imagen 1">
            <a:extLst>
              <a:ext uri="{FF2B5EF4-FFF2-40B4-BE49-F238E27FC236}">
                <a16:creationId xmlns:a16="http://schemas.microsoft.com/office/drawing/2014/main" id="{D96D2CA9-4A2D-CF05-5AD6-6F6619C50021}"/>
              </a:ext>
            </a:extLst>
          </p:cNvPr>
          <p:cNvPicPr>
            <a:picLocks noChangeAspect="1"/>
          </p:cNvPicPr>
          <p:nvPr/>
        </p:nvPicPr>
        <p:blipFill>
          <a:blip r:embed="rId3"/>
          <a:stretch>
            <a:fillRect/>
          </a:stretch>
        </p:blipFill>
        <p:spPr>
          <a:xfrm>
            <a:off x="10190375" y="6127423"/>
            <a:ext cx="1791093" cy="609574"/>
          </a:xfrm>
          <a:prstGeom prst="rect">
            <a:avLst/>
          </a:prstGeom>
        </p:spPr>
      </p:pic>
      <p:sp>
        <p:nvSpPr>
          <p:cNvPr id="3" name="Rectángulo 2">
            <a:extLst>
              <a:ext uri="{FF2B5EF4-FFF2-40B4-BE49-F238E27FC236}">
                <a16:creationId xmlns:a16="http://schemas.microsoft.com/office/drawing/2014/main" id="{F0F8FBAF-9664-6E69-D87A-DF374EE42A91}"/>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4" name="CuadroTexto 3">
            <a:extLst>
              <a:ext uri="{FF2B5EF4-FFF2-40B4-BE49-F238E27FC236}">
                <a16:creationId xmlns:a16="http://schemas.microsoft.com/office/drawing/2014/main" id="{4DBAE3EB-838B-3113-7286-4CC9F66B19B9}"/>
              </a:ext>
            </a:extLst>
          </p:cNvPr>
          <p:cNvSpPr txBox="1"/>
          <p:nvPr/>
        </p:nvSpPr>
        <p:spPr>
          <a:xfrm>
            <a:off x="-70356" y="102881"/>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g25db1dd92e3_0_37"/>
          <p:cNvSpPr/>
          <p:nvPr/>
        </p:nvSpPr>
        <p:spPr>
          <a:xfrm>
            <a:off x="602673" y="1121200"/>
            <a:ext cx="10882977" cy="4825500"/>
          </a:xfrm>
          <a:prstGeom prst="roundRect">
            <a:avLst>
              <a:gd name="adj" fmla="val 6986"/>
            </a:avLst>
          </a:prstGeom>
          <a:noFill/>
          <a:ln w="76200" cap="flat" cmpd="sng">
            <a:solidFill>
              <a:srgbClr val="0B5394"/>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560"/>
              </a:spcBef>
              <a:spcAft>
                <a:spcPts val="0"/>
              </a:spcAft>
              <a:buNone/>
            </a:pPr>
            <a:r>
              <a:rPr lang="es-PE" sz="4000" dirty="0">
                <a:solidFill>
                  <a:schemeClr val="dk1"/>
                </a:solidFill>
                <a:latin typeface="Calibri"/>
                <a:ea typeface="Calibri"/>
                <a:cs typeface="Calibri"/>
                <a:sym typeface="Calibri"/>
              </a:rPr>
              <a:t>no obstante, a pesar de que recibió un presupuesto de S/100.000.000.000.00 para dicha contratación, </a:t>
            </a:r>
            <a:r>
              <a:rPr lang="es-PE" sz="4000" dirty="0" err="1">
                <a:solidFill>
                  <a:schemeClr val="dk1"/>
                </a:solidFill>
                <a:latin typeface="Calibri"/>
                <a:ea typeface="Calibri"/>
                <a:cs typeface="Calibri"/>
                <a:sym typeface="Calibri"/>
              </a:rPr>
              <a:t>uniltateralmente</a:t>
            </a:r>
            <a:r>
              <a:rPr lang="es-PE" sz="4000" dirty="0">
                <a:solidFill>
                  <a:schemeClr val="dk1"/>
                </a:solidFill>
                <a:latin typeface="Calibri"/>
                <a:ea typeface="Calibri"/>
                <a:cs typeface="Calibri"/>
                <a:sym typeface="Calibri"/>
              </a:rPr>
              <a:t> destino la mitad de dicho presupuesto a la compra de equipos especializados contra el cáncer de mama, en tanto se había percatado que durante más de cinco décadas nunca se había destinado presupuesto económico alguno a dicha enfermedad. </a:t>
            </a:r>
            <a:endParaRPr sz="4000" dirty="0">
              <a:solidFill>
                <a:schemeClr val="dk1"/>
              </a:solidFill>
              <a:latin typeface="Calibri"/>
              <a:ea typeface="Calibri"/>
              <a:cs typeface="Calibri"/>
              <a:sym typeface="Calibri"/>
            </a:endParaRPr>
          </a:p>
        </p:txBody>
      </p:sp>
      <p:pic>
        <p:nvPicPr>
          <p:cNvPr id="2" name="Imagen 1">
            <a:extLst>
              <a:ext uri="{FF2B5EF4-FFF2-40B4-BE49-F238E27FC236}">
                <a16:creationId xmlns:a16="http://schemas.microsoft.com/office/drawing/2014/main" id="{B3DCCB96-4F2D-676B-4906-E11DB7C38894}"/>
              </a:ext>
            </a:extLst>
          </p:cNvPr>
          <p:cNvPicPr>
            <a:picLocks noChangeAspect="1"/>
          </p:cNvPicPr>
          <p:nvPr/>
        </p:nvPicPr>
        <p:blipFill>
          <a:blip r:embed="rId3"/>
          <a:stretch>
            <a:fillRect/>
          </a:stretch>
        </p:blipFill>
        <p:spPr>
          <a:xfrm>
            <a:off x="10190375" y="6061435"/>
            <a:ext cx="1791093" cy="675562"/>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g25db1dd92e3_0_44"/>
          <p:cNvSpPr/>
          <p:nvPr/>
        </p:nvSpPr>
        <p:spPr>
          <a:xfrm>
            <a:off x="926700" y="1190875"/>
            <a:ext cx="10338600" cy="4836300"/>
          </a:xfrm>
          <a:prstGeom prst="roundRect">
            <a:avLst>
              <a:gd name="adj" fmla="val 6986"/>
            </a:avLst>
          </a:prstGeom>
          <a:noFill/>
          <a:ln w="76200" cap="flat" cmpd="sng">
            <a:solidFill>
              <a:srgbClr val="A64D79"/>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560"/>
              </a:spcBef>
              <a:spcAft>
                <a:spcPts val="0"/>
              </a:spcAft>
              <a:buNone/>
            </a:pPr>
            <a:r>
              <a:rPr lang="es-PE" sz="6800">
                <a:solidFill>
                  <a:schemeClr val="dk1"/>
                </a:solidFill>
                <a:latin typeface="Calibri"/>
                <a:ea typeface="Calibri"/>
                <a:cs typeface="Calibri"/>
                <a:sym typeface="Calibri"/>
              </a:rPr>
              <a:t>¿Se ha cometido del delito de malversación de fondos? ¿Cuál es la modalidad?¿ Existe alguna agravante en el presente caso?</a:t>
            </a:r>
            <a:endParaRPr sz="6800">
              <a:solidFill>
                <a:schemeClr val="dk1"/>
              </a:solidFill>
              <a:latin typeface="Calibri"/>
              <a:ea typeface="Calibri"/>
              <a:cs typeface="Calibri"/>
              <a:sym typeface="Calibri"/>
            </a:endParaRPr>
          </a:p>
        </p:txBody>
      </p:sp>
      <p:pic>
        <p:nvPicPr>
          <p:cNvPr id="2" name="Imagen 1">
            <a:extLst>
              <a:ext uri="{FF2B5EF4-FFF2-40B4-BE49-F238E27FC236}">
                <a16:creationId xmlns:a16="http://schemas.microsoft.com/office/drawing/2014/main" id="{1CC00E36-A8B8-74EA-A505-435E5085EF25}"/>
              </a:ext>
            </a:extLst>
          </p:cNvPr>
          <p:cNvPicPr>
            <a:picLocks noChangeAspect="1"/>
          </p:cNvPicPr>
          <p:nvPr/>
        </p:nvPicPr>
        <p:blipFill>
          <a:blip r:embed="rId3"/>
          <a:stretch>
            <a:fillRect/>
          </a:stretch>
        </p:blipFill>
        <p:spPr>
          <a:xfrm>
            <a:off x="10265790" y="6027175"/>
            <a:ext cx="1791093" cy="742622"/>
          </a:xfrm>
          <a:prstGeom prst="rect">
            <a:avLst/>
          </a:prstGeom>
        </p:spPr>
      </p:pic>
      <p:sp>
        <p:nvSpPr>
          <p:cNvPr id="5" name="Rectángulo 4">
            <a:extLst>
              <a:ext uri="{FF2B5EF4-FFF2-40B4-BE49-F238E27FC236}">
                <a16:creationId xmlns:a16="http://schemas.microsoft.com/office/drawing/2014/main" id="{36CFA7F6-365F-64A5-EE45-1F42F497C564}"/>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6" name="CuadroTexto 5">
            <a:extLst>
              <a:ext uri="{FF2B5EF4-FFF2-40B4-BE49-F238E27FC236}">
                <a16:creationId xmlns:a16="http://schemas.microsoft.com/office/drawing/2014/main" id="{A09FCBC9-2289-2A3F-A577-C5EE25689B42}"/>
              </a:ext>
            </a:extLst>
          </p:cNvPr>
          <p:cNvSpPr txBox="1"/>
          <p:nvPr/>
        </p:nvSpPr>
        <p:spPr>
          <a:xfrm>
            <a:off x="-70356" y="102881"/>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Google Shape;1023;g25db1dd92e3_0_53"/>
          <p:cNvSpPr/>
          <p:nvPr/>
        </p:nvSpPr>
        <p:spPr>
          <a:xfrm>
            <a:off x="534050" y="1121200"/>
            <a:ext cx="10968600" cy="4825500"/>
          </a:xfrm>
          <a:prstGeom prst="roundRect">
            <a:avLst>
              <a:gd name="adj" fmla="val 6986"/>
            </a:avLst>
          </a:prstGeom>
          <a:noFill/>
          <a:ln w="76200" cap="flat" cmpd="sng">
            <a:solidFill>
              <a:srgbClr val="351C75"/>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560"/>
              </a:spcBef>
              <a:spcAft>
                <a:spcPts val="0"/>
              </a:spcAft>
              <a:buNone/>
            </a:pPr>
            <a:r>
              <a:rPr lang="es-PE" sz="3800">
                <a:solidFill>
                  <a:schemeClr val="dk1"/>
                </a:solidFill>
                <a:latin typeface="Calibri"/>
                <a:ea typeface="Calibri"/>
                <a:cs typeface="Calibri"/>
                <a:sym typeface="Calibri"/>
              </a:rPr>
              <a:t>Una entidad tiene previsto destinar fondos económicos al programa asistencial “Qalywark 2023” por un total de S/50.000.000.000; no obstante, al finalizar el programa existe un excedente de S/20.000.000.000, por lo cual se decreta emplearlo en otros progamas asistenciales con el objetivo de no retornar dicho presupuesto al MEF y ser sindicados como una Entidad sin proactividad ni capacidad de gestión de los recursos públicos. </a:t>
            </a:r>
            <a:endParaRPr sz="3800">
              <a:solidFill>
                <a:schemeClr val="dk1"/>
              </a:solidFill>
              <a:latin typeface="Calibri"/>
              <a:ea typeface="Calibri"/>
              <a:cs typeface="Calibri"/>
              <a:sym typeface="Calibri"/>
            </a:endParaRPr>
          </a:p>
        </p:txBody>
      </p:sp>
      <p:pic>
        <p:nvPicPr>
          <p:cNvPr id="3" name="Imagen 2">
            <a:extLst>
              <a:ext uri="{FF2B5EF4-FFF2-40B4-BE49-F238E27FC236}">
                <a16:creationId xmlns:a16="http://schemas.microsoft.com/office/drawing/2014/main" id="{811B6523-1C63-3D80-D5F8-378C0E5CF7E1}"/>
              </a:ext>
            </a:extLst>
          </p:cNvPr>
          <p:cNvPicPr>
            <a:picLocks noChangeAspect="1"/>
          </p:cNvPicPr>
          <p:nvPr/>
        </p:nvPicPr>
        <p:blipFill>
          <a:blip r:embed="rId3"/>
          <a:stretch>
            <a:fillRect/>
          </a:stretch>
        </p:blipFill>
        <p:spPr>
          <a:xfrm>
            <a:off x="10265790" y="6027175"/>
            <a:ext cx="1791093" cy="742622"/>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Google Shape;1030;g25db1dd92e3_0_60"/>
          <p:cNvSpPr/>
          <p:nvPr/>
        </p:nvSpPr>
        <p:spPr>
          <a:xfrm>
            <a:off x="926700" y="1190875"/>
            <a:ext cx="10338600" cy="4836300"/>
          </a:xfrm>
          <a:prstGeom prst="roundRect">
            <a:avLst>
              <a:gd name="adj" fmla="val 6986"/>
            </a:avLst>
          </a:prstGeom>
          <a:noFill/>
          <a:ln w="76200" cap="flat" cmpd="sng">
            <a:solidFill>
              <a:srgbClr val="A64D79"/>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560"/>
              </a:spcBef>
              <a:spcAft>
                <a:spcPts val="0"/>
              </a:spcAft>
              <a:buNone/>
            </a:pPr>
            <a:r>
              <a:rPr lang="es-PE" sz="6800">
                <a:solidFill>
                  <a:schemeClr val="dk1"/>
                </a:solidFill>
                <a:latin typeface="Calibri"/>
                <a:ea typeface="Calibri"/>
                <a:cs typeface="Calibri"/>
                <a:sym typeface="Calibri"/>
              </a:rPr>
              <a:t>¿Se ha cometido del delito de malversación de fondos? ¿Cuál es la modalidad?¿ Existe alguna agravante en el presente caso?</a:t>
            </a:r>
            <a:endParaRPr sz="6800">
              <a:solidFill>
                <a:schemeClr val="dk1"/>
              </a:solidFill>
              <a:latin typeface="Calibri"/>
              <a:ea typeface="Calibri"/>
              <a:cs typeface="Calibri"/>
              <a:sym typeface="Calibri"/>
            </a:endParaRPr>
          </a:p>
        </p:txBody>
      </p:sp>
      <p:pic>
        <p:nvPicPr>
          <p:cNvPr id="2" name="Imagen 1">
            <a:extLst>
              <a:ext uri="{FF2B5EF4-FFF2-40B4-BE49-F238E27FC236}">
                <a16:creationId xmlns:a16="http://schemas.microsoft.com/office/drawing/2014/main" id="{2D5EFAE1-579A-94FE-06CF-17C28B4A3154}"/>
              </a:ext>
            </a:extLst>
          </p:cNvPr>
          <p:cNvPicPr>
            <a:picLocks noChangeAspect="1"/>
          </p:cNvPicPr>
          <p:nvPr/>
        </p:nvPicPr>
        <p:blipFill>
          <a:blip r:embed="rId3"/>
          <a:stretch>
            <a:fillRect/>
          </a:stretch>
        </p:blipFill>
        <p:spPr>
          <a:xfrm>
            <a:off x="10265790" y="6099141"/>
            <a:ext cx="1791093" cy="670655"/>
          </a:xfrm>
          <a:prstGeom prst="rect">
            <a:avLst/>
          </a:prstGeom>
        </p:spPr>
      </p:pic>
      <p:sp>
        <p:nvSpPr>
          <p:cNvPr id="3" name="Rectángulo 2">
            <a:extLst>
              <a:ext uri="{FF2B5EF4-FFF2-40B4-BE49-F238E27FC236}">
                <a16:creationId xmlns:a16="http://schemas.microsoft.com/office/drawing/2014/main" id="{0A9825DB-BD1D-4ED0-CC61-0E5629E280D2}"/>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4" name="CuadroTexto 3">
            <a:extLst>
              <a:ext uri="{FF2B5EF4-FFF2-40B4-BE49-F238E27FC236}">
                <a16:creationId xmlns:a16="http://schemas.microsoft.com/office/drawing/2014/main" id="{E05EE7AB-7ECC-7507-9FF1-9EBB2A13CC6F}"/>
              </a:ext>
            </a:extLst>
          </p:cNvPr>
          <p:cNvSpPr txBox="1"/>
          <p:nvPr/>
        </p:nvSpPr>
        <p:spPr>
          <a:xfrm>
            <a:off x="-70356" y="102881"/>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036"/>
        <p:cNvGrpSpPr/>
        <p:nvPr/>
      </p:nvGrpSpPr>
      <p:grpSpPr>
        <a:xfrm>
          <a:off x="0" y="0"/>
          <a:ext cx="0" cy="0"/>
          <a:chOff x="0" y="0"/>
          <a:chExt cx="0" cy="0"/>
        </a:xfrm>
      </p:grpSpPr>
      <p:sp>
        <p:nvSpPr>
          <p:cNvPr id="1037" name="Google Shape;1037;g237e2eaab99_0_136"/>
          <p:cNvSpPr/>
          <p:nvPr/>
        </p:nvSpPr>
        <p:spPr>
          <a:xfrm>
            <a:off x="1832967" y="6146082"/>
            <a:ext cx="15682" cy="12716"/>
          </a:xfrm>
          <a:custGeom>
            <a:avLst/>
            <a:gdLst/>
            <a:ahLst/>
            <a:cxnLst/>
            <a:rect l="l" t="t" r="r" b="b"/>
            <a:pathLst>
              <a:path w="23494" h="19050" extrusionOk="0">
                <a:moveTo>
                  <a:pt x="23213" y="19049"/>
                </a:moveTo>
                <a:lnTo>
                  <a:pt x="0" y="19049"/>
                </a:lnTo>
                <a:lnTo>
                  <a:pt x="0" y="0"/>
                </a:lnTo>
                <a:lnTo>
                  <a:pt x="23213" y="0"/>
                </a:lnTo>
                <a:lnTo>
                  <a:pt x="23213" y="19049"/>
                </a:lnTo>
                <a:close/>
              </a:path>
            </a:pathLst>
          </a:custGeom>
          <a:solidFill>
            <a:srgbClr val="FBFD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1038" name="Google Shape;1038;g237e2eaab99_0_136"/>
          <p:cNvSpPr>
            <a:spLocks noGrp="1"/>
          </p:cNvSpPr>
          <p:nvPr>
            <p:ph type="title"/>
          </p:nvPr>
        </p:nvSpPr>
        <p:spPr>
          <a:xfrm>
            <a:off x="722700" y="1975375"/>
            <a:ext cx="10746600" cy="3036300"/>
          </a:xfrm>
          <a:prstGeom prst="roundRect">
            <a:avLst>
              <a:gd name="adj" fmla="val 16667"/>
            </a:avLst>
          </a:prstGeom>
          <a:noFill/>
          <a:ln w="76200" cap="flat" cmpd="sng">
            <a:solidFill>
              <a:srgbClr val="CC0000"/>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600"/>
              <a:buFont typeface="Arial Black"/>
              <a:buNone/>
            </a:pPr>
            <a:r>
              <a:rPr lang="es-PE" sz="18000">
                <a:solidFill>
                  <a:schemeClr val="dk1"/>
                </a:solidFill>
                <a:latin typeface="Arial Black"/>
                <a:ea typeface="Arial Black"/>
                <a:cs typeface="Arial Black"/>
                <a:sym typeface="Arial Black"/>
              </a:rPr>
              <a:t>Gracias</a:t>
            </a:r>
            <a:endParaRPr sz="18000">
              <a:solidFill>
                <a:schemeClr val="dk1"/>
              </a:solidFill>
              <a:latin typeface="Arial Black"/>
              <a:ea typeface="Arial Black"/>
              <a:cs typeface="Arial Black"/>
              <a:sym typeface="Arial Black"/>
            </a:endParaRPr>
          </a:p>
        </p:txBody>
      </p:sp>
      <p:sp>
        <p:nvSpPr>
          <p:cNvPr id="1039" name="Google Shape;1039;g237e2eaab99_0_136"/>
          <p:cNvSpPr/>
          <p:nvPr/>
        </p:nvSpPr>
        <p:spPr>
          <a:xfrm>
            <a:off x="1832967" y="6146082"/>
            <a:ext cx="15682" cy="12716"/>
          </a:xfrm>
          <a:custGeom>
            <a:avLst/>
            <a:gdLst/>
            <a:ahLst/>
            <a:cxnLst/>
            <a:rect l="l" t="t" r="r" b="b"/>
            <a:pathLst>
              <a:path w="23494" h="19050" extrusionOk="0">
                <a:moveTo>
                  <a:pt x="23213" y="19049"/>
                </a:moveTo>
                <a:lnTo>
                  <a:pt x="0" y="19049"/>
                </a:lnTo>
                <a:lnTo>
                  <a:pt x="0" y="0"/>
                </a:lnTo>
                <a:lnTo>
                  <a:pt x="23213" y="0"/>
                </a:lnTo>
                <a:lnTo>
                  <a:pt x="23213" y="19049"/>
                </a:lnTo>
                <a:close/>
              </a:path>
            </a:pathLst>
          </a:custGeom>
          <a:solidFill>
            <a:srgbClr val="FBFD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pic>
        <p:nvPicPr>
          <p:cNvPr id="2" name="Imagen 1">
            <a:extLst>
              <a:ext uri="{FF2B5EF4-FFF2-40B4-BE49-F238E27FC236}">
                <a16:creationId xmlns:a16="http://schemas.microsoft.com/office/drawing/2014/main" id="{6C8A40E1-E620-3DB5-F742-461442B299C2}"/>
              </a:ext>
            </a:extLst>
          </p:cNvPr>
          <p:cNvPicPr>
            <a:picLocks noChangeAspect="1"/>
          </p:cNvPicPr>
          <p:nvPr/>
        </p:nvPicPr>
        <p:blipFill>
          <a:blip r:embed="rId3"/>
          <a:stretch>
            <a:fillRect/>
          </a:stretch>
        </p:blipFill>
        <p:spPr>
          <a:xfrm>
            <a:off x="10265790" y="6027175"/>
            <a:ext cx="1791093" cy="742622"/>
          </a:xfrm>
          <a:prstGeom prst="rect">
            <a:avLst/>
          </a:prstGeom>
        </p:spPr>
      </p:pic>
      <p:sp>
        <p:nvSpPr>
          <p:cNvPr id="3" name="Rectángulo 2">
            <a:extLst>
              <a:ext uri="{FF2B5EF4-FFF2-40B4-BE49-F238E27FC236}">
                <a16:creationId xmlns:a16="http://schemas.microsoft.com/office/drawing/2014/main" id="{70644DE4-2DD7-588A-B9CE-9637A00B2F01}"/>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036"/>
        <p:cNvGrpSpPr/>
        <p:nvPr/>
      </p:nvGrpSpPr>
      <p:grpSpPr>
        <a:xfrm>
          <a:off x="0" y="0"/>
          <a:ext cx="0" cy="0"/>
          <a:chOff x="0" y="0"/>
          <a:chExt cx="0" cy="0"/>
        </a:xfrm>
      </p:grpSpPr>
      <p:sp>
        <p:nvSpPr>
          <p:cNvPr id="1037" name="Google Shape;1037;g237e2eaab99_0_136"/>
          <p:cNvSpPr/>
          <p:nvPr/>
        </p:nvSpPr>
        <p:spPr>
          <a:xfrm>
            <a:off x="1832967" y="6146082"/>
            <a:ext cx="15682" cy="12716"/>
          </a:xfrm>
          <a:custGeom>
            <a:avLst/>
            <a:gdLst/>
            <a:ahLst/>
            <a:cxnLst/>
            <a:rect l="l" t="t" r="r" b="b"/>
            <a:pathLst>
              <a:path w="23494" h="19050" extrusionOk="0">
                <a:moveTo>
                  <a:pt x="23213" y="19049"/>
                </a:moveTo>
                <a:lnTo>
                  <a:pt x="0" y="19049"/>
                </a:lnTo>
                <a:lnTo>
                  <a:pt x="0" y="0"/>
                </a:lnTo>
                <a:lnTo>
                  <a:pt x="23213" y="0"/>
                </a:lnTo>
                <a:lnTo>
                  <a:pt x="23213" y="19049"/>
                </a:lnTo>
                <a:close/>
              </a:path>
            </a:pathLst>
          </a:custGeom>
          <a:solidFill>
            <a:srgbClr val="FBFD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1039" name="Google Shape;1039;g237e2eaab99_0_136"/>
          <p:cNvSpPr/>
          <p:nvPr/>
        </p:nvSpPr>
        <p:spPr>
          <a:xfrm>
            <a:off x="1832967" y="6146082"/>
            <a:ext cx="15682" cy="12716"/>
          </a:xfrm>
          <a:custGeom>
            <a:avLst/>
            <a:gdLst/>
            <a:ahLst/>
            <a:cxnLst/>
            <a:rect l="l" t="t" r="r" b="b"/>
            <a:pathLst>
              <a:path w="23494" h="19050" extrusionOk="0">
                <a:moveTo>
                  <a:pt x="23213" y="19049"/>
                </a:moveTo>
                <a:lnTo>
                  <a:pt x="0" y="19049"/>
                </a:lnTo>
                <a:lnTo>
                  <a:pt x="0" y="0"/>
                </a:lnTo>
                <a:lnTo>
                  <a:pt x="23213" y="0"/>
                </a:lnTo>
                <a:lnTo>
                  <a:pt x="23213" y="19049"/>
                </a:lnTo>
                <a:close/>
              </a:path>
            </a:pathLst>
          </a:custGeom>
          <a:solidFill>
            <a:srgbClr val="FBFD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pic>
        <p:nvPicPr>
          <p:cNvPr id="7" name="Imagen 6">
            <a:extLst>
              <a:ext uri="{FF2B5EF4-FFF2-40B4-BE49-F238E27FC236}">
                <a16:creationId xmlns:a16="http://schemas.microsoft.com/office/drawing/2014/main" id="{6263A8DA-0868-5117-0126-6C83C4F3038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15237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6"/>
          <p:cNvSpPr>
            <a:spLocks noGrp="1"/>
          </p:cNvSpPr>
          <p:nvPr>
            <p:ph type="title"/>
          </p:nvPr>
        </p:nvSpPr>
        <p:spPr>
          <a:xfrm>
            <a:off x="2167200" y="230925"/>
            <a:ext cx="7857600" cy="1453200"/>
          </a:xfrm>
          <a:prstGeom prst="roundRect">
            <a:avLst>
              <a:gd name="adj" fmla="val 16667"/>
            </a:avLst>
          </a:prstGeom>
          <a:noFill/>
          <a:ln w="76200" cap="flat" cmpd="sng">
            <a:solidFill>
              <a:schemeClr val="accent2"/>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70690"/>
              <a:buFont typeface="Arial Black"/>
              <a:buNone/>
            </a:pPr>
            <a:r>
              <a:rPr lang="es-PE" sz="5500">
                <a:latin typeface="Arial Black"/>
                <a:ea typeface="Arial Black"/>
                <a:cs typeface="Arial Black"/>
                <a:sym typeface="Arial Black"/>
              </a:rPr>
              <a:t>¿Cuál es la redacción del tipo penal? </a:t>
            </a:r>
            <a:endParaRPr sz="5500"/>
          </a:p>
        </p:txBody>
      </p:sp>
      <p:sp>
        <p:nvSpPr>
          <p:cNvPr id="129" name="Google Shape;129;p16"/>
          <p:cNvSpPr/>
          <p:nvPr/>
        </p:nvSpPr>
        <p:spPr>
          <a:xfrm>
            <a:off x="343725" y="1999725"/>
            <a:ext cx="11434800" cy="3947100"/>
          </a:xfrm>
          <a:prstGeom prst="roundRect">
            <a:avLst>
              <a:gd name="adj" fmla="val 6986"/>
            </a:avLst>
          </a:prstGeom>
          <a:noFill/>
          <a:ln w="762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5080" lvl="0" indent="0" algn="ctr" rtl="0">
              <a:lnSpc>
                <a:spcPct val="90000"/>
              </a:lnSpc>
              <a:spcBef>
                <a:spcPts val="0"/>
              </a:spcBef>
              <a:spcAft>
                <a:spcPts val="0"/>
              </a:spcAft>
              <a:buClr>
                <a:schemeClr val="dk1"/>
              </a:buClr>
              <a:buSzPts val="1100"/>
              <a:buFont typeface="Arial"/>
              <a:buNone/>
            </a:pPr>
            <a:r>
              <a:rPr lang="es-PE" sz="3100">
                <a:solidFill>
                  <a:schemeClr val="dk1"/>
                </a:solidFill>
                <a:latin typeface="Calibri"/>
                <a:ea typeface="Calibri"/>
                <a:cs typeface="Calibri"/>
                <a:sym typeface="Calibri"/>
              </a:rPr>
              <a:t>“Art. 384.- Colusión simple y agravada: </a:t>
            </a:r>
            <a:r>
              <a:rPr lang="es-PE" sz="2800">
                <a:solidFill>
                  <a:schemeClr val="dk1"/>
                </a:solidFill>
                <a:latin typeface="Calibri"/>
                <a:ea typeface="Calibri"/>
                <a:cs typeface="Calibri"/>
                <a:sym typeface="Calibri"/>
              </a:rPr>
              <a:t>“El funcionario o servidor público que, interviniendo directa o indirectamente, por razón de su cargo, en cualquiera de las etapas de las modalidades de adquisición o contratación pública de bienes, obras o servicios, concesiones o cualquier otra operación a cargo del Estado concierta con los interesados para defraudar al Estado o entidad u organismo del Estado, según ley, será reprimido con pena privativa de la libertad no menor de tres ni mayor de seis años; inhabilitación, según corresponda, conforme a los incisos 2 y 8 del artículo 36; y con ciento ochenta a trescientos sesenta y cinco días- multa.</a:t>
            </a:r>
            <a:endParaRPr sz="3100">
              <a:solidFill>
                <a:schemeClr val="dk1"/>
              </a:solidFill>
              <a:latin typeface="Calibri"/>
              <a:ea typeface="Calibri"/>
              <a:cs typeface="Calibri"/>
              <a:sym typeface="Calibri"/>
            </a:endParaRPr>
          </a:p>
        </p:txBody>
      </p:sp>
      <p:pic>
        <p:nvPicPr>
          <p:cNvPr id="2" name="Imagen 1">
            <a:extLst>
              <a:ext uri="{FF2B5EF4-FFF2-40B4-BE49-F238E27FC236}">
                <a16:creationId xmlns:a16="http://schemas.microsoft.com/office/drawing/2014/main" id="{E5B6692C-82EC-DDBA-4930-A2551DA5DE6D}"/>
              </a:ext>
            </a:extLst>
          </p:cNvPr>
          <p:cNvPicPr>
            <a:picLocks noChangeAspect="1"/>
          </p:cNvPicPr>
          <p:nvPr/>
        </p:nvPicPr>
        <p:blipFill>
          <a:blip r:embed="rId3"/>
          <a:stretch>
            <a:fillRect/>
          </a:stretch>
        </p:blipFill>
        <p:spPr>
          <a:xfrm>
            <a:off x="10180948" y="5946825"/>
            <a:ext cx="1791093" cy="74262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7"/>
          <p:cNvSpPr>
            <a:spLocks noGrp="1"/>
          </p:cNvSpPr>
          <p:nvPr>
            <p:ph type="title"/>
          </p:nvPr>
        </p:nvSpPr>
        <p:spPr>
          <a:xfrm>
            <a:off x="180109" y="278050"/>
            <a:ext cx="11711291" cy="916500"/>
          </a:xfrm>
          <a:prstGeom prst="roundRect">
            <a:avLst>
              <a:gd name="adj" fmla="val 16667"/>
            </a:avLst>
          </a:prstGeom>
          <a:noFill/>
          <a:ln w="76200" cap="flat" cmpd="sng">
            <a:solidFill>
              <a:schemeClr val="accent2"/>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70690"/>
              <a:buFont typeface="Arial Black"/>
              <a:buNone/>
            </a:pPr>
            <a:r>
              <a:rPr lang="es-PE" sz="5500">
                <a:latin typeface="Arial Black"/>
                <a:ea typeface="Arial Black"/>
                <a:cs typeface="Arial Black"/>
                <a:sym typeface="Arial Black"/>
              </a:rPr>
              <a:t>Elementos típicos configurativos</a:t>
            </a:r>
            <a:endParaRPr sz="5500"/>
          </a:p>
        </p:txBody>
      </p:sp>
      <p:graphicFrame>
        <p:nvGraphicFramePr>
          <p:cNvPr id="137" name="Google Shape;137;p17"/>
          <p:cNvGraphicFramePr/>
          <p:nvPr/>
        </p:nvGraphicFramePr>
        <p:xfrm>
          <a:off x="1290523" y="1678837"/>
          <a:ext cx="9610975" cy="2849900"/>
        </p:xfrm>
        <a:graphic>
          <a:graphicData uri="http://schemas.openxmlformats.org/drawingml/2006/table">
            <a:tbl>
              <a:tblPr firstRow="1" bandRow="1">
                <a:noFill/>
                <a:tableStyleId>{D68884A8-1090-40DA-B8AD-30852F1E0B5D}</a:tableStyleId>
              </a:tblPr>
              <a:tblGrid>
                <a:gridCol w="3892000">
                  <a:extLst>
                    <a:ext uri="{9D8B030D-6E8A-4147-A177-3AD203B41FA5}">
                      <a16:colId xmlns:a16="http://schemas.microsoft.com/office/drawing/2014/main" val="20000"/>
                    </a:ext>
                  </a:extLst>
                </a:gridCol>
                <a:gridCol w="2433250">
                  <a:extLst>
                    <a:ext uri="{9D8B030D-6E8A-4147-A177-3AD203B41FA5}">
                      <a16:colId xmlns:a16="http://schemas.microsoft.com/office/drawing/2014/main" val="20001"/>
                    </a:ext>
                  </a:extLst>
                </a:gridCol>
                <a:gridCol w="3285725">
                  <a:extLst>
                    <a:ext uri="{9D8B030D-6E8A-4147-A177-3AD203B41FA5}">
                      <a16:colId xmlns:a16="http://schemas.microsoft.com/office/drawing/2014/main" val="20002"/>
                    </a:ext>
                  </a:extLst>
                </a:gridCol>
              </a:tblGrid>
              <a:tr h="1117475">
                <a:tc>
                  <a:txBody>
                    <a:bodyPr/>
                    <a:lstStyle/>
                    <a:p>
                      <a:pPr marL="0" marR="0" lvl="0" indent="0" algn="ctr" rtl="0">
                        <a:spcBef>
                          <a:spcPts val="0"/>
                        </a:spcBef>
                        <a:spcAft>
                          <a:spcPts val="0"/>
                        </a:spcAft>
                        <a:buNone/>
                      </a:pPr>
                      <a:r>
                        <a:rPr lang="es-PE" sz="3500" u="none" strike="noStrike" cap="none">
                          <a:solidFill>
                            <a:schemeClr val="dk1"/>
                          </a:solidFill>
                        </a:rPr>
                        <a:t>Sujeto activo e interesado</a:t>
                      </a:r>
                      <a:endParaRPr sz="3500">
                        <a:solidFill>
                          <a:schemeClr val="dk1"/>
                        </a:solidFill>
                      </a:endParaRPr>
                    </a:p>
                  </a:txBody>
                  <a:tcPr marL="91450" marR="91450" marT="45725" marB="45725" anchor="ctr">
                    <a:lnL w="76200" cap="flat" cmpd="sng">
                      <a:solidFill>
                        <a:srgbClr val="7F6000"/>
                      </a:solidFill>
                      <a:prstDash val="solid"/>
                      <a:round/>
                      <a:headEnd type="none" w="sm" len="sm"/>
                      <a:tailEnd type="none" w="sm" len="sm"/>
                    </a:lnL>
                    <a:lnR w="76200" cap="flat" cmpd="sng">
                      <a:solidFill>
                        <a:srgbClr val="7F6000"/>
                      </a:solidFill>
                      <a:prstDash val="solid"/>
                      <a:round/>
                      <a:headEnd type="none" w="sm" len="sm"/>
                      <a:tailEnd type="none" w="sm" len="sm"/>
                    </a:lnR>
                    <a:lnT w="76200" cap="flat" cmpd="sng">
                      <a:solidFill>
                        <a:srgbClr val="7F6000"/>
                      </a:solidFill>
                      <a:prstDash val="solid"/>
                      <a:round/>
                      <a:headEnd type="none" w="sm" len="sm"/>
                      <a:tailEnd type="none" w="sm" len="sm"/>
                    </a:lnT>
                    <a:lnB w="76200" cap="flat" cmpd="sng">
                      <a:solidFill>
                        <a:srgbClr val="38761D"/>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s-PE" sz="3500">
                          <a:solidFill>
                            <a:schemeClr val="dk1"/>
                          </a:solidFill>
                        </a:rPr>
                        <a:t>Verbo</a:t>
                      </a:r>
                      <a:endParaRPr sz="3500">
                        <a:solidFill>
                          <a:schemeClr val="dk1"/>
                        </a:solidFill>
                      </a:endParaRPr>
                    </a:p>
                  </a:txBody>
                  <a:tcPr marL="91450" marR="91450" marT="45725" marB="45725" anchor="ctr">
                    <a:lnL w="76200" cap="flat" cmpd="sng">
                      <a:solidFill>
                        <a:srgbClr val="7F6000"/>
                      </a:solidFill>
                      <a:prstDash val="solid"/>
                      <a:round/>
                      <a:headEnd type="none" w="sm" len="sm"/>
                      <a:tailEnd type="none" w="sm" len="sm"/>
                    </a:lnL>
                    <a:lnR w="76200" cap="flat" cmpd="sng">
                      <a:solidFill>
                        <a:srgbClr val="7F6000"/>
                      </a:solidFill>
                      <a:prstDash val="solid"/>
                      <a:round/>
                      <a:headEnd type="none" w="sm" len="sm"/>
                      <a:tailEnd type="none" w="sm" len="sm"/>
                    </a:lnR>
                    <a:lnT w="76200" cap="flat" cmpd="sng">
                      <a:solidFill>
                        <a:srgbClr val="7F6000"/>
                      </a:solidFill>
                      <a:prstDash val="solid"/>
                      <a:round/>
                      <a:headEnd type="none" w="sm" len="sm"/>
                      <a:tailEnd type="none" w="sm" len="sm"/>
                    </a:lnT>
                    <a:lnB w="76200" cap="flat" cmpd="sng">
                      <a:solidFill>
                        <a:srgbClr val="38761D"/>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s-PE" sz="3500">
                          <a:solidFill>
                            <a:schemeClr val="dk1"/>
                          </a:solidFill>
                        </a:rPr>
                        <a:t>Contexto típico</a:t>
                      </a:r>
                      <a:endParaRPr sz="3500">
                        <a:solidFill>
                          <a:schemeClr val="dk1"/>
                        </a:solidFill>
                      </a:endParaRPr>
                    </a:p>
                  </a:txBody>
                  <a:tcPr marL="91450" marR="91450" marT="45725" marB="45725" anchor="ctr">
                    <a:lnL w="76200" cap="flat" cmpd="sng">
                      <a:solidFill>
                        <a:srgbClr val="7F6000"/>
                      </a:solidFill>
                      <a:prstDash val="solid"/>
                      <a:round/>
                      <a:headEnd type="none" w="sm" len="sm"/>
                      <a:tailEnd type="none" w="sm" len="sm"/>
                    </a:lnL>
                    <a:lnR w="76200" cap="flat" cmpd="sng">
                      <a:solidFill>
                        <a:srgbClr val="7F6000"/>
                      </a:solidFill>
                      <a:prstDash val="solid"/>
                      <a:round/>
                      <a:headEnd type="none" w="sm" len="sm"/>
                      <a:tailEnd type="none" w="sm" len="sm"/>
                    </a:lnR>
                    <a:lnT w="76200" cap="flat" cmpd="sng">
                      <a:solidFill>
                        <a:srgbClr val="7F6000"/>
                      </a:solidFill>
                      <a:prstDash val="solid"/>
                      <a:round/>
                      <a:headEnd type="none" w="sm" len="sm"/>
                      <a:tailEnd type="none" w="sm" len="sm"/>
                    </a:lnT>
                    <a:lnB w="76200" cap="flat" cmpd="sng">
                      <a:solidFill>
                        <a:srgbClr val="38761D"/>
                      </a:solidFill>
                      <a:prstDash val="solid"/>
                      <a:round/>
                      <a:headEnd type="none" w="sm" len="sm"/>
                      <a:tailEnd type="none" w="sm" len="sm"/>
                    </a:lnB>
                    <a:solidFill>
                      <a:srgbClr val="FFF2CC"/>
                    </a:solidFill>
                  </a:tcPr>
                </a:tc>
                <a:extLst>
                  <a:ext uri="{0D108BD9-81ED-4DB2-BD59-A6C34878D82A}">
                    <a16:rowId xmlns:a16="http://schemas.microsoft.com/office/drawing/2014/main" val="10000"/>
                  </a:ext>
                </a:extLst>
              </a:tr>
              <a:tr h="1495500">
                <a:tc>
                  <a:txBody>
                    <a:bodyPr/>
                    <a:lstStyle/>
                    <a:p>
                      <a:pPr marL="0" marR="0" lvl="0" indent="0" algn="ctr" rtl="0">
                        <a:spcBef>
                          <a:spcPts val="0"/>
                        </a:spcBef>
                        <a:spcAft>
                          <a:spcPts val="0"/>
                        </a:spcAft>
                        <a:buClr>
                          <a:srgbClr val="000000"/>
                        </a:buClr>
                        <a:buSzPts val="1800"/>
                        <a:buFont typeface="Arial"/>
                        <a:buNone/>
                      </a:pPr>
                      <a:r>
                        <a:rPr lang="es-PE" sz="3500">
                          <a:solidFill>
                            <a:schemeClr val="dk1"/>
                          </a:solidFill>
                        </a:rPr>
                        <a:t>Extraneus e intraneus</a:t>
                      </a:r>
                      <a:endParaRPr sz="3500">
                        <a:solidFill>
                          <a:schemeClr val="dk1"/>
                        </a:solidFill>
                      </a:endParaRPr>
                    </a:p>
                    <a:p>
                      <a:pPr marL="285750" marR="0" lvl="0" indent="-171450" algn="ctr" rtl="0">
                        <a:spcBef>
                          <a:spcPts val="0"/>
                        </a:spcBef>
                        <a:spcAft>
                          <a:spcPts val="0"/>
                        </a:spcAft>
                        <a:buClr>
                          <a:srgbClr val="000000"/>
                        </a:buClr>
                        <a:buSzPts val="1800"/>
                        <a:buFont typeface="Arial"/>
                        <a:buNone/>
                      </a:pPr>
                      <a:endParaRPr sz="3500">
                        <a:solidFill>
                          <a:schemeClr val="dk1"/>
                        </a:solidFill>
                      </a:endParaRPr>
                    </a:p>
                  </a:txBody>
                  <a:tcPr marL="91450" marR="91450" marT="45725" marB="45725" anchor="ctr">
                    <a:lnL w="76200" cap="flat" cmpd="sng">
                      <a:solidFill>
                        <a:srgbClr val="38761D"/>
                      </a:solidFill>
                      <a:prstDash val="solid"/>
                      <a:round/>
                      <a:headEnd type="none" w="sm" len="sm"/>
                      <a:tailEnd type="none" w="sm" len="sm"/>
                    </a:lnL>
                    <a:lnR w="76200" cap="flat" cmpd="sng">
                      <a:solidFill>
                        <a:srgbClr val="38761D"/>
                      </a:solidFill>
                      <a:prstDash val="solid"/>
                      <a:round/>
                      <a:headEnd type="none" w="sm" len="sm"/>
                      <a:tailEnd type="none" w="sm" len="sm"/>
                    </a:lnR>
                    <a:lnT w="76200" cap="flat" cmpd="sng">
                      <a:solidFill>
                        <a:srgbClr val="38761D"/>
                      </a:solidFill>
                      <a:prstDash val="solid"/>
                      <a:round/>
                      <a:headEnd type="none" w="sm" len="sm"/>
                      <a:tailEnd type="none" w="sm" len="sm"/>
                    </a:lnT>
                    <a:lnB w="76200" cap="flat" cmpd="sng">
                      <a:solidFill>
                        <a:srgbClr val="38761D"/>
                      </a:solidFill>
                      <a:prstDash val="solid"/>
                      <a:round/>
                      <a:headEnd type="none" w="sm" len="sm"/>
                      <a:tailEnd type="none" w="sm" len="sm"/>
                    </a:lnB>
                    <a:solidFill>
                      <a:srgbClr val="D9EAD3"/>
                    </a:solidFill>
                  </a:tcPr>
                </a:tc>
                <a:tc>
                  <a:txBody>
                    <a:bodyPr/>
                    <a:lstStyle/>
                    <a:p>
                      <a:pPr marL="0" marR="0" lvl="0" indent="0" algn="ctr" rtl="0">
                        <a:spcBef>
                          <a:spcPts val="0"/>
                        </a:spcBef>
                        <a:spcAft>
                          <a:spcPts val="0"/>
                        </a:spcAft>
                        <a:buClr>
                          <a:srgbClr val="000000"/>
                        </a:buClr>
                        <a:buSzPts val="1800"/>
                        <a:buFont typeface="Arial"/>
                        <a:buNone/>
                      </a:pPr>
                      <a:r>
                        <a:rPr lang="es-PE" sz="3500">
                          <a:solidFill>
                            <a:schemeClr val="dk1"/>
                          </a:solidFill>
                        </a:rPr>
                        <a:t>Colusión</a:t>
                      </a:r>
                      <a:endParaRPr sz="3500">
                        <a:solidFill>
                          <a:schemeClr val="dk1"/>
                        </a:solidFill>
                      </a:endParaRPr>
                    </a:p>
                  </a:txBody>
                  <a:tcPr marL="91450" marR="91450" marT="45725" marB="45725" anchor="ctr">
                    <a:lnL w="76200" cap="flat" cmpd="sng">
                      <a:solidFill>
                        <a:srgbClr val="38761D"/>
                      </a:solidFill>
                      <a:prstDash val="solid"/>
                      <a:round/>
                      <a:headEnd type="none" w="sm" len="sm"/>
                      <a:tailEnd type="none" w="sm" len="sm"/>
                    </a:lnL>
                    <a:lnR w="76200" cap="flat" cmpd="sng">
                      <a:solidFill>
                        <a:srgbClr val="38761D"/>
                      </a:solidFill>
                      <a:prstDash val="solid"/>
                      <a:round/>
                      <a:headEnd type="none" w="sm" len="sm"/>
                      <a:tailEnd type="none" w="sm" len="sm"/>
                    </a:lnR>
                    <a:lnT w="76200" cap="flat" cmpd="sng">
                      <a:solidFill>
                        <a:srgbClr val="38761D"/>
                      </a:solidFill>
                      <a:prstDash val="solid"/>
                      <a:round/>
                      <a:headEnd type="none" w="sm" len="sm"/>
                      <a:tailEnd type="none" w="sm" len="sm"/>
                    </a:lnT>
                    <a:lnB w="76200" cap="flat" cmpd="sng">
                      <a:solidFill>
                        <a:srgbClr val="38761D"/>
                      </a:solidFill>
                      <a:prstDash val="solid"/>
                      <a:round/>
                      <a:headEnd type="none" w="sm" len="sm"/>
                      <a:tailEnd type="none" w="sm" len="sm"/>
                    </a:lnB>
                    <a:solidFill>
                      <a:srgbClr val="D9EAD3"/>
                    </a:solidFill>
                  </a:tcPr>
                </a:tc>
                <a:tc>
                  <a:txBody>
                    <a:bodyPr/>
                    <a:lstStyle/>
                    <a:p>
                      <a:pPr marL="0" marR="0" lvl="0" indent="0" algn="ctr" rtl="0">
                        <a:spcBef>
                          <a:spcPts val="0"/>
                        </a:spcBef>
                        <a:spcAft>
                          <a:spcPts val="0"/>
                        </a:spcAft>
                        <a:buClr>
                          <a:srgbClr val="000000"/>
                        </a:buClr>
                        <a:buSzPts val="1800"/>
                        <a:buFont typeface="Arial"/>
                        <a:buNone/>
                      </a:pPr>
                      <a:r>
                        <a:rPr lang="es-PE" sz="3500">
                          <a:solidFill>
                            <a:schemeClr val="dk1"/>
                          </a:solidFill>
                        </a:rPr>
                        <a:t>DEBATE</a:t>
                      </a:r>
                      <a:endParaRPr sz="3500">
                        <a:solidFill>
                          <a:schemeClr val="dk1"/>
                        </a:solidFill>
                      </a:endParaRPr>
                    </a:p>
                  </a:txBody>
                  <a:tcPr marL="91450" marR="91450" marT="45725" marB="45725" anchor="ctr">
                    <a:lnL w="76200" cap="flat" cmpd="sng">
                      <a:solidFill>
                        <a:srgbClr val="38761D"/>
                      </a:solidFill>
                      <a:prstDash val="solid"/>
                      <a:round/>
                      <a:headEnd type="none" w="sm" len="sm"/>
                      <a:tailEnd type="none" w="sm" len="sm"/>
                    </a:lnL>
                    <a:lnR w="76200" cap="flat" cmpd="sng">
                      <a:solidFill>
                        <a:srgbClr val="38761D"/>
                      </a:solidFill>
                      <a:prstDash val="solid"/>
                      <a:round/>
                      <a:headEnd type="none" w="sm" len="sm"/>
                      <a:tailEnd type="none" w="sm" len="sm"/>
                    </a:lnR>
                    <a:lnT w="76200" cap="flat" cmpd="sng">
                      <a:solidFill>
                        <a:srgbClr val="38761D"/>
                      </a:solidFill>
                      <a:prstDash val="solid"/>
                      <a:round/>
                      <a:headEnd type="none" w="sm" len="sm"/>
                      <a:tailEnd type="none" w="sm" len="sm"/>
                    </a:lnT>
                    <a:lnB w="76200" cap="flat" cmpd="sng">
                      <a:solidFill>
                        <a:srgbClr val="38761D"/>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bl>
          </a:graphicData>
        </a:graphic>
      </p:graphicFrame>
      <p:pic>
        <p:nvPicPr>
          <p:cNvPr id="138" name="Google Shape;138;p17"/>
          <p:cNvPicPr preferRelativeResize="0"/>
          <p:nvPr/>
        </p:nvPicPr>
        <p:blipFill rotWithShape="1">
          <a:blip r:embed="rId3">
            <a:alphaModFix/>
          </a:blip>
          <a:srcRect/>
          <a:stretch/>
        </p:blipFill>
        <p:spPr>
          <a:xfrm>
            <a:off x="4761451" y="4599138"/>
            <a:ext cx="2669100" cy="1412575"/>
          </a:xfrm>
          <a:prstGeom prst="rect">
            <a:avLst/>
          </a:prstGeom>
          <a:noFill/>
          <a:ln>
            <a:noFill/>
          </a:ln>
          <a:effectLst>
            <a:outerShdw blurRad="76200" dist="95250" dir="10500000" sx="97000" sy="23000" kx="899842" algn="br" rotWithShape="0">
              <a:srgbClr val="000000">
                <a:alpha val="20000"/>
              </a:srgbClr>
            </a:outerShdw>
          </a:effectLst>
        </p:spPr>
      </p:pic>
      <p:pic>
        <p:nvPicPr>
          <p:cNvPr id="139" name="Google Shape;139;p17"/>
          <p:cNvPicPr preferRelativeResize="0"/>
          <p:nvPr/>
        </p:nvPicPr>
        <p:blipFill rotWithShape="1">
          <a:blip r:embed="rId4">
            <a:alphaModFix/>
          </a:blip>
          <a:srcRect l="16387" t="55278" r="18891" b="28333"/>
          <a:stretch/>
        </p:blipFill>
        <p:spPr>
          <a:xfrm>
            <a:off x="4848215" y="6134189"/>
            <a:ext cx="2495550" cy="631922"/>
          </a:xfrm>
          <a:prstGeom prst="rect">
            <a:avLst/>
          </a:prstGeom>
          <a:noFill/>
          <a:ln>
            <a:noFill/>
          </a:ln>
        </p:spPr>
      </p:pic>
      <p:pic>
        <p:nvPicPr>
          <p:cNvPr id="2" name="Imagen 1">
            <a:extLst>
              <a:ext uri="{FF2B5EF4-FFF2-40B4-BE49-F238E27FC236}">
                <a16:creationId xmlns:a16="http://schemas.microsoft.com/office/drawing/2014/main" id="{09D5354B-C68C-23D6-ED3E-79EF981557B4}"/>
              </a:ext>
            </a:extLst>
          </p:cNvPr>
          <p:cNvPicPr>
            <a:picLocks noChangeAspect="1"/>
          </p:cNvPicPr>
          <p:nvPr/>
        </p:nvPicPr>
        <p:blipFill>
          <a:blip r:embed="rId5"/>
          <a:stretch>
            <a:fillRect/>
          </a:stretch>
        </p:blipFill>
        <p:spPr>
          <a:xfrm>
            <a:off x="10190375" y="5994375"/>
            <a:ext cx="1791093" cy="742622"/>
          </a:xfrm>
          <a:prstGeom prst="rect">
            <a:avLst/>
          </a:prstGeom>
        </p:spPr>
      </p:pic>
      <p:sp>
        <p:nvSpPr>
          <p:cNvPr id="3" name="Rectángulo 2">
            <a:extLst>
              <a:ext uri="{FF2B5EF4-FFF2-40B4-BE49-F238E27FC236}">
                <a16:creationId xmlns:a16="http://schemas.microsoft.com/office/drawing/2014/main" id="{C5BF02BF-53FA-DBE4-AB30-F960004018C3}"/>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4" name="CuadroTexto 3">
            <a:extLst>
              <a:ext uri="{FF2B5EF4-FFF2-40B4-BE49-F238E27FC236}">
                <a16:creationId xmlns:a16="http://schemas.microsoft.com/office/drawing/2014/main" id="{EC6F1BF8-91DF-2E21-5315-6F4EE869F50A}"/>
              </a:ext>
            </a:extLst>
          </p:cNvPr>
          <p:cNvSpPr txBox="1"/>
          <p:nvPr/>
        </p:nvSpPr>
        <p:spPr>
          <a:xfrm>
            <a:off x="0" y="6298908"/>
            <a:ext cx="2811823" cy="30777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6000"/>
              <a:buFont typeface="Arial"/>
              <a:buNone/>
            </a:pPr>
            <a:r>
              <a:rPr lang="es-PE" sz="1400" b="1" i="0" u="none" strike="noStrike" cap="none" dirty="0">
                <a:solidFill>
                  <a:srgbClr val="000000"/>
                </a:solidFill>
                <a:latin typeface="Calibri"/>
                <a:ea typeface="Calibri"/>
                <a:cs typeface="Calibri"/>
                <a:sym typeface="Calibri"/>
              </a:rPr>
              <a:t>Mg. </a:t>
            </a:r>
            <a:r>
              <a:rPr lang="es-PE" sz="1400" b="1" dirty="0">
                <a:latin typeface="Calibri"/>
                <a:ea typeface="Calibri"/>
                <a:cs typeface="Calibri"/>
                <a:sym typeface="Calibri"/>
              </a:rPr>
              <a:t>Flor Veliz de Villa </a:t>
            </a:r>
            <a:r>
              <a:rPr lang="es-PE" sz="1400" b="1" dirty="0" err="1">
                <a:latin typeface="Calibri"/>
                <a:ea typeface="Calibri"/>
                <a:cs typeface="Calibri"/>
                <a:sym typeface="Calibri"/>
              </a:rPr>
              <a:t>Callupe</a:t>
            </a:r>
            <a:endParaRPr lang="es-PE" sz="11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23808c367bd_0_119"/>
          <p:cNvSpPr>
            <a:spLocks noGrp="1"/>
          </p:cNvSpPr>
          <p:nvPr>
            <p:ph type="title"/>
          </p:nvPr>
        </p:nvSpPr>
        <p:spPr>
          <a:xfrm>
            <a:off x="1053000" y="995600"/>
            <a:ext cx="10086000" cy="4928100"/>
          </a:xfrm>
          <a:prstGeom prst="roundRect">
            <a:avLst>
              <a:gd name="adj" fmla="val 16667"/>
            </a:avLst>
          </a:prstGeom>
          <a:noFill/>
          <a:ln w="76200" cap="flat" cmpd="sng">
            <a:solidFill>
              <a:srgbClr val="99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888"/>
              <a:buFont typeface="Arial Black"/>
              <a:buNone/>
            </a:pPr>
            <a:r>
              <a:rPr lang="es-PE" sz="9000" b="1">
                <a:latin typeface="Arial"/>
                <a:ea typeface="Arial"/>
                <a:cs typeface="Arial"/>
                <a:sym typeface="Arial"/>
              </a:rPr>
              <a:t>¿Cuáles son los elementos típicos del delito de colusión?</a:t>
            </a:r>
            <a:endParaRPr sz="9000" b="1">
              <a:latin typeface="Arial"/>
              <a:ea typeface="Arial"/>
              <a:cs typeface="Arial"/>
              <a:sym typeface="Arial"/>
            </a:endParaRPr>
          </a:p>
        </p:txBody>
      </p:sp>
      <p:sp>
        <p:nvSpPr>
          <p:cNvPr id="2" name="Rectángulo 1">
            <a:extLst>
              <a:ext uri="{FF2B5EF4-FFF2-40B4-BE49-F238E27FC236}">
                <a16:creationId xmlns:a16="http://schemas.microsoft.com/office/drawing/2014/main" id="{964ABD34-3081-7E58-2D3E-160B060D9A74}"/>
              </a:ext>
            </a:extLst>
          </p:cNvPr>
          <p:cNvSpPr/>
          <p:nvPr/>
        </p:nvSpPr>
        <p:spPr>
          <a:xfrm>
            <a:off x="75414" y="6136849"/>
            <a:ext cx="1791093" cy="6001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3475</Words>
  <Application>Microsoft Office PowerPoint</Application>
  <PresentationFormat>Panorámica</PresentationFormat>
  <Paragraphs>202</Paragraphs>
  <Slides>66</Slides>
  <Notes>66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66</vt:i4>
      </vt:variant>
    </vt:vector>
  </HeadingPairs>
  <TitlesOfParts>
    <vt:vector size="71" baseType="lpstr">
      <vt:lpstr>Calibri</vt:lpstr>
      <vt:lpstr>Libre Baskerville</vt:lpstr>
      <vt:lpstr>Arial</vt:lpstr>
      <vt:lpstr>Arial Black</vt:lpstr>
      <vt:lpstr>Tema de Office</vt:lpstr>
      <vt:lpstr>Problemas actuales en la jurisprudencia</vt:lpstr>
      <vt:lpstr>¿Cuáles son los Delitos Contra la Administración Pública?</vt:lpstr>
      <vt:lpstr>Presentación de PowerPoint</vt:lpstr>
      <vt:lpstr>¿Teoría del dominio del hecho o la teoría de la infracción del deber? Autoría y Participación</vt:lpstr>
      <vt:lpstr>Presentación de PowerPoint</vt:lpstr>
      <vt:lpstr>El delito de colusión</vt:lpstr>
      <vt:lpstr>¿Cuál es la redacción del tipo penal? </vt:lpstr>
      <vt:lpstr>Elementos típicos configurativos</vt:lpstr>
      <vt:lpstr>¿Cuáles son los elementos típicos del delito de colusión?</vt:lpstr>
      <vt:lpstr>Presentación de PowerPoint</vt:lpstr>
      <vt:lpstr>Presentación de PowerPoint</vt:lpstr>
      <vt:lpstr>Presentación de PowerPoint</vt:lpstr>
      <vt:lpstr>Presentación de PowerPoint</vt:lpstr>
      <vt:lpstr>Casos Prácticos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Tipificación de delito de peculado  (art. 387 CP)</vt:lpstr>
      <vt:lpstr>Presentación de PowerPoint</vt:lpstr>
      <vt:lpstr>Análisis del tipo penal de peculado  (art.387°CP)</vt:lpstr>
      <vt:lpstr>Presentación de PowerPoint</vt:lpstr>
      <vt:lpstr>Presentación de PowerPoint</vt:lpstr>
      <vt:lpstr>Acuerdo Plenario N°4-2005/CJ-116</vt:lpstr>
      <vt:lpstr>Presentación de PowerPoint</vt:lpstr>
      <vt:lpstr>El perjuicio económico</vt:lpstr>
      <vt:lpstr>Presentación de PowerPoint</vt:lpstr>
      <vt:lpstr>Consumación del delito de peculado y caso emblemático</vt:lpstr>
      <vt:lpstr>Presentación de PowerPoint</vt:lpstr>
      <vt:lpstr>Casos Prácticos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Tipificación del Delito de Malversación de fondos (art.401 CP)</vt:lpstr>
      <vt:lpstr>Presentación de PowerPoint</vt:lpstr>
      <vt:lpstr>Presentación de PowerPoint</vt:lpstr>
      <vt:lpstr>Presentación de PowerPoint</vt:lpstr>
      <vt:lpstr>Casos Prácticos</vt:lpstr>
      <vt:lpstr>Presentación de PowerPoint</vt:lpstr>
      <vt:lpstr>Presentación de PowerPoint</vt:lpstr>
      <vt:lpstr>Presentación de PowerPoint</vt:lpstr>
      <vt:lpstr>Presentación de PowerPoint</vt:lpstr>
      <vt:lpstr>Presentación de PowerPoint</vt:lpstr>
      <vt:lpstr>Gracias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Problemas actuales en la jurisprudencia</dc:title>
  <dc:creator>User</dc:creator>
  <cp:lastModifiedBy>LENOVO</cp:lastModifiedBy>
  <cp:revision>3</cp:revision>
  <dcterms:created xsi:type="dcterms:W3CDTF">2023-03-20T20:53:34Z</dcterms:created>
  <dcterms:modified xsi:type="dcterms:W3CDTF">2024-05-24T15:33:37Z</dcterms:modified>
</cp:coreProperties>
</file>