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CAA9B-4480-4B48-A4DC-423A328DCC8A}" type="doc">
      <dgm:prSet loTypeId="urn:microsoft.com/office/officeart/2005/8/layout/equation2" loCatId="process" qsTypeId="urn:microsoft.com/office/officeart/2005/8/quickstyle/simple1" qsCatId="simple" csTypeId="urn:microsoft.com/office/officeart/2005/8/colors/colorful5" csCatId="colorful" phldr="1"/>
      <dgm:spPr/>
    </dgm:pt>
    <dgm:pt modelId="{9D79E190-A5F9-4811-8869-36ADAC4EE2C6}">
      <dgm:prSet phldrT="[Texto]"/>
      <dgm:spPr/>
      <dgm:t>
        <a:bodyPr/>
        <a:lstStyle/>
        <a:p>
          <a:r>
            <a:rPr lang="es-ES" dirty="0" smtClean="0"/>
            <a:t>Funcionario </a:t>
          </a:r>
        </a:p>
        <a:p>
          <a:r>
            <a:rPr lang="es-ES" dirty="0" smtClean="0"/>
            <a:t>Público </a:t>
          </a:r>
          <a:endParaRPr lang="es-PE" dirty="0"/>
        </a:p>
      </dgm:t>
    </dgm:pt>
    <dgm:pt modelId="{858CA773-2177-4D7F-ABA2-E1C1BD01E44C}" type="parTrans" cxnId="{2A522ED5-8505-4744-89DB-DD1B8017550C}">
      <dgm:prSet/>
      <dgm:spPr/>
      <dgm:t>
        <a:bodyPr/>
        <a:lstStyle/>
        <a:p>
          <a:endParaRPr lang="es-PE"/>
        </a:p>
      </dgm:t>
    </dgm:pt>
    <dgm:pt modelId="{0CF5E11E-4CE3-4D69-B387-5F1AF6B9D9D7}" type="sibTrans" cxnId="{2A522ED5-8505-4744-89DB-DD1B8017550C}">
      <dgm:prSet/>
      <dgm:spPr/>
      <dgm:t>
        <a:bodyPr/>
        <a:lstStyle/>
        <a:p>
          <a:endParaRPr lang="es-PE"/>
        </a:p>
      </dgm:t>
    </dgm:pt>
    <dgm:pt modelId="{A91DF28C-184F-483B-88C5-4CE909B772ED}">
      <dgm:prSet phldrT="[Texto]"/>
      <dgm:spPr/>
      <dgm:t>
        <a:bodyPr/>
        <a:lstStyle/>
        <a:p>
          <a:r>
            <a:rPr lang="es-ES" dirty="0" smtClean="0"/>
            <a:t>Servidor </a:t>
          </a:r>
        </a:p>
        <a:p>
          <a:r>
            <a:rPr lang="es-ES" dirty="0" smtClean="0"/>
            <a:t>Público </a:t>
          </a:r>
          <a:endParaRPr lang="es-PE" dirty="0"/>
        </a:p>
      </dgm:t>
    </dgm:pt>
    <dgm:pt modelId="{DD0ABFFA-18A6-4A68-A7E0-1E9C64C3F9E7}" type="parTrans" cxnId="{A77CBFB5-5EE8-4269-B878-A74DEDA4A53A}">
      <dgm:prSet/>
      <dgm:spPr/>
      <dgm:t>
        <a:bodyPr/>
        <a:lstStyle/>
        <a:p>
          <a:endParaRPr lang="es-PE"/>
        </a:p>
      </dgm:t>
    </dgm:pt>
    <dgm:pt modelId="{CE1A855B-57AD-4B48-BD18-469255B6A201}" type="sibTrans" cxnId="{A77CBFB5-5EE8-4269-B878-A74DEDA4A53A}">
      <dgm:prSet/>
      <dgm:spPr/>
      <dgm:t>
        <a:bodyPr/>
        <a:lstStyle/>
        <a:p>
          <a:endParaRPr lang="es-PE"/>
        </a:p>
      </dgm:t>
    </dgm:pt>
    <dgm:pt modelId="{C8288491-268D-4CA0-B1D6-DD271B6D08A2}">
      <dgm:prSet phldrT="[Texto]"/>
      <dgm:spPr/>
      <dgm:t>
        <a:bodyPr/>
        <a:lstStyle/>
        <a:p>
          <a:r>
            <a:rPr lang="es-ES" dirty="0" smtClean="0"/>
            <a:t>Sujeto activo</a:t>
          </a:r>
          <a:endParaRPr lang="es-PE" dirty="0"/>
        </a:p>
      </dgm:t>
    </dgm:pt>
    <dgm:pt modelId="{49B55D4C-2C3B-44B3-AA71-949626D4C5DE}" type="parTrans" cxnId="{DC170798-2CB6-46C4-A511-753A47820A8F}">
      <dgm:prSet/>
      <dgm:spPr/>
      <dgm:t>
        <a:bodyPr/>
        <a:lstStyle/>
        <a:p>
          <a:endParaRPr lang="es-PE"/>
        </a:p>
      </dgm:t>
    </dgm:pt>
    <dgm:pt modelId="{1BBCA031-1679-4F00-BDEA-6F64C1DA3332}" type="sibTrans" cxnId="{DC170798-2CB6-46C4-A511-753A47820A8F}">
      <dgm:prSet/>
      <dgm:spPr/>
      <dgm:t>
        <a:bodyPr/>
        <a:lstStyle/>
        <a:p>
          <a:endParaRPr lang="es-PE"/>
        </a:p>
      </dgm:t>
    </dgm:pt>
    <dgm:pt modelId="{60531543-715F-4D47-B5B6-FAB90570AF43}" type="pres">
      <dgm:prSet presAssocID="{028CAA9B-4480-4B48-A4DC-423A328DCC8A}" presName="Name0" presStyleCnt="0">
        <dgm:presLayoutVars>
          <dgm:dir/>
          <dgm:resizeHandles val="exact"/>
        </dgm:presLayoutVars>
      </dgm:prSet>
      <dgm:spPr/>
    </dgm:pt>
    <dgm:pt modelId="{0E5E62E3-10EE-4A71-A5F5-8549665A8BF7}" type="pres">
      <dgm:prSet presAssocID="{028CAA9B-4480-4B48-A4DC-423A328DCC8A}" presName="vNodes" presStyleCnt="0"/>
      <dgm:spPr/>
    </dgm:pt>
    <dgm:pt modelId="{B124EF79-0AD0-44DC-9288-3D9905548CBF}" type="pres">
      <dgm:prSet presAssocID="{9D79E190-A5F9-4811-8869-36ADAC4EE2C6}" presName="node" presStyleLbl="node1" presStyleIdx="0" presStyleCnt="3">
        <dgm:presLayoutVars>
          <dgm:bulletEnabled val="1"/>
        </dgm:presLayoutVars>
      </dgm:prSet>
      <dgm:spPr/>
    </dgm:pt>
    <dgm:pt modelId="{06A17BE0-F879-4F14-A988-E33537F15DD6}" type="pres">
      <dgm:prSet presAssocID="{0CF5E11E-4CE3-4D69-B387-5F1AF6B9D9D7}" presName="spacerT" presStyleCnt="0"/>
      <dgm:spPr/>
    </dgm:pt>
    <dgm:pt modelId="{06BB64AA-41D5-4EC8-9E7F-C0C4219DB900}" type="pres">
      <dgm:prSet presAssocID="{0CF5E11E-4CE3-4D69-B387-5F1AF6B9D9D7}" presName="sibTrans" presStyleLbl="sibTrans2D1" presStyleIdx="0" presStyleCnt="2"/>
      <dgm:spPr/>
    </dgm:pt>
    <dgm:pt modelId="{9772C089-90D1-4EB9-8FB8-18C012EAD10F}" type="pres">
      <dgm:prSet presAssocID="{0CF5E11E-4CE3-4D69-B387-5F1AF6B9D9D7}" presName="spacerB" presStyleCnt="0"/>
      <dgm:spPr/>
    </dgm:pt>
    <dgm:pt modelId="{C4BC2097-09A9-4D1E-8BD3-FA50DBF39899}" type="pres">
      <dgm:prSet presAssocID="{A91DF28C-184F-483B-88C5-4CE909B772E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EAF18CB-BA88-4B3A-AE95-4C5893808DD3}" type="pres">
      <dgm:prSet presAssocID="{028CAA9B-4480-4B48-A4DC-423A328DCC8A}" presName="sibTransLast" presStyleLbl="sibTrans2D1" presStyleIdx="1" presStyleCnt="2"/>
      <dgm:spPr/>
    </dgm:pt>
    <dgm:pt modelId="{3DCD85F8-F5DB-4E00-8B0F-A80BD046FF38}" type="pres">
      <dgm:prSet presAssocID="{028CAA9B-4480-4B48-A4DC-423A328DCC8A}" presName="connectorText" presStyleLbl="sibTrans2D1" presStyleIdx="1" presStyleCnt="2"/>
      <dgm:spPr/>
    </dgm:pt>
    <dgm:pt modelId="{FCF35861-3DA5-4659-835E-0BABE14E3BF2}" type="pres">
      <dgm:prSet presAssocID="{028CAA9B-4480-4B48-A4DC-423A328DCC8A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2A522ED5-8505-4744-89DB-DD1B8017550C}" srcId="{028CAA9B-4480-4B48-A4DC-423A328DCC8A}" destId="{9D79E190-A5F9-4811-8869-36ADAC4EE2C6}" srcOrd="0" destOrd="0" parTransId="{858CA773-2177-4D7F-ABA2-E1C1BD01E44C}" sibTransId="{0CF5E11E-4CE3-4D69-B387-5F1AF6B9D9D7}"/>
    <dgm:cxn modelId="{AE7D8CF6-D097-4630-8AE1-F8BF5E0315C3}" type="presOf" srcId="{028CAA9B-4480-4B48-A4DC-423A328DCC8A}" destId="{60531543-715F-4D47-B5B6-FAB90570AF43}" srcOrd="0" destOrd="0" presId="urn:microsoft.com/office/officeart/2005/8/layout/equation2"/>
    <dgm:cxn modelId="{F57D2B1B-1A78-4E8A-AD99-B62F6485EED4}" type="presOf" srcId="{C8288491-268D-4CA0-B1D6-DD271B6D08A2}" destId="{FCF35861-3DA5-4659-835E-0BABE14E3BF2}" srcOrd="0" destOrd="0" presId="urn:microsoft.com/office/officeart/2005/8/layout/equation2"/>
    <dgm:cxn modelId="{C39D2A88-357F-4B90-AE65-E7C1FD27C1C1}" type="presOf" srcId="{A91DF28C-184F-483B-88C5-4CE909B772ED}" destId="{C4BC2097-09A9-4D1E-8BD3-FA50DBF39899}" srcOrd="0" destOrd="0" presId="urn:microsoft.com/office/officeart/2005/8/layout/equation2"/>
    <dgm:cxn modelId="{DBF37C96-F849-4058-A89A-7BF51D7E6F2D}" type="presOf" srcId="{0CF5E11E-4CE3-4D69-B387-5F1AF6B9D9D7}" destId="{06BB64AA-41D5-4EC8-9E7F-C0C4219DB900}" srcOrd="0" destOrd="0" presId="urn:microsoft.com/office/officeart/2005/8/layout/equation2"/>
    <dgm:cxn modelId="{174A2592-6826-409E-B9F0-6FB90C1B5A3D}" type="presOf" srcId="{CE1A855B-57AD-4B48-BD18-469255B6A201}" destId="{3DCD85F8-F5DB-4E00-8B0F-A80BD046FF38}" srcOrd="1" destOrd="0" presId="urn:microsoft.com/office/officeart/2005/8/layout/equation2"/>
    <dgm:cxn modelId="{A77CBFB5-5EE8-4269-B878-A74DEDA4A53A}" srcId="{028CAA9B-4480-4B48-A4DC-423A328DCC8A}" destId="{A91DF28C-184F-483B-88C5-4CE909B772ED}" srcOrd="1" destOrd="0" parTransId="{DD0ABFFA-18A6-4A68-A7E0-1E9C64C3F9E7}" sibTransId="{CE1A855B-57AD-4B48-BD18-469255B6A201}"/>
    <dgm:cxn modelId="{0395F045-737E-448D-85C3-8B836BE6E7CE}" type="presOf" srcId="{CE1A855B-57AD-4B48-BD18-469255B6A201}" destId="{8EAF18CB-BA88-4B3A-AE95-4C5893808DD3}" srcOrd="0" destOrd="0" presId="urn:microsoft.com/office/officeart/2005/8/layout/equation2"/>
    <dgm:cxn modelId="{DC170798-2CB6-46C4-A511-753A47820A8F}" srcId="{028CAA9B-4480-4B48-A4DC-423A328DCC8A}" destId="{C8288491-268D-4CA0-B1D6-DD271B6D08A2}" srcOrd="2" destOrd="0" parTransId="{49B55D4C-2C3B-44B3-AA71-949626D4C5DE}" sibTransId="{1BBCA031-1679-4F00-BDEA-6F64C1DA3332}"/>
    <dgm:cxn modelId="{43A8E72B-D6D5-4F9A-81C5-3894AB360773}" type="presOf" srcId="{9D79E190-A5F9-4811-8869-36ADAC4EE2C6}" destId="{B124EF79-0AD0-44DC-9288-3D9905548CBF}" srcOrd="0" destOrd="0" presId="urn:microsoft.com/office/officeart/2005/8/layout/equation2"/>
    <dgm:cxn modelId="{984C9B4A-4403-4D80-A80A-7ED0B3450AE7}" type="presParOf" srcId="{60531543-715F-4D47-B5B6-FAB90570AF43}" destId="{0E5E62E3-10EE-4A71-A5F5-8549665A8BF7}" srcOrd="0" destOrd="0" presId="urn:microsoft.com/office/officeart/2005/8/layout/equation2"/>
    <dgm:cxn modelId="{EE14C49F-DB00-4F5C-B461-5B89118C38E7}" type="presParOf" srcId="{0E5E62E3-10EE-4A71-A5F5-8549665A8BF7}" destId="{B124EF79-0AD0-44DC-9288-3D9905548CBF}" srcOrd="0" destOrd="0" presId="urn:microsoft.com/office/officeart/2005/8/layout/equation2"/>
    <dgm:cxn modelId="{E020A361-9B83-4EFA-98FD-8B0A039B645F}" type="presParOf" srcId="{0E5E62E3-10EE-4A71-A5F5-8549665A8BF7}" destId="{06A17BE0-F879-4F14-A988-E33537F15DD6}" srcOrd="1" destOrd="0" presId="urn:microsoft.com/office/officeart/2005/8/layout/equation2"/>
    <dgm:cxn modelId="{EA53E141-B21B-4DE2-B36F-DDDEFDC35E32}" type="presParOf" srcId="{0E5E62E3-10EE-4A71-A5F5-8549665A8BF7}" destId="{06BB64AA-41D5-4EC8-9E7F-C0C4219DB900}" srcOrd="2" destOrd="0" presId="urn:microsoft.com/office/officeart/2005/8/layout/equation2"/>
    <dgm:cxn modelId="{C6DB81FE-B25D-41D3-97F9-5620A64750EE}" type="presParOf" srcId="{0E5E62E3-10EE-4A71-A5F5-8549665A8BF7}" destId="{9772C089-90D1-4EB9-8FB8-18C012EAD10F}" srcOrd="3" destOrd="0" presId="urn:microsoft.com/office/officeart/2005/8/layout/equation2"/>
    <dgm:cxn modelId="{AC56F63A-CD27-45AE-929C-124122AA159A}" type="presParOf" srcId="{0E5E62E3-10EE-4A71-A5F5-8549665A8BF7}" destId="{C4BC2097-09A9-4D1E-8BD3-FA50DBF39899}" srcOrd="4" destOrd="0" presId="urn:microsoft.com/office/officeart/2005/8/layout/equation2"/>
    <dgm:cxn modelId="{C12E314C-F429-4DE4-AE13-7A835D0AEA84}" type="presParOf" srcId="{60531543-715F-4D47-B5B6-FAB90570AF43}" destId="{8EAF18CB-BA88-4B3A-AE95-4C5893808DD3}" srcOrd="1" destOrd="0" presId="urn:microsoft.com/office/officeart/2005/8/layout/equation2"/>
    <dgm:cxn modelId="{025B5374-9B41-4B79-B369-5D9F464AABE1}" type="presParOf" srcId="{8EAF18CB-BA88-4B3A-AE95-4C5893808DD3}" destId="{3DCD85F8-F5DB-4E00-8B0F-A80BD046FF38}" srcOrd="0" destOrd="0" presId="urn:microsoft.com/office/officeart/2005/8/layout/equation2"/>
    <dgm:cxn modelId="{B8786024-3510-4E38-9DCD-8E6350A088A8}" type="presParOf" srcId="{60531543-715F-4D47-B5B6-FAB90570AF43}" destId="{FCF35861-3DA5-4659-835E-0BABE14E3BF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7FEB9C-33E1-43C2-AF64-9DC6C5735389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E"/>
        </a:p>
      </dgm:t>
    </dgm:pt>
    <dgm:pt modelId="{7EBE574C-DA7F-4005-A491-3732B26397C0}">
      <dgm:prSet phldrT="[Texto]" custT="1"/>
      <dgm:spPr/>
      <dgm:t>
        <a:bodyPr/>
        <a:lstStyle/>
        <a:p>
          <a:r>
            <a:rPr lang="es-ES" sz="2000" b="1" dirty="0" smtClean="0"/>
            <a:t>Funcionario </a:t>
          </a:r>
        </a:p>
        <a:p>
          <a:r>
            <a:rPr lang="es-ES" sz="2000" b="1" dirty="0" smtClean="0"/>
            <a:t>público </a:t>
          </a:r>
          <a:endParaRPr lang="es-PE" sz="2000" b="1" dirty="0"/>
        </a:p>
      </dgm:t>
    </dgm:pt>
    <dgm:pt modelId="{4AF788FF-7752-4330-B204-7CE4ED1AA43E}" type="parTrans" cxnId="{73454D18-FF87-4D54-A8E4-F22FD6E8C6B3}">
      <dgm:prSet/>
      <dgm:spPr/>
      <dgm:t>
        <a:bodyPr/>
        <a:lstStyle/>
        <a:p>
          <a:endParaRPr lang="es-PE"/>
        </a:p>
      </dgm:t>
    </dgm:pt>
    <dgm:pt modelId="{7640F47C-83F8-4072-8253-E4F9B6AD7F8B}" type="sibTrans" cxnId="{73454D18-FF87-4D54-A8E4-F22FD6E8C6B3}">
      <dgm:prSet/>
      <dgm:spPr/>
      <dgm:t>
        <a:bodyPr/>
        <a:lstStyle/>
        <a:p>
          <a:endParaRPr lang="es-PE"/>
        </a:p>
      </dgm:t>
    </dgm:pt>
    <dgm:pt modelId="{AB2C94D1-F642-43B2-8351-A99587424672}">
      <dgm:prSet phldrT="[Texto]"/>
      <dgm:spPr/>
      <dgm:t>
        <a:bodyPr/>
        <a:lstStyle/>
        <a:p>
          <a:r>
            <a:rPr lang="es-ES" dirty="0" smtClean="0"/>
            <a:t>Tiene prerrogativas y atribuciones para decidir  </a:t>
          </a:r>
          <a:endParaRPr lang="es-PE" dirty="0"/>
        </a:p>
      </dgm:t>
    </dgm:pt>
    <dgm:pt modelId="{6F3B84B0-B0C9-4973-AF7A-EC2966E092BD}" type="parTrans" cxnId="{3BDE42F0-DF90-46BB-850F-9AECEBFB19A2}">
      <dgm:prSet/>
      <dgm:spPr/>
      <dgm:t>
        <a:bodyPr/>
        <a:lstStyle/>
        <a:p>
          <a:endParaRPr lang="es-PE"/>
        </a:p>
      </dgm:t>
    </dgm:pt>
    <dgm:pt modelId="{4FE4BED5-E44A-4517-8EDE-1173AF6B40C9}" type="sibTrans" cxnId="{3BDE42F0-DF90-46BB-850F-9AECEBFB19A2}">
      <dgm:prSet/>
      <dgm:spPr/>
      <dgm:t>
        <a:bodyPr/>
        <a:lstStyle/>
        <a:p>
          <a:endParaRPr lang="es-PE"/>
        </a:p>
      </dgm:t>
    </dgm:pt>
    <dgm:pt modelId="{ED6A98A2-3091-43B4-B725-03B7D8994387}">
      <dgm:prSet phldrT="[Texto]"/>
      <dgm:spPr/>
      <dgm:t>
        <a:bodyPr/>
        <a:lstStyle/>
        <a:p>
          <a:r>
            <a:rPr lang="es-ES" dirty="0" smtClean="0"/>
            <a:t>Se encuentra en la cúspide de la organización institucional </a:t>
          </a:r>
          <a:endParaRPr lang="es-PE" dirty="0"/>
        </a:p>
      </dgm:t>
    </dgm:pt>
    <dgm:pt modelId="{7C5699C9-0551-4EFF-A1BE-A25AA2898A95}" type="parTrans" cxnId="{CADFB6AE-D4AA-4AE6-A496-0D0B2804B5D8}">
      <dgm:prSet/>
      <dgm:spPr/>
      <dgm:t>
        <a:bodyPr/>
        <a:lstStyle/>
        <a:p>
          <a:endParaRPr lang="es-PE"/>
        </a:p>
      </dgm:t>
    </dgm:pt>
    <dgm:pt modelId="{CAD5DE51-F4DB-4CBC-B51F-4DF5E6DA5379}" type="sibTrans" cxnId="{CADFB6AE-D4AA-4AE6-A496-0D0B2804B5D8}">
      <dgm:prSet/>
      <dgm:spPr/>
      <dgm:t>
        <a:bodyPr/>
        <a:lstStyle/>
        <a:p>
          <a:endParaRPr lang="es-PE"/>
        </a:p>
      </dgm:t>
    </dgm:pt>
    <dgm:pt modelId="{4E2119DB-714B-4687-A35B-383B25B6D22B}" type="pres">
      <dgm:prSet presAssocID="{E27FEB9C-33E1-43C2-AF64-9DC6C573538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1C5C2426-05AE-46C6-AE34-748B80A55205}" type="pres">
      <dgm:prSet presAssocID="{7EBE574C-DA7F-4005-A491-3732B26397C0}" presName="Accent1" presStyleCnt="0"/>
      <dgm:spPr/>
    </dgm:pt>
    <dgm:pt modelId="{2B2C607D-73A0-4407-B62E-F37E91BAAF4E}" type="pres">
      <dgm:prSet presAssocID="{7EBE574C-DA7F-4005-A491-3732B26397C0}" presName="Accent" presStyleLbl="node1" presStyleIdx="0" presStyleCnt="3"/>
      <dgm:spPr/>
    </dgm:pt>
    <dgm:pt modelId="{9E1727D0-21B2-4D90-BA52-39DC7648FDDF}" type="pres">
      <dgm:prSet presAssocID="{7EBE574C-DA7F-4005-A491-3732B26397C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2E641F7-0941-45E7-BD9C-6C5312B946F4}" type="pres">
      <dgm:prSet presAssocID="{AB2C94D1-F642-43B2-8351-A99587424672}" presName="Accent2" presStyleCnt="0"/>
      <dgm:spPr/>
    </dgm:pt>
    <dgm:pt modelId="{6399AB67-E214-4C9E-98F5-FB00F2DA88B6}" type="pres">
      <dgm:prSet presAssocID="{AB2C94D1-F642-43B2-8351-A99587424672}" presName="Accent" presStyleLbl="node1" presStyleIdx="1" presStyleCnt="3"/>
      <dgm:spPr/>
    </dgm:pt>
    <dgm:pt modelId="{C1E600C7-5E0F-42C1-B4E0-7D02A09E7B6E}" type="pres">
      <dgm:prSet presAssocID="{AB2C94D1-F642-43B2-8351-A99587424672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4C4C077-5C7E-4415-B402-3726936BD20B}" type="pres">
      <dgm:prSet presAssocID="{ED6A98A2-3091-43B4-B725-03B7D8994387}" presName="Accent3" presStyleCnt="0"/>
      <dgm:spPr/>
    </dgm:pt>
    <dgm:pt modelId="{9BB188D4-74CE-4F57-9BD3-FBA234B23E3A}" type="pres">
      <dgm:prSet presAssocID="{ED6A98A2-3091-43B4-B725-03B7D8994387}" presName="Accent" presStyleLbl="node1" presStyleIdx="2" presStyleCnt="3"/>
      <dgm:spPr/>
    </dgm:pt>
    <dgm:pt modelId="{D87436A8-D804-499E-9CD6-FE1EE2F05C17}" type="pres">
      <dgm:prSet presAssocID="{ED6A98A2-3091-43B4-B725-03B7D8994387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73454D18-FF87-4D54-A8E4-F22FD6E8C6B3}" srcId="{E27FEB9C-33E1-43C2-AF64-9DC6C5735389}" destId="{7EBE574C-DA7F-4005-A491-3732B26397C0}" srcOrd="0" destOrd="0" parTransId="{4AF788FF-7752-4330-B204-7CE4ED1AA43E}" sibTransId="{7640F47C-83F8-4072-8253-E4F9B6AD7F8B}"/>
    <dgm:cxn modelId="{67C964B1-2438-48CE-A2DC-746A6A3935EA}" type="presOf" srcId="{E27FEB9C-33E1-43C2-AF64-9DC6C5735389}" destId="{4E2119DB-714B-4687-A35B-383B25B6D22B}" srcOrd="0" destOrd="0" presId="urn:microsoft.com/office/officeart/2009/layout/CircleArrowProcess"/>
    <dgm:cxn modelId="{3BDE42F0-DF90-46BB-850F-9AECEBFB19A2}" srcId="{E27FEB9C-33E1-43C2-AF64-9DC6C5735389}" destId="{AB2C94D1-F642-43B2-8351-A99587424672}" srcOrd="1" destOrd="0" parTransId="{6F3B84B0-B0C9-4973-AF7A-EC2966E092BD}" sibTransId="{4FE4BED5-E44A-4517-8EDE-1173AF6B40C9}"/>
    <dgm:cxn modelId="{C32FF3F2-94A3-4059-BB85-F79AF1D5E0F7}" type="presOf" srcId="{AB2C94D1-F642-43B2-8351-A99587424672}" destId="{C1E600C7-5E0F-42C1-B4E0-7D02A09E7B6E}" srcOrd="0" destOrd="0" presId="urn:microsoft.com/office/officeart/2009/layout/CircleArrowProcess"/>
    <dgm:cxn modelId="{C4660A5B-DBF5-4251-BED9-DF2D8003966D}" type="presOf" srcId="{ED6A98A2-3091-43B4-B725-03B7D8994387}" destId="{D87436A8-D804-499E-9CD6-FE1EE2F05C17}" srcOrd="0" destOrd="0" presId="urn:microsoft.com/office/officeart/2009/layout/CircleArrowProcess"/>
    <dgm:cxn modelId="{CADFB6AE-D4AA-4AE6-A496-0D0B2804B5D8}" srcId="{E27FEB9C-33E1-43C2-AF64-9DC6C5735389}" destId="{ED6A98A2-3091-43B4-B725-03B7D8994387}" srcOrd="2" destOrd="0" parTransId="{7C5699C9-0551-4EFF-A1BE-A25AA2898A95}" sibTransId="{CAD5DE51-F4DB-4CBC-B51F-4DF5E6DA5379}"/>
    <dgm:cxn modelId="{1A2C1548-CE82-4D97-B530-1ED363E75814}" type="presOf" srcId="{7EBE574C-DA7F-4005-A491-3732B26397C0}" destId="{9E1727D0-21B2-4D90-BA52-39DC7648FDDF}" srcOrd="0" destOrd="0" presId="urn:microsoft.com/office/officeart/2009/layout/CircleArrowProcess"/>
    <dgm:cxn modelId="{26B84F1F-D3A8-4B86-86DE-8FFE0BA9D878}" type="presParOf" srcId="{4E2119DB-714B-4687-A35B-383B25B6D22B}" destId="{1C5C2426-05AE-46C6-AE34-748B80A55205}" srcOrd="0" destOrd="0" presId="urn:microsoft.com/office/officeart/2009/layout/CircleArrowProcess"/>
    <dgm:cxn modelId="{378D83F9-7653-4429-AA6C-9245671C08F6}" type="presParOf" srcId="{1C5C2426-05AE-46C6-AE34-748B80A55205}" destId="{2B2C607D-73A0-4407-B62E-F37E91BAAF4E}" srcOrd="0" destOrd="0" presId="urn:microsoft.com/office/officeart/2009/layout/CircleArrowProcess"/>
    <dgm:cxn modelId="{49743A34-0EC3-424C-8E50-677DC6C8DB93}" type="presParOf" srcId="{4E2119DB-714B-4687-A35B-383B25B6D22B}" destId="{9E1727D0-21B2-4D90-BA52-39DC7648FDDF}" srcOrd="1" destOrd="0" presId="urn:microsoft.com/office/officeart/2009/layout/CircleArrowProcess"/>
    <dgm:cxn modelId="{D2B06E47-8178-40AD-BCAE-0227E7CD5CF7}" type="presParOf" srcId="{4E2119DB-714B-4687-A35B-383B25B6D22B}" destId="{F2E641F7-0941-45E7-BD9C-6C5312B946F4}" srcOrd="2" destOrd="0" presId="urn:microsoft.com/office/officeart/2009/layout/CircleArrowProcess"/>
    <dgm:cxn modelId="{22E5AB38-4554-441B-A6E4-AF503EE3964A}" type="presParOf" srcId="{F2E641F7-0941-45E7-BD9C-6C5312B946F4}" destId="{6399AB67-E214-4C9E-98F5-FB00F2DA88B6}" srcOrd="0" destOrd="0" presId="urn:microsoft.com/office/officeart/2009/layout/CircleArrowProcess"/>
    <dgm:cxn modelId="{BEBC67F1-8C98-4556-962D-97082462B646}" type="presParOf" srcId="{4E2119DB-714B-4687-A35B-383B25B6D22B}" destId="{C1E600C7-5E0F-42C1-B4E0-7D02A09E7B6E}" srcOrd="3" destOrd="0" presId="urn:microsoft.com/office/officeart/2009/layout/CircleArrowProcess"/>
    <dgm:cxn modelId="{029F4C28-C4FA-45FD-ABC5-EE9BC691DCC9}" type="presParOf" srcId="{4E2119DB-714B-4687-A35B-383B25B6D22B}" destId="{74C4C077-5C7E-4415-B402-3726936BD20B}" srcOrd="4" destOrd="0" presId="urn:microsoft.com/office/officeart/2009/layout/CircleArrowProcess"/>
    <dgm:cxn modelId="{83A8EDCF-238F-45F2-B543-78CE9B3DBA67}" type="presParOf" srcId="{74C4C077-5C7E-4415-B402-3726936BD20B}" destId="{9BB188D4-74CE-4F57-9BD3-FBA234B23E3A}" srcOrd="0" destOrd="0" presId="urn:microsoft.com/office/officeart/2009/layout/CircleArrowProcess"/>
    <dgm:cxn modelId="{F2B849A0-F882-44DF-919F-7555AED78734}" type="presParOf" srcId="{4E2119DB-714B-4687-A35B-383B25B6D22B}" destId="{D87436A8-D804-499E-9CD6-FE1EE2F05C1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0F3A9A-683C-41E3-9E30-394680C69930}" type="doc">
      <dgm:prSet loTypeId="urn:microsoft.com/office/officeart/2005/8/layout/process2" loCatId="process" qsTypeId="urn:microsoft.com/office/officeart/2005/8/quickstyle/simple1" qsCatId="simple" csTypeId="urn:microsoft.com/office/officeart/2005/8/colors/colorful4" csCatId="colorful" phldr="1"/>
      <dgm:spPr/>
    </dgm:pt>
    <dgm:pt modelId="{6F49063B-CDDB-4CA6-80F8-DA2FAF5E78CD}">
      <dgm:prSet phldrT="[Texto]"/>
      <dgm:spPr/>
      <dgm:t>
        <a:bodyPr/>
        <a:lstStyle/>
        <a:p>
          <a:r>
            <a:rPr lang="es-ES" smtClean="0"/>
            <a:t>Servidor público</a:t>
          </a:r>
          <a:endParaRPr lang="es-PE" dirty="0"/>
        </a:p>
      </dgm:t>
    </dgm:pt>
    <dgm:pt modelId="{66C0F437-C1AC-47FB-8FB2-97B66253D8A7}" type="parTrans" cxnId="{438DFA72-95E4-4098-B578-D4574D206219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24269715-5ABB-4F0C-8FD3-49573FF8A5E5}" type="sibTrans" cxnId="{438DFA72-95E4-4098-B578-D4574D206219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1E714985-91B6-4C7A-B3F8-D0D2B5F765F5}">
      <dgm:prSet phldrT="[Texto]"/>
      <dgm:spPr/>
      <dgm:t>
        <a:bodyPr/>
        <a:lstStyle/>
        <a:p>
          <a:r>
            <a:rPr lang="es-ES" smtClean="0"/>
            <a:t>Mero colaborador doloso</a:t>
          </a:r>
          <a:endParaRPr lang="es-PE" dirty="0"/>
        </a:p>
      </dgm:t>
    </dgm:pt>
    <dgm:pt modelId="{F293609C-2DAE-4425-BD2B-026A8BBCCB50}" type="parTrans" cxnId="{37220DF9-6887-4167-8DE9-13D42B8C1CC8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07D36B0E-4DE4-44C5-90CE-3D9279DCB55C}" type="sibTrans" cxnId="{37220DF9-6887-4167-8DE9-13D42B8C1CC8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99F6768F-5318-47AD-9906-FACF748839BD}">
      <dgm:prSet phldrT="[Texto]"/>
      <dgm:spPr/>
      <dgm:t>
        <a:bodyPr/>
        <a:lstStyle/>
        <a:p>
          <a:r>
            <a:rPr lang="es-PE" b="0" i="0" smtClean="0"/>
            <a:t>carencia de atribuciones </a:t>
          </a:r>
          <a:endParaRPr lang="es-PE" dirty="0"/>
        </a:p>
      </dgm:t>
    </dgm:pt>
    <dgm:pt modelId="{4C39C733-A80A-4586-B3A2-5C79DE58812A}" type="parTrans" cxnId="{B18BE752-3FE4-4C2B-A935-E87EE82D56AB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D2BB3FD7-E83B-4D00-AC6C-D85A605AAE57}" type="sibTrans" cxnId="{B18BE752-3FE4-4C2B-A935-E87EE82D56AB}">
      <dgm:prSet/>
      <dgm:spPr/>
      <dgm:t>
        <a:bodyPr/>
        <a:lstStyle/>
        <a:p>
          <a:endParaRPr lang="es-PE">
            <a:solidFill>
              <a:schemeClr val="tx1"/>
            </a:solidFill>
          </a:endParaRPr>
        </a:p>
      </dgm:t>
    </dgm:pt>
    <dgm:pt modelId="{6A388D4E-BA76-4099-BC2D-698DBC97552F}" type="pres">
      <dgm:prSet presAssocID="{FB0F3A9A-683C-41E3-9E30-394680C69930}" presName="linearFlow" presStyleCnt="0">
        <dgm:presLayoutVars>
          <dgm:resizeHandles val="exact"/>
        </dgm:presLayoutVars>
      </dgm:prSet>
      <dgm:spPr/>
    </dgm:pt>
    <dgm:pt modelId="{F962DCBC-F813-40A0-BF44-9C69078D158C}" type="pres">
      <dgm:prSet presAssocID="{6F49063B-CDDB-4CA6-80F8-DA2FAF5E78C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759190A-24F5-4516-AA51-DA4998CD0E84}" type="pres">
      <dgm:prSet presAssocID="{24269715-5ABB-4F0C-8FD3-49573FF8A5E5}" presName="sibTrans" presStyleLbl="sibTrans2D1" presStyleIdx="0" presStyleCnt="2"/>
      <dgm:spPr/>
    </dgm:pt>
    <dgm:pt modelId="{5F57F46F-31F8-49E3-B9FC-1D47D80E31BB}" type="pres">
      <dgm:prSet presAssocID="{24269715-5ABB-4F0C-8FD3-49573FF8A5E5}" presName="connectorText" presStyleLbl="sibTrans2D1" presStyleIdx="0" presStyleCnt="2"/>
      <dgm:spPr/>
    </dgm:pt>
    <dgm:pt modelId="{49BDA9E2-780C-4506-B368-7C92F88800BB}" type="pres">
      <dgm:prSet presAssocID="{1E714985-91B6-4C7A-B3F8-D0D2B5F765F5}" presName="node" presStyleLbl="node1" presStyleIdx="1" presStyleCnt="3">
        <dgm:presLayoutVars>
          <dgm:bulletEnabled val="1"/>
        </dgm:presLayoutVars>
      </dgm:prSet>
      <dgm:spPr/>
    </dgm:pt>
    <dgm:pt modelId="{CC905256-8EF2-4B82-B26F-24307445B797}" type="pres">
      <dgm:prSet presAssocID="{07D36B0E-4DE4-44C5-90CE-3D9279DCB55C}" presName="sibTrans" presStyleLbl="sibTrans2D1" presStyleIdx="1" presStyleCnt="2"/>
      <dgm:spPr/>
    </dgm:pt>
    <dgm:pt modelId="{FF3AA002-D347-4884-8630-1A8471DB81AF}" type="pres">
      <dgm:prSet presAssocID="{07D36B0E-4DE4-44C5-90CE-3D9279DCB55C}" presName="connectorText" presStyleLbl="sibTrans2D1" presStyleIdx="1" presStyleCnt="2"/>
      <dgm:spPr/>
    </dgm:pt>
    <dgm:pt modelId="{C54DCD21-68CC-4140-B4CD-DB283ED93DC5}" type="pres">
      <dgm:prSet presAssocID="{99F6768F-5318-47AD-9906-FACF748839B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D8B507F3-32EE-4709-B463-C8BBA288A6CE}" type="presOf" srcId="{07D36B0E-4DE4-44C5-90CE-3D9279DCB55C}" destId="{CC905256-8EF2-4B82-B26F-24307445B797}" srcOrd="0" destOrd="0" presId="urn:microsoft.com/office/officeart/2005/8/layout/process2"/>
    <dgm:cxn modelId="{062DDA8F-A7DE-462F-9A15-0FC3890FEDA7}" type="presOf" srcId="{07D36B0E-4DE4-44C5-90CE-3D9279DCB55C}" destId="{FF3AA002-D347-4884-8630-1A8471DB81AF}" srcOrd="1" destOrd="0" presId="urn:microsoft.com/office/officeart/2005/8/layout/process2"/>
    <dgm:cxn modelId="{63760A75-4F10-4F03-893D-F407D7AF0BAD}" type="presOf" srcId="{FB0F3A9A-683C-41E3-9E30-394680C69930}" destId="{6A388D4E-BA76-4099-BC2D-698DBC97552F}" srcOrd="0" destOrd="0" presId="urn:microsoft.com/office/officeart/2005/8/layout/process2"/>
    <dgm:cxn modelId="{361DECE5-018E-4563-91D5-1C5252EC7C80}" type="presOf" srcId="{99F6768F-5318-47AD-9906-FACF748839BD}" destId="{C54DCD21-68CC-4140-B4CD-DB283ED93DC5}" srcOrd="0" destOrd="0" presId="urn:microsoft.com/office/officeart/2005/8/layout/process2"/>
    <dgm:cxn modelId="{438DFA72-95E4-4098-B578-D4574D206219}" srcId="{FB0F3A9A-683C-41E3-9E30-394680C69930}" destId="{6F49063B-CDDB-4CA6-80F8-DA2FAF5E78CD}" srcOrd="0" destOrd="0" parTransId="{66C0F437-C1AC-47FB-8FB2-97B66253D8A7}" sibTransId="{24269715-5ABB-4F0C-8FD3-49573FF8A5E5}"/>
    <dgm:cxn modelId="{37220DF9-6887-4167-8DE9-13D42B8C1CC8}" srcId="{FB0F3A9A-683C-41E3-9E30-394680C69930}" destId="{1E714985-91B6-4C7A-B3F8-D0D2B5F765F5}" srcOrd="1" destOrd="0" parTransId="{F293609C-2DAE-4425-BD2B-026A8BBCCB50}" sibTransId="{07D36B0E-4DE4-44C5-90CE-3D9279DCB55C}"/>
    <dgm:cxn modelId="{E3D1ABBA-859D-4A69-B356-8042E897147B}" type="presOf" srcId="{24269715-5ABB-4F0C-8FD3-49573FF8A5E5}" destId="{E759190A-24F5-4516-AA51-DA4998CD0E84}" srcOrd="0" destOrd="0" presId="urn:microsoft.com/office/officeart/2005/8/layout/process2"/>
    <dgm:cxn modelId="{948116EF-74B3-4D31-8B8F-C9DE8A1AE0D9}" type="presOf" srcId="{6F49063B-CDDB-4CA6-80F8-DA2FAF5E78CD}" destId="{F962DCBC-F813-40A0-BF44-9C69078D158C}" srcOrd="0" destOrd="0" presId="urn:microsoft.com/office/officeart/2005/8/layout/process2"/>
    <dgm:cxn modelId="{F8C591AC-C040-4A75-A98F-77B27D717FD4}" type="presOf" srcId="{1E714985-91B6-4C7A-B3F8-D0D2B5F765F5}" destId="{49BDA9E2-780C-4506-B368-7C92F88800BB}" srcOrd="0" destOrd="0" presId="urn:microsoft.com/office/officeart/2005/8/layout/process2"/>
    <dgm:cxn modelId="{ED504E70-5946-4FFF-A31E-1A016DB54A9F}" type="presOf" srcId="{24269715-5ABB-4F0C-8FD3-49573FF8A5E5}" destId="{5F57F46F-31F8-49E3-B9FC-1D47D80E31BB}" srcOrd="1" destOrd="0" presId="urn:microsoft.com/office/officeart/2005/8/layout/process2"/>
    <dgm:cxn modelId="{B18BE752-3FE4-4C2B-A935-E87EE82D56AB}" srcId="{FB0F3A9A-683C-41E3-9E30-394680C69930}" destId="{99F6768F-5318-47AD-9906-FACF748839BD}" srcOrd="2" destOrd="0" parTransId="{4C39C733-A80A-4586-B3A2-5C79DE58812A}" sibTransId="{D2BB3FD7-E83B-4D00-AC6C-D85A605AAE57}"/>
    <dgm:cxn modelId="{2F764441-5821-4E4F-ADFB-891C67596B63}" type="presParOf" srcId="{6A388D4E-BA76-4099-BC2D-698DBC97552F}" destId="{F962DCBC-F813-40A0-BF44-9C69078D158C}" srcOrd="0" destOrd="0" presId="urn:microsoft.com/office/officeart/2005/8/layout/process2"/>
    <dgm:cxn modelId="{19CB92C4-38B2-45DE-BFDD-54AFD48749C5}" type="presParOf" srcId="{6A388D4E-BA76-4099-BC2D-698DBC97552F}" destId="{E759190A-24F5-4516-AA51-DA4998CD0E84}" srcOrd="1" destOrd="0" presId="urn:microsoft.com/office/officeart/2005/8/layout/process2"/>
    <dgm:cxn modelId="{F60E1CF6-02ED-44E1-88E2-A678934FC95F}" type="presParOf" srcId="{E759190A-24F5-4516-AA51-DA4998CD0E84}" destId="{5F57F46F-31F8-49E3-B9FC-1D47D80E31BB}" srcOrd="0" destOrd="0" presId="urn:microsoft.com/office/officeart/2005/8/layout/process2"/>
    <dgm:cxn modelId="{418B6EF1-8715-478F-ACC6-50FC677A70E4}" type="presParOf" srcId="{6A388D4E-BA76-4099-BC2D-698DBC97552F}" destId="{49BDA9E2-780C-4506-B368-7C92F88800BB}" srcOrd="2" destOrd="0" presId="urn:microsoft.com/office/officeart/2005/8/layout/process2"/>
    <dgm:cxn modelId="{08F9D9F3-4C67-4128-AB71-4D3714ACF55F}" type="presParOf" srcId="{6A388D4E-BA76-4099-BC2D-698DBC97552F}" destId="{CC905256-8EF2-4B82-B26F-24307445B797}" srcOrd="3" destOrd="0" presId="urn:microsoft.com/office/officeart/2005/8/layout/process2"/>
    <dgm:cxn modelId="{C13ED2DC-4E5A-4588-B152-C26349AE407A}" type="presParOf" srcId="{CC905256-8EF2-4B82-B26F-24307445B797}" destId="{FF3AA002-D347-4884-8630-1A8471DB81AF}" srcOrd="0" destOrd="0" presId="urn:microsoft.com/office/officeart/2005/8/layout/process2"/>
    <dgm:cxn modelId="{0A3B83EB-10BC-4EF5-852C-913F570318A8}" type="presParOf" srcId="{6A388D4E-BA76-4099-BC2D-698DBC97552F}" destId="{C54DCD21-68CC-4140-B4CD-DB283ED93DC5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42B7C6-71DD-499F-86BA-C762D379AA61}" type="doc">
      <dgm:prSet loTypeId="urn:microsoft.com/office/officeart/2005/8/layout/lProcess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E"/>
        </a:p>
      </dgm:t>
    </dgm:pt>
    <dgm:pt modelId="{29BAE98C-88EF-444B-B7A0-C9454E2968E0}">
      <dgm:prSet phldrT="[Texto]"/>
      <dgm:spPr/>
      <dgm:t>
        <a:bodyPr/>
        <a:lstStyle/>
        <a:p>
          <a:r>
            <a:rPr lang="es-PE" b="1" i="0" dirty="0" smtClean="0"/>
            <a:t>Exigir</a:t>
          </a:r>
          <a:endParaRPr lang="es-PE" dirty="0"/>
        </a:p>
      </dgm:t>
    </dgm:pt>
    <dgm:pt modelId="{CDDC3602-F42C-4412-9922-EED4B96B0973}" type="parTrans" cxnId="{429534CF-C307-48A0-8FF9-E6445A6468FA}">
      <dgm:prSet/>
      <dgm:spPr/>
      <dgm:t>
        <a:bodyPr/>
        <a:lstStyle/>
        <a:p>
          <a:endParaRPr lang="es-PE"/>
        </a:p>
      </dgm:t>
    </dgm:pt>
    <dgm:pt modelId="{B1A98E07-3437-4977-AD51-0D8627E8D5EF}" type="sibTrans" cxnId="{429534CF-C307-48A0-8FF9-E6445A6468FA}">
      <dgm:prSet/>
      <dgm:spPr/>
      <dgm:t>
        <a:bodyPr/>
        <a:lstStyle/>
        <a:p>
          <a:endParaRPr lang="es-PE"/>
        </a:p>
      </dgm:t>
    </dgm:pt>
    <dgm:pt modelId="{EB2F2E1C-1408-44DE-8DBD-4B5853075413}">
      <dgm:prSet phldrT="[Texto]"/>
      <dgm:spPr/>
      <dgm:t>
        <a:bodyPr/>
        <a:lstStyle/>
        <a:p>
          <a:r>
            <a:rPr lang="es-ES" dirty="0" smtClean="0"/>
            <a:t>Exacción explicita</a:t>
          </a:r>
          <a:endParaRPr lang="es-PE" dirty="0"/>
        </a:p>
      </dgm:t>
    </dgm:pt>
    <dgm:pt modelId="{DEC5F357-3CCE-4DD2-A098-16394E579B04}" type="parTrans" cxnId="{1207F861-9F05-4CFB-8DDD-A0A551A15088}">
      <dgm:prSet/>
      <dgm:spPr/>
      <dgm:t>
        <a:bodyPr/>
        <a:lstStyle/>
        <a:p>
          <a:endParaRPr lang="es-PE"/>
        </a:p>
      </dgm:t>
    </dgm:pt>
    <dgm:pt modelId="{BDEB68E3-207D-470D-A1E2-2E8872681E78}" type="sibTrans" cxnId="{1207F861-9F05-4CFB-8DDD-A0A551A15088}">
      <dgm:prSet/>
      <dgm:spPr/>
      <dgm:t>
        <a:bodyPr/>
        <a:lstStyle/>
        <a:p>
          <a:endParaRPr lang="es-PE"/>
        </a:p>
      </dgm:t>
    </dgm:pt>
    <dgm:pt modelId="{BFB99EF5-7B28-408F-9D3F-3E7A9D579595}">
      <dgm:prSet phldrT="[Texto]"/>
      <dgm:spPr/>
      <dgm:t>
        <a:bodyPr/>
        <a:lstStyle/>
        <a:p>
          <a:r>
            <a:rPr lang="es-ES" b="0" i="0" dirty="0" smtClean="0"/>
            <a:t>supone el pedido imperioso o enérgico de una cosa por parte de quien tiene derecho o autoridad para hacerlo</a:t>
          </a:r>
          <a:endParaRPr lang="es-PE" dirty="0"/>
        </a:p>
      </dgm:t>
    </dgm:pt>
    <dgm:pt modelId="{9A39EAEC-5DF1-47B6-8068-B5935B2D59E9}" type="parTrans" cxnId="{D4AAC7FD-24A8-4B52-B269-7B63566A2959}">
      <dgm:prSet/>
      <dgm:spPr/>
      <dgm:t>
        <a:bodyPr/>
        <a:lstStyle/>
        <a:p>
          <a:endParaRPr lang="es-PE"/>
        </a:p>
      </dgm:t>
    </dgm:pt>
    <dgm:pt modelId="{A9B8A3F1-E719-44A0-BC87-7F3CBA51ADF9}" type="sibTrans" cxnId="{D4AAC7FD-24A8-4B52-B269-7B63566A2959}">
      <dgm:prSet/>
      <dgm:spPr/>
      <dgm:t>
        <a:bodyPr/>
        <a:lstStyle/>
        <a:p>
          <a:endParaRPr lang="es-PE"/>
        </a:p>
      </dgm:t>
    </dgm:pt>
    <dgm:pt modelId="{A6F41CCB-E2CD-48AF-BAC9-9E52895FFA33}">
      <dgm:prSet phldrT="[Texto]"/>
      <dgm:spPr/>
      <dgm:t>
        <a:bodyPr/>
        <a:lstStyle/>
        <a:p>
          <a:r>
            <a:rPr lang="es-PE" b="1" i="0" dirty="0" smtClean="0"/>
            <a:t>Hacer pagar o entregar</a:t>
          </a:r>
          <a:endParaRPr lang="es-PE" dirty="0"/>
        </a:p>
      </dgm:t>
    </dgm:pt>
    <dgm:pt modelId="{357C94FB-A790-4BB5-91F3-12BCD63A4459}" type="parTrans" cxnId="{D90E1E0D-B68B-431F-9C73-40653517EC3F}">
      <dgm:prSet/>
      <dgm:spPr/>
      <dgm:t>
        <a:bodyPr/>
        <a:lstStyle/>
        <a:p>
          <a:endParaRPr lang="es-PE"/>
        </a:p>
      </dgm:t>
    </dgm:pt>
    <dgm:pt modelId="{9406A576-C09E-4D76-9604-AAFBA8CFE834}" type="sibTrans" cxnId="{D90E1E0D-B68B-431F-9C73-40653517EC3F}">
      <dgm:prSet/>
      <dgm:spPr/>
      <dgm:t>
        <a:bodyPr/>
        <a:lstStyle/>
        <a:p>
          <a:endParaRPr lang="es-PE"/>
        </a:p>
      </dgm:t>
    </dgm:pt>
    <dgm:pt modelId="{B6F690AE-19B3-4E9A-89D7-07B9A1719BDC}">
      <dgm:prSet phldrT="[Texto]"/>
      <dgm:spPr/>
      <dgm:t>
        <a:bodyPr/>
        <a:lstStyle/>
        <a:p>
          <a:r>
            <a:rPr lang="es-ES" dirty="0" smtClean="0"/>
            <a:t>Exacción </a:t>
          </a:r>
          <a:r>
            <a:rPr lang="es-ES" dirty="0" err="1" smtClean="0"/>
            <a:t>implicita</a:t>
          </a:r>
          <a:endParaRPr lang="es-PE" dirty="0"/>
        </a:p>
      </dgm:t>
    </dgm:pt>
    <dgm:pt modelId="{DAD2C62B-BFDF-419A-B8F1-3695B65D93E3}" type="parTrans" cxnId="{4FF98948-7F73-40A8-9002-A520CC4DBA47}">
      <dgm:prSet/>
      <dgm:spPr/>
      <dgm:t>
        <a:bodyPr/>
        <a:lstStyle/>
        <a:p>
          <a:endParaRPr lang="es-PE"/>
        </a:p>
      </dgm:t>
    </dgm:pt>
    <dgm:pt modelId="{9B69759B-3836-4539-9231-CC69B7F5EACC}" type="sibTrans" cxnId="{4FF98948-7F73-40A8-9002-A520CC4DBA47}">
      <dgm:prSet/>
      <dgm:spPr/>
      <dgm:t>
        <a:bodyPr/>
        <a:lstStyle/>
        <a:p>
          <a:endParaRPr lang="es-PE"/>
        </a:p>
      </dgm:t>
    </dgm:pt>
    <dgm:pt modelId="{58E4F974-28F8-4C50-9005-8DF2037B8772}">
      <dgm:prSet phldrT="[Texto]"/>
      <dgm:spPr/>
      <dgm:t>
        <a:bodyPr/>
        <a:lstStyle/>
        <a:p>
          <a:r>
            <a:rPr lang="es-ES" b="0" i="1" dirty="0" smtClean="0"/>
            <a:t>hacer pagar</a:t>
          </a:r>
          <a:r>
            <a:rPr lang="es-ES" b="0" i="0" dirty="0" smtClean="0"/>
            <a:t> es un acto posterior a la </a:t>
          </a:r>
          <a:r>
            <a:rPr lang="es-ES" b="0" i="1" dirty="0" smtClean="0"/>
            <a:t>exigencia del pago</a:t>
          </a:r>
          <a:r>
            <a:rPr lang="es-ES" b="0" i="0" dirty="0" smtClean="0"/>
            <a:t>. </a:t>
          </a:r>
          <a:endParaRPr lang="es-PE" dirty="0"/>
        </a:p>
      </dgm:t>
    </dgm:pt>
    <dgm:pt modelId="{E7937C83-CAE2-452E-961A-AB3E5075F315}" type="parTrans" cxnId="{98D45726-FF40-4382-95F9-3061B0EDEC49}">
      <dgm:prSet/>
      <dgm:spPr/>
      <dgm:t>
        <a:bodyPr/>
        <a:lstStyle/>
        <a:p>
          <a:endParaRPr lang="es-PE"/>
        </a:p>
      </dgm:t>
    </dgm:pt>
    <dgm:pt modelId="{42D8E175-2F62-4156-B1EF-1C0BB2D2FB8A}" type="sibTrans" cxnId="{98D45726-FF40-4382-95F9-3061B0EDEC49}">
      <dgm:prSet/>
      <dgm:spPr/>
      <dgm:t>
        <a:bodyPr/>
        <a:lstStyle/>
        <a:p>
          <a:endParaRPr lang="es-PE"/>
        </a:p>
      </dgm:t>
    </dgm:pt>
    <dgm:pt modelId="{AD5D0124-41D5-47FA-8652-6033A3975BA4}" type="pres">
      <dgm:prSet presAssocID="{9B42B7C6-71DD-499F-86BA-C762D379AA61}" presName="Name0" presStyleCnt="0">
        <dgm:presLayoutVars>
          <dgm:dir/>
          <dgm:animLvl val="lvl"/>
          <dgm:resizeHandles val="exact"/>
        </dgm:presLayoutVars>
      </dgm:prSet>
      <dgm:spPr/>
    </dgm:pt>
    <dgm:pt modelId="{27F990CB-6152-4E8C-9641-5F4680442305}" type="pres">
      <dgm:prSet presAssocID="{29BAE98C-88EF-444B-B7A0-C9454E2968E0}" presName="vertFlow" presStyleCnt="0"/>
      <dgm:spPr/>
    </dgm:pt>
    <dgm:pt modelId="{5627ED2D-C97C-4A80-A443-31B9523D6F51}" type="pres">
      <dgm:prSet presAssocID="{29BAE98C-88EF-444B-B7A0-C9454E2968E0}" presName="header" presStyleLbl="node1" presStyleIdx="0" presStyleCnt="2"/>
      <dgm:spPr/>
      <dgm:t>
        <a:bodyPr/>
        <a:lstStyle/>
        <a:p>
          <a:endParaRPr lang="es-PE"/>
        </a:p>
      </dgm:t>
    </dgm:pt>
    <dgm:pt modelId="{D5D3FCBF-5E59-4A8F-BF6E-FE1911A3B65B}" type="pres">
      <dgm:prSet presAssocID="{DEC5F357-3CCE-4DD2-A098-16394E579B04}" presName="parTrans" presStyleLbl="sibTrans2D1" presStyleIdx="0" presStyleCnt="4"/>
      <dgm:spPr/>
    </dgm:pt>
    <dgm:pt modelId="{C6BC5F9B-0B20-4EA0-B48D-0F2E51BB27BA}" type="pres">
      <dgm:prSet presAssocID="{EB2F2E1C-1408-44DE-8DBD-4B5853075413}" presName="child" presStyleLbl="alignAccFollowNode1" presStyleIdx="0" presStyleCnt="4">
        <dgm:presLayoutVars>
          <dgm:chMax val="0"/>
          <dgm:bulletEnabled val="1"/>
        </dgm:presLayoutVars>
      </dgm:prSet>
      <dgm:spPr/>
    </dgm:pt>
    <dgm:pt modelId="{035E4558-803D-4653-869A-29B963F980EF}" type="pres">
      <dgm:prSet presAssocID="{BDEB68E3-207D-470D-A1E2-2E8872681E78}" presName="sibTrans" presStyleLbl="sibTrans2D1" presStyleIdx="1" presStyleCnt="4"/>
      <dgm:spPr/>
    </dgm:pt>
    <dgm:pt modelId="{695F660D-2857-4868-A509-6287199639F3}" type="pres">
      <dgm:prSet presAssocID="{BFB99EF5-7B28-408F-9D3F-3E7A9D579595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126DDE4-DB26-4CF0-B6B8-044A9481A324}" type="pres">
      <dgm:prSet presAssocID="{29BAE98C-88EF-444B-B7A0-C9454E2968E0}" presName="hSp" presStyleCnt="0"/>
      <dgm:spPr/>
    </dgm:pt>
    <dgm:pt modelId="{982F40EB-C31D-435C-909B-230A090ABC70}" type="pres">
      <dgm:prSet presAssocID="{A6F41CCB-E2CD-48AF-BAC9-9E52895FFA33}" presName="vertFlow" presStyleCnt="0"/>
      <dgm:spPr/>
    </dgm:pt>
    <dgm:pt modelId="{705205E0-9BEC-46E2-8C8F-228B766E294F}" type="pres">
      <dgm:prSet presAssocID="{A6F41CCB-E2CD-48AF-BAC9-9E52895FFA33}" presName="header" presStyleLbl="node1" presStyleIdx="1" presStyleCnt="2"/>
      <dgm:spPr/>
      <dgm:t>
        <a:bodyPr/>
        <a:lstStyle/>
        <a:p>
          <a:endParaRPr lang="es-PE"/>
        </a:p>
      </dgm:t>
    </dgm:pt>
    <dgm:pt modelId="{1D6A4D70-CF98-4E6B-B771-9C4FA59DC476}" type="pres">
      <dgm:prSet presAssocID="{DAD2C62B-BFDF-419A-B8F1-3695B65D93E3}" presName="parTrans" presStyleLbl="sibTrans2D1" presStyleIdx="2" presStyleCnt="4"/>
      <dgm:spPr/>
    </dgm:pt>
    <dgm:pt modelId="{50E87508-AF34-4843-8C67-7EBF4AEF7394}" type="pres">
      <dgm:prSet presAssocID="{B6F690AE-19B3-4E9A-89D7-07B9A1719BDC}" presName="child" presStyleLbl="alignAccFollowNode1" presStyleIdx="2" presStyleCnt="4">
        <dgm:presLayoutVars>
          <dgm:chMax val="0"/>
          <dgm:bulletEnabled val="1"/>
        </dgm:presLayoutVars>
      </dgm:prSet>
      <dgm:spPr/>
    </dgm:pt>
    <dgm:pt modelId="{50AF29D5-F4A1-48E3-8952-7998260472E2}" type="pres">
      <dgm:prSet presAssocID="{9B69759B-3836-4539-9231-CC69B7F5EACC}" presName="sibTrans" presStyleLbl="sibTrans2D1" presStyleIdx="3" presStyleCnt="4"/>
      <dgm:spPr/>
    </dgm:pt>
    <dgm:pt modelId="{ED33EC6E-34E0-4995-A799-DBD8A13F344E}" type="pres">
      <dgm:prSet presAssocID="{58E4F974-28F8-4C50-9005-8DF2037B8772}" presName="child" presStyleLbl="alignAccFollow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D4AAC7FD-24A8-4B52-B269-7B63566A2959}" srcId="{29BAE98C-88EF-444B-B7A0-C9454E2968E0}" destId="{BFB99EF5-7B28-408F-9D3F-3E7A9D579595}" srcOrd="1" destOrd="0" parTransId="{9A39EAEC-5DF1-47B6-8068-B5935B2D59E9}" sibTransId="{A9B8A3F1-E719-44A0-BC87-7F3CBA51ADF9}"/>
    <dgm:cxn modelId="{1207F861-9F05-4CFB-8DDD-A0A551A15088}" srcId="{29BAE98C-88EF-444B-B7A0-C9454E2968E0}" destId="{EB2F2E1C-1408-44DE-8DBD-4B5853075413}" srcOrd="0" destOrd="0" parTransId="{DEC5F357-3CCE-4DD2-A098-16394E579B04}" sibTransId="{BDEB68E3-207D-470D-A1E2-2E8872681E78}"/>
    <dgm:cxn modelId="{56CA2A13-8ACB-4D27-B629-E09C51470E5A}" type="presOf" srcId="{29BAE98C-88EF-444B-B7A0-C9454E2968E0}" destId="{5627ED2D-C97C-4A80-A443-31B9523D6F51}" srcOrd="0" destOrd="0" presId="urn:microsoft.com/office/officeart/2005/8/layout/lProcess1"/>
    <dgm:cxn modelId="{98D45726-FF40-4382-95F9-3061B0EDEC49}" srcId="{A6F41CCB-E2CD-48AF-BAC9-9E52895FFA33}" destId="{58E4F974-28F8-4C50-9005-8DF2037B8772}" srcOrd="1" destOrd="0" parTransId="{E7937C83-CAE2-452E-961A-AB3E5075F315}" sibTransId="{42D8E175-2F62-4156-B1EF-1C0BB2D2FB8A}"/>
    <dgm:cxn modelId="{57C2454C-7D29-4E4E-BD11-BFD3F0E0649F}" type="presOf" srcId="{9B42B7C6-71DD-499F-86BA-C762D379AA61}" destId="{AD5D0124-41D5-47FA-8652-6033A3975BA4}" srcOrd="0" destOrd="0" presId="urn:microsoft.com/office/officeart/2005/8/layout/lProcess1"/>
    <dgm:cxn modelId="{6F75C8ED-CAB7-4849-BD7E-0FE85A94155C}" type="presOf" srcId="{BFB99EF5-7B28-408F-9D3F-3E7A9D579595}" destId="{695F660D-2857-4868-A509-6287199639F3}" srcOrd="0" destOrd="0" presId="urn:microsoft.com/office/officeart/2005/8/layout/lProcess1"/>
    <dgm:cxn modelId="{C9EF43A7-3598-475F-B8A1-E6B124FC2EFC}" type="presOf" srcId="{DEC5F357-3CCE-4DD2-A098-16394E579B04}" destId="{D5D3FCBF-5E59-4A8F-BF6E-FE1911A3B65B}" srcOrd="0" destOrd="0" presId="urn:microsoft.com/office/officeart/2005/8/layout/lProcess1"/>
    <dgm:cxn modelId="{E04460EB-B153-452F-85A5-B7C4C2D0F55F}" type="presOf" srcId="{58E4F974-28F8-4C50-9005-8DF2037B8772}" destId="{ED33EC6E-34E0-4995-A799-DBD8A13F344E}" srcOrd="0" destOrd="0" presId="urn:microsoft.com/office/officeart/2005/8/layout/lProcess1"/>
    <dgm:cxn modelId="{26F7210F-9443-4A01-A03B-169289F21295}" type="presOf" srcId="{DAD2C62B-BFDF-419A-B8F1-3695B65D93E3}" destId="{1D6A4D70-CF98-4E6B-B771-9C4FA59DC476}" srcOrd="0" destOrd="0" presId="urn:microsoft.com/office/officeart/2005/8/layout/lProcess1"/>
    <dgm:cxn modelId="{FDFB2EC6-FE95-4988-9F78-12CA2098435F}" type="presOf" srcId="{9B69759B-3836-4539-9231-CC69B7F5EACC}" destId="{50AF29D5-F4A1-48E3-8952-7998260472E2}" srcOrd="0" destOrd="0" presId="urn:microsoft.com/office/officeart/2005/8/layout/lProcess1"/>
    <dgm:cxn modelId="{4FF98948-7F73-40A8-9002-A520CC4DBA47}" srcId="{A6F41CCB-E2CD-48AF-BAC9-9E52895FFA33}" destId="{B6F690AE-19B3-4E9A-89D7-07B9A1719BDC}" srcOrd="0" destOrd="0" parTransId="{DAD2C62B-BFDF-419A-B8F1-3695B65D93E3}" sibTransId="{9B69759B-3836-4539-9231-CC69B7F5EACC}"/>
    <dgm:cxn modelId="{D90E1E0D-B68B-431F-9C73-40653517EC3F}" srcId="{9B42B7C6-71DD-499F-86BA-C762D379AA61}" destId="{A6F41CCB-E2CD-48AF-BAC9-9E52895FFA33}" srcOrd="1" destOrd="0" parTransId="{357C94FB-A790-4BB5-91F3-12BCD63A4459}" sibTransId="{9406A576-C09E-4D76-9604-AAFBA8CFE834}"/>
    <dgm:cxn modelId="{98BE2CED-94EF-4B3A-A123-CC78D4A94982}" type="presOf" srcId="{A6F41CCB-E2CD-48AF-BAC9-9E52895FFA33}" destId="{705205E0-9BEC-46E2-8C8F-228B766E294F}" srcOrd="0" destOrd="0" presId="urn:microsoft.com/office/officeart/2005/8/layout/lProcess1"/>
    <dgm:cxn modelId="{B592B38E-9261-45B7-B5C6-0DF46249FBAA}" type="presOf" srcId="{EB2F2E1C-1408-44DE-8DBD-4B5853075413}" destId="{C6BC5F9B-0B20-4EA0-B48D-0F2E51BB27BA}" srcOrd="0" destOrd="0" presId="urn:microsoft.com/office/officeart/2005/8/layout/lProcess1"/>
    <dgm:cxn modelId="{86C13465-86E9-414C-A829-A701F688B22C}" type="presOf" srcId="{BDEB68E3-207D-470D-A1E2-2E8872681E78}" destId="{035E4558-803D-4653-869A-29B963F980EF}" srcOrd="0" destOrd="0" presId="urn:microsoft.com/office/officeart/2005/8/layout/lProcess1"/>
    <dgm:cxn modelId="{429534CF-C307-48A0-8FF9-E6445A6468FA}" srcId="{9B42B7C6-71DD-499F-86BA-C762D379AA61}" destId="{29BAE98C-88EF-444B-B7A0-C9454E2968E0}" srcOrd="0" destOrd="0" parTransId="{CDDC3602-F42C-4412-9922-EED4B96B0973}" sibTransId="{B1A98E07-3437-4977-AD51-0D8627E8D5EF}"/>
    <dgm:cxn modelId="{650D8826-799E-455F-91D2-DDA53FA826BA}" type="presOf" srcId="{B6F690AE-19B3-4E9A-89D7-07B9A1719BDC}" destId="{50E87508-AF34-4843-8C67-7EBF4AEF7394}" srcOrd="0" destOrd="0" presId="urn:microsoft.com/office/officeart/2005/8/layout/lProcess1"/>
    <dgm:cxn modelId="{FE907A08-9D3F-45AD-B8C2-280E2AD6B013}" type="presParOf" srcId="{AD5D0124-41D5-47FA-8652-6033A3975BA4}" destId="{27F990CB-6152-4E8C-9641-5F4680442305}" srcOrd="0" destOrd="0" presId="urn:microsoft.com/office/officeart/2005/8/layout/lProcess1"/>
    <dgm:cxn modelId="{887A55A2-EE24-4458-98D5-1B5C3613DA92}" type="presParOf" srcId="{27F990CB-6152-4E8C-9641-5F4680442305}" destId="{5627ED2D-C97C-4A80-A443-31B9523D6F51}" srcOrd="0" destOrd="0" presId="urn:microsoft.com/office/officeart/2005/8/layout/lProcess1"/>
    <dgm:cxn modelId="{01E6F73D-8E4A-4274-B3AF-593D356E26C5}" type="presParOf" srcId="{27F990CB-6152-4E8C-9641-5F4680442305}" destId="{D5D3FCBF-5E59-4A8F-BF6E-FE1911A3B65B}" srcOrd="1" destOrd="0" presId="urn:microsoft.com/office/officeart/2005/8/layout/lProcess1"/>
    <dgm:cxn modelId="{4CD55914-0365-44E2-AABC-E4C7E469473F}" type="presParOf" srcId="{27F990CB-6152-4E8C-9641-5F4680442305}" destId="{C6BC5F9B-0B20-4EA0-B48D-0F2E51BB27BA}" srcOrd="2" destOrd="0" presId="urn:microsoft.com/office/officeart/2005/8/layout/lProcess1"/>
    <dgm:cxn modelId="{FB0E32B6-481C-4777-B212-EA0CF9D3B287}" type="presParOf" srcId="{27F990CB-6152-4E8C-9641-5F4680442305}" destId="{035E4558-803D-4653-869A-29B963F980EF}" srcOrd="3" destOrd="0" presId="urn:microsoft.com/office/officeart/2005/8/layout/lProcess1"/>
    <dgm:cxn modelId="{522B7B4E-79CE-4A6B-8B3A-F9C726F40874}" type="presParOf" srcId="{27F990CB-6152-4E8C-9641-5F4680442305}" destId="{695F660D-2857-4868-A509-6287199639F3}" srcOrd="4" destOrd="0" presId="urn:microsoft.com/office/officeart/2005/8/layout/lProcess1"/>
    <dgm:cxn modelId="{BD15DCDC-B4ED-4703-BF09-66F9034B88FD}" type="presParOf" srcId="{AD5D0124-41D5-47FA-8652-6033A3975BA4}" destId="{5126DDE4-DB26-4CF0-B6B8-044A9481A324}" srcOrd="1" destOrd="0" presId="urn:microsoft.com/office/officeart/2005/8/layout/lProcess1"/>
    <dgm:cxn modelId="{1A7D2ED8-28D2-4CB8-A033-0126DB11A463}" type="presParOf" srcId="{AD5D0124-41D5-47FA-8652-6033A3975BA4}" destId="{982F40EB-C31D-435C-909B-230A090ABC70}" srcOrd="2" destOrd="0" presId="urn:microsoft.com/office/officeart/2005/8/layout/lProcess1"/>
    <dgm:cxn modelId="{B083154A-0B79-4708-AD52-F7D7F79B37D1}" type="presParOf" srcId="{982F40EB-C31D-435C-909B-230A090ABC70}" destId="{705205E0-9BEC-46E2-8C8F-228B766E294F}" srcOrd="0" destOrd="0" presId="urn:microsoft.com/office/officeart/2005/8/layout/lProcess1"/>
    <dgm:cxn modelId="{A5DA4879-3BD0-41D0-9BFC-00073EA674C7}" type="presParOf" srcId="{982F40EB-C31D-435C-909B-230A090ABC70}" destId="{1D6A4D70-CF98-4E6B-B771-9C4FA59DC476}" srcOrd="1" destOrd="0" presId="urn:microsoft.com/office/officeart/2005/8/layout/lProcess1"/>
    <dgm:cxn modelId="{E5FA65DB-D370-4978-A789-8AF5229C88C2}" type="presParOf" srcId="{982F40EB-C31D-435C-909B-230A090ABC70}" destId="{50E87508-AF34-4843-8C67-7EBF4AEF7394}" srcOrd="2" destOrd="0" presId="urn:microsoft.com/office/officeart/2005/8/layout/lProcess1"/>
    <dgm:cxn modelId="{EC14D47F-C856-4A69-B2F6-32D5F63C6998}" type="presParOf" srcId="{982F40EB-C31D-435C-909B-230A090ABC70}" destId="{50AF29D5-F4A1-48E3-8952-7998260472E2}" srcOrd="3" destOrd="0" presId="urn:microsoft.com/office/officeart/2005/8/layout/lProcess1"/>
    <dgm:cxn modelId="{D9A70548-521B-4307-AD7D-EBEAA5166112}" type="presParOf" srcId="{982F40EB-C31D-435C-909B-230A090ABC70}" destId="{ED33EC6E-34E0-4995-A799-DBD8A13F344E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11CDC7-A691-493D-8B58-B131D3CB0CE0}" type="doc">
      <dgm:prSet loTypeId="urn:microsoft.com/office/officeart/2005/8/layout/cycle8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PE"/>
        </a:p>
      </dgm:t>
    </dgm:pt>
    <dgm:pt modelId="{29A693FC-0BA9-41EC-A552-3CB008AC7C1D}">
      <dgm:prSet phldrT="[Texto]"/>
      <dgm:spPr/>
      <dgm:t>
        <a:bodyPr/>
        <a:lstStyle/>
        <a:p>
          <a:r>
            <a:rPr lang="es-ES" dirty="0" smtClean="0"/>
            <a:t>contribuciones</a:t>
          </a:r>
          <a:endParaRPr lang="es-PE" dirty="0"/>
        </a:p>
      </dgm:t>
    </dgm:pt>
    <dgm:pt modelId="{1F89A09B-3D4D-4103-8D5E-BF8D55C8985C}" type="parTrans" cxnId="{3FCA070D-3310-4B7E-AD2C-E0048674CA43}">
      <dgm:prSet/>
      <dgm:spPr/>
      <dgm:t>
        <a:bodyPr/>
        <a:lstStyle/>
        <a:p>
          <a:endParaRPr lang="es-PE"/>
        </a:p>
      </dgm:t>
    </dgm:pt>
    <dgm:pt modelId="{62D4A665-5029-4FA5-9346-5D57219ECDEF}" type="sibTrans" cxnId="{3FCA070D-3310-4B7E-AD2C-E0048674CA43}">
      <dgm:prSet/>
      <dgm:spPr/>
      <dgm:t>
        <a:bodyPr/>
        <a:lstStyle/>
        <a:p>
          <a:endParaRPr lang="es-PE"/>
        </a:p>
      </dgm:t>
    </dgm:pt>
    <dgm:pt modelId="{CAE7889E-2B45-4C87-8617-722D5545F70D}">
      <dgm:prSet phldrT="[Texto]"/>
      <dgm:spPr/>
      <dgm:t>
        <a:bodyPr/>
        <a:lstStyle/>
        <a:p>
          <a:r>
            <a:rPr lang="es-ES" dirty="0" smtClean="0"/>
            <a:t>tarifas</a:t>
          </a:r>
          <a:endParaRPr lang="es-PE" dirty="0"/>
        </a:p>
      </dgm:t>
    </dgm:pt>
    <dgm:pt modelId="{585FD0C7-DB25-40BD-9D63-97665478910C}" type="parTrans" cxnId="{5D51397D-ACB2-42EC-B8C3-4975BF6FEA44}">
      <dgm:prSet/>
      <dgm:spPr/>
      <dgm:t>
        <a:bodyPr/>
        <a:lstStyle/>
        <a:p>
          <a:endParaRPr lang="es-PE"/>
        </a:p>
      </dgm:t>
    </dgm:pt>
    <dgm:pt modelId="{0F6B7C75-2E4F-4D80-9292-A8D1D54854AD}" type="sibTrans" cxnId="{5D51397D-ACB2-42EC-B8C3-4975BF6FEA44}">
      <dgm:prSet/>
      <dgm:spPr/>
      <dgm:t>
        <a:bodyPr/>
        <a:lstStyle/>
        <a:p>
          <a:endParaRPr lang="es-PE"/>
        </a:p>
      </dgm:t>
    </dgm:pt>
    <dgm:pt modelId="{ED8A4BDB-4D28-4760-B733-FAEFE13B1800}">
      <dgm:prSet phldrT="[Texto]"/>
      <dgm:spPr/>
      <dgm:t>
        <a:bodyPr/>
        <a:lstStyle/>
        <a:p>
          <a:r>
            <a:rPr lang="es-ES" dirty="0" smtClean="0"/>
            <a:t>emolumentos</a:t>
          </a:r>
          <a:endParaRPr lang="es-PE" dirty="0"/>
        </a:p>
      </dgm:t>
    </dgm:pt>
    <dgm:pt modelId="{C2F9CF50-ACF2-425A-BADE-B05AC6470B62}" type="parTrans" cxnId="{01CD28C0-9776-474B-9AD4-EA818E15CAD3}">
      <dgm:prSet/>
      <dgm:spPr/>
      <dgm:t>
        <a:bodyPr/>
        <a:lstStyle/>
        <a:p>
          <a:endParaRPr lang="es-PE"/>
        </a:p>
      </dgm:t>
    </dgm:pt>
    <dgm:pt modelId="{5D475A04-C405-4B2D-9BA8-4BA49A49E57C}" type="sibTrans" cxnId="{01CD28C0-9776-474B-9AD4-EA818E15CAD3}">
      <dgm:prSet/>
      <dgm:spPr/>
      <dgm:t>
        <a:bodyPr/>
        <a:lstStyle/>
        <a:p>
          <a:endParaRPr lang="es-PE"/>
        </a:p>
      </dgm:t>
    </dgm:pt>
    <dgm:pt modelId="{98EEBFE9-297B-43CD-A8FB-EFD8367F2767}" type="pres">
      <dgm:prSet presAssocID="{C211CDC7-A691-493D-8B58-B131D3CB0CE0}" presName="compositeShape" presStyleCnt="0">
        <dgm:presLayoutVars>
          <dgm:chMax val="7"/>
          <dgm:dir/>
          <dgm:resizeHandles val="exact"/>
        </dgm:presLayoutVars>
      </dgm:prSet>
      <dgm:spPr/>
    </dgm:pt>
    <dgm:pt modelId="{C233F3A3-EB3E-43D0-9672-34A71B2E5954}" type="pres">
      <dgm:prSet presAssocID="{C211CDC7-A691-493D-8B58-B131D3CB0CE0}" presName="wedge1" presStyleLbl="node1" presStyleIdx="0" presStyleCnt="3"/>
      <dgm:spPr/>
    </dgm:pt>
    <dgm:pt modelId="{C3A1F067-2138-4BBC-AF7E-227893C6FD18}" type="pres">
      <dgm:prSet presAssocID="{C211CDC7-A691-493D-8B58-B131D3CB0CE0}" presName="dummy1a" presStyleCnt="0"/>
      <dgm:spPr/>
    </dgm:pt>
    <dgm:pt modelId="{64039112-4114-49A7-9EC9-E5600F82DA8F}" type="pres">
      <dgm:prSet presAssocID="{C211CDC7-A691-493D-8B58-B131D3CB0CE0}" presName="dummy1b" presStyleCnt="0"/>
      <dgm:spPr/>
    </dgm:pt>
    <dgm:pt modelId="{7BCFAB52-2865-4755-811F-94AA16A0E6D3}" type="pres">
      <dgm:prSet presAssocID="{C211CDC7-A691-493D-8B58-B131D3CB0CE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37066F8-449A-495A-9D7A-E18DA072943F}" type="pres">
      <dgm:prSet presAssocID="{C211CDC7-A691-493D-8B58-B131D3CB0CE0}" presName="wedge2" presStyleLbl="node1" presStyleIdx="1" presStyleCnt="3"/>
      <dgm:spPr/>
    </dgm:pt>
    <dgm:pt modelId="{43604699-8F32-40B8-88F9-74F3178A2C3C}" type="pres">
      <dgm:prSet presAssocID="{C211CDC7-A691-493D-8B58-B131D3CB0CE0}" presName="dummy2a" presStyleCnt="0"/>
      <dgm:spPr/>
    </dgm:pt>
    <dgm:pt modelId="{DBE7BB4A-9B77-4C7B-8D46-C019265B120B}" type="pres">
      <dgm:prSet presAssocID="{C211CDC7-A691-493D-8B58-B131D3CB0CE0}" presName="dummy2b" presStyleCnt="0"/>
      <dgm:spPr/>
    </dgm:pt>
    <dgm:pt modelId="{0EAF9BC4-A7AF-49C5-94C8-104B79E2C7FA}" type="pres">
      <dgm:prSet presAssocID="{C211CDC7-A691-493D-8B58-B131D3CB0CE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ED60C56-9AC0-4402-A613-B08E20DE2E6F}" type="pres">
      <dgm:prSet presAssocID="{C211CDC7-A691-493D-8B58-B131D3CB0CE0}" presName="wedge3" presStyleLbl="node1" presStyleIdx="2" presStyleCnt="3"/>
      <dgm:spPr/>
    </dgm:pt>
    <dgm:pt modelId="{06908657-5C30-4331-8D76-FA7C85CDC314}" type="pres">
      <dgm:prSet presAssocID="{C211CDC7-A691-493D-8B58-B131D3CB0CE0}" presName="dummy3a" presStyleCnt="0"/>
      <dgm:spPr/>
    </dgm:pt>
    <dgm:pt modelId="{B9AFA844-FB01-4AA3-A936-01553298E118}" type="pres">
      <dgm:prSet presAssocID="{C211CDC7-A691-493D-8B58-B131D3CB0CE0}" presName="dummy3b" presStyleCnt="0"/>
      <dgm:spPr/>
    </dgm:pt>
    <dgm:pt modelId="{F721CA23-0FB9-4863-A339-7906A0D37E76}" type="pres">
      <dgm:prSet presAssocID="{C211CDC7-A691-493D-8B58-B131D3CB0CE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093598F3-639F-4032-BC5A-826208790ABA}" type="pres">
      <dgm:prSet presAssocID="{62D4A665-5029-4FA5-9346-5D57219ECDEF}" presName="arrowWedge1" presStyleLbl="fgSibTrans2D1" presStyleIdx="0" presStyleCnt="3"/>
      <dgm:spPr/>
    </dgm:pt>
    <dgm:pt modelId="{74928F33-4A52-43D1-90C8-4CD954A2AFC0}" type="pres">
      <dgm:prSet presAssocID="{0F6B7C75-2E4F-4D80-9292-A8D1D54854AD}" presName="arrowWedge2" presStyleLbl="fgSibTrans2D1" presStyleIdx="1" presStyleCnt="3"/>
      <dgm:spPr/>
    </dgm:pt>
    <dgm:pt modelId="{9A8BB0F2-A18E-4C8E-B22D-61E0C5DA2BCE}" type="pres">
      <dgm:prSet presAssocID="{5D475A04-C405-4B2D-9BA8-4BA49A49E57C}" presName="arrowWedge3" presStyleLbl="fgSibTrans2D1" presStyleIdx="2" presStyleCnt="3"/>
      <dgm:spPr/>
    </dgm:pt>
  </dgm:ptLst>
  <dgm:cxnLst>
    <dgm:cxn modelId="{01CD28C0-9776-474B-9AD4-EA818E15CAD3}" srcId="{C211CDC7-A691-493D-8B58-B131D3CB0CE0}" destId="{ED8A4BDB-4D28-4760-B733-FAEFE13B1800}" srcOrd="2" destOrd="0" parTransId="{C2F9CF50-ACF2-425A-BADE-B05AC6470B62}" sibTransId="{5D475A04-C405-4B2D-9BA8-4BA49A49E57C}"/>
    <dgm:cxn modelId="{A94DDA5B-2AFB-41D8-836F-0BB415CDE391}" type="presOf" srcId="{ED8A4BDB-4D28-4760-B733-FAEFE13B1800}" destId="{CED60C56-9AC0-4402-A613-B08E20DE2E6F}" srcOrd="0" destOrd="0" presId="urn:microsoft.com/office/officeart/2005/8/layout/cycle8"/>
    <dgm:cxn modelId="{F74F5D6A-91AD-4F0C-BCB3-23D11FB63437}" type="presOf" srcId="{CAE7889E-2B45-4C87-8617-722D5545F70D}" destId="{037066F8-449A-495A-9D7A-E18DA072943F}" srcOrd="0" destOrd="0" presId="urn:microsoft.com/office/officeart/2005/8/layout/cycle8"/>
    <dgm:cxn modelId="{F3227A33-2E5E-4766-8119-66A291DE191E}" type="presOf" srcId="{CAE7889E-2B45-4C87-8617-722D5545F70D}" destId="{0EAF9BC4-A7AF-49C5-94C8-104B79E2C7FA}" srcOrd="1" destOrd="0" presId="urn:microsoft.com/office/officeart/2005/8/layout/cycle8"/>
    <dgm:cxn modelId="{A7AB48A9-86E0-48FC-B8DD-E8CDF7592F8F}" type="presOf" srcId="{C211CDC7-A691-493D-8B58-B131D3CB0CE0}" destId="{98EEBFE9-297B-43CD-A8FB-EFD8367F2767}" srcOrd="0" destOrd="0" presId="urn:microsoft.com/office/officeart/2005/8/layout/cycle8"/>
    <dgm:cxn modelId="{5D51397D-ACB2-42EC-B8C3-4975BF6FEA44}" srcId="{C211CDC7-A691-493D-8B58-B131D3CB0CE0}" destId="{CAE7889E-2B45-4C87-8617-722D5545F70D}" srcOrd="1" destOrd="0" parTransId="{585FD0C7-DB25-40BD-9D63-97665478910C}" sibTransId="{0F6B7C75-2E4F-4D80-9292-A8D1D54854AD}"/>
    <dgm:cxn modelId="{E13A9896-15C2-4481-A1F0-F5EEA385FD0D}" type="presOf" srcId="{ED8A4BDB-4D28-4760-B733-FAEFE13B1800}" destId="{F721CA23-0FB9-4863-A339-7906A0D37E76}" srcOrd="1" destOrd="0" presId="urn:microsoft.com/office/officeart/2005/8/layout/cycle8"/>
    <dgm:cxn modelId="{B877A298-B6E9-4070-9326-4D5D8591E0EE}" type="presOf" srcId="{29A693FC-0BA9-41EC-A552-3CB008AC7C1D}" destId="{C233F3A3-EB3E-43D0-9672-34A71B2E5954}" srcOrd="0" destOrd="0" presId="urn:microsoft.com/office/officeart/2005/8/layout/cycle8"/>
    <dgm:cxn modelId="{3FCA070D-3310-4B7E-AD2C-E0048674CA43}" srcId="{C211CDC7-A691-493D-8B58-B131D3CB0CE0}" destId="{29A693FC-0BA9-41EC-A552-3CB008AC7C1D}" srcOrd="0" destOrd="0" parTransId="{1F89A09B-3D4D-4103-8D5E-BF8D55C8985C}" sibTransId="{62D4A665-5029-4FA5-9346-5D57219ECDEF}"/>
    <dgm:cxn modelId="{5B04118C-C0D0-433D-973D-591C4AD9D403}" type="presOf" srcId="{29A693FC-0BA9-41EC-A552-3CB008AC7C1D}" destId="{7BCFAB52-2865-4755-811F-94AA16A0E6D3}" srcOrd="1" destOrd="0" presId="urn:microsoft.com/office/officeart/2005/8/layout/cycle8"/>
    <dgm:cxn modelId="{CDB3B4DD-AAB9-4F0F-A55F-E02AE3882CC2}" type="presParOf" srcId="{98EEBFE9-297B-43CD-A8FB-EFD8367F2767}" destId="{C233F3A3-EB3E-43D0-9672-34A71B2E5954}" srcOrd="0" destOrd="0" presId="urn:microsoft.com/office/officeart/2005/8/layout/cycle8"/>
    <dgm:cxn modelId="{B2BFEC49-656C-4B22-9D6B-66FABB18C231}" type="presParOf" srcId="{98EEBFE9-297B-43CD-A8FB-EFD8367F2767}" destId="{C3A1F067-2138-4BBC-AF7E-227893C6FD18}" srcOrd="1" destOrd="0" presId="urn:microsoft.com/office/officeart/2005/8/layout/cycle8"/>
    <dgm:cxn modelId="{32EEA15F-747F-4583-B1FA-C4F6B63FA87E}" type="presParOf" srcId="{98EEBFE9-297B-43CD-A8FB-EFD8367F2767}" destId="{64039112-4114-49A7-9EC9-E5600F82DA8F}" srcOrd="2" destOrd="0" presId="urn:microsoft.com/office/officeart/2005/8/layout/cycle8"/>
    <dgm:cxn modelId="{8B1DA843-5897-4171-80EF-C59717381A15}" type="presParOf" srcId="{98EEBFE9-297B-43CD-A8FB-EFD8367F2767}" destId="{7BCFAB52-2865-4755-811F-94AA16A0E6D3}" srcOrd="3" destOrd="0" presId="urn:microsoft.com/office/officeart/2005/8/layout/cycle8"/>
    <dgm:cxn modelId="{E233FE49-6283-47B4-95C4-9CFF77FD6268}" type="presParOf" srcId="{98EEBFE9-297B-43CD-A8FB-EFD8367F2767}" destId="{037066F8-449A-495A-9D7A-E18DA072943F}" srcOrd="4" destOrd="0" presId="urn:microsoft.com/office/officeart/2005/8/layout/cycle8"/>
    <dgm:cxn modelId="{84330FFC-2D8A-41A9-A136-06F3AD4317D2}" type="presParOf" srcId="{98EEBFE9-297B-43CD-A8FB-EFD8367F2767}" destId="{43604699-8F32-40B8-88F9-74F3178A2C3C}" srcOrd="5" destOrd="0" presId="urn:microsoft.com/office/officeart/2005/8/layout/cycle8"/>
    <dgm:cxn modelId="{11A87AE1-33BD-4BE9-97FE-0CE145994E8C}" type="presParOf" srcId="{98EEBFE9-297B-43CD-A8FB-EFD8367F2767}" destId="{DBE7BB4A-9B77-4C7B-8D46-C019265B120B}" srcOrd="6" destOrd="0" presId="urn:microsoft.com/office/officeart/2005/8/layout/cycle8"/>
    <dgm:cxn modelId="{E2A092E2-AA0B-47BB-958C-2D0A942EF6EA}" type="presParOf" srcId="{98EEBFE9-297B-43CD-A8FB-EFD8367F2767}" destId="{0EAF9BC4-A7AF-49C5-94C8-104B79E2C7FA}" srcOrd="7" destOrd="0" presId="urn:microsoft.com/office/officeart/2005/8/layout/cycle8"/>
    <dgm:cxn modelId="{DE47944F-5D6E-46F7-B21B-C1442F96D574}" type="presParOf" srcId="{98EEBFE9-297B-43CD-A8FB-EFD8367F2767}" destId="{CED60C56-9AC0-4402-A613-B08E20DE2E6F}" srcOrd="8" destOrd="0" presId="urn:microsoft.com/office/officeart/2005/8/layout/cycle8"/>
    <dgm:cxn modelId="{CF29D3EC-E034-45D7-BD84-F91D20BC0A99}" type="presParOf" srcId="{98EEBFE9-297B-43CD-A8FB-EFD8367F2767}" destId="{06908657-5C30-4331-8D76-FA7C85CDC314}" srcOrd="9" destOrd="0" presId="urn:microsoft.com/office/officeart/2005/8/layout/cycle8"/>
    <dgm:cxn modelId="{2A50C879-0C4F-46B0-851C-211BEC39DC75}" type="presParOf" srcId="{98EEBFE9-297B-43CD-A8FB-EFD8367F2767}" destId="{B9AFA844-FB01-4AA3-A936-01553298E118}" srcOrd="10" destOrd="0" presId="urn:microsoft.com/office/officeart/2005/8/layout/cycle8"/>
    <dgm:cxn modelId="{9B47B590-425D-4CBA-99A9-262B6A941B67}" type="presParOf" srcId="{98EEBFE9-297B-43CD-A8FB-EFD8367F2767}" destId="{F721CA23-0FB9-4863-A339-7906A0D37E76}" srcOrd="11" destOrd="0" presId="urn:microsoft.com/office/officeart/2005/8/layout/cycle8"/>
    <dgm:cxn modelId="{4FF01261-B7DA-4444-A560-F18F809216B2}" type="presParOf" srcId="{98EEBFE9-297B-43CD-A8FB-EFD8367F2767}" destId="{093598F3-639F-4032-BC5A-826208790ABA}" srcOrd="12" destOrd="0" presId="urn:microsoft.com/office/officeart/2005/8/layout/cycle8"/>
    <dgm:cxn modelId="{8C524615-1605-422E-8911-66D90C395B5E}" type="presParOf" srcId="{98EEBFE9-297B-43CD-A8FB-EFD8367F2767}" destId="{74928F33-4A52-43D1-90C8-4CD954A2AFC0}" srcOrd="13" destOrd="0" presId="urn:microsoft.com/office/officeart/2005/8/layout/cycle8"/>
    <dgm:cxn modelId="{987A46B9-CEB5-4C02-B4CB-F6350A2EB57C}" type="presParOf" srcId="{98EEBFE9-297B-43CD-A8FB-EFD8367F2767}" destId="{9A8BB0F2-A18E-4C8E-B22D-61E0C5DA2BC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4EF79-0AD0-44DC-9288-3D9905548CBF}">
      <dsp:nvSpPr>
        <dsp:cNvPr id="0" name=""/>
        <dsp:cNvSpPr/>
      </dsp:nvSpPr>
      <dsp:spPr>
        <a:xfrm>
          <a:off x="1145634" y="1137"/>
          <a:ext cx="1649536" cy="16495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Funcionario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Público </a:t>
          </a:r>
          <a:endParaRPr lang="es-PE" sz="1900" kern="1200" dirty="0"/>
        </a:p>
      </dsp:txBody>
      <dsp:txXfrm>
        <a:off x="1387203" y="242706"/>
        <a:ext cx="1166398" cy="1166398"/>
      </dsp:txXfrm>
    </dsp:sp>
    <dsp:sp modelId="{06BB64AA-41D5-4EC8-9E7F-C0C4219DB900}">
      <dsp:nvSpPr>
        <dsp:cNvPr id="0" name=""/>
        <dsp:cNvSpPr/>
      </dsp:nvSpPr>
      <dsp:spPr>
        <a:xfrm>
          <a:off x="1492036" y="1784615"/>
          <a:ext cx="956731" cy="956731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600" kern="1200"/>
        </a:p>
      </dsp:txBody>
      <dsp:txXfrm>
        <a:off x="1618851" y="2150469"/>
        <a:ext cx="703101" cy="225023"/>
      </dsp:txXfrm>
    </dsp:sp>
    <dsp:sp modelId="{C4BC2097-09A9-4D1E-8BD3-FA50DBF39899}">
      <dsp:nvSpPr>
        <dsp:cNvPr id="0" name=""/>
        <dsp:cNvSpPr/>
      </dsp:nvSpPr>
      <dsp:spPr>
        <a:xfrm>
          <a:off x="1145634" y="2875289"/>
          <a:ext cx="1649536" cy="1649536"/>
        </a:xfrm>
        <a:prstGeom prst="ellipse">
          <a:avLst/>
        </a:prstGeom>
        <a:solidFill>
          <a:schemeClr val="accent5">
            <a:hueOff val="-4990872"/>
            <a:satOff val="-7727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Servidor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Público </a:t>
          </a:r>
          <a:endParaRPr lang="es-PE" sz="1900" kern="1200" dirty="0"/>
        </a:p>
      </dsp:txBody>
      <dsp:txXfrm>
        <a:off x="1387203" y="3116858"/>
        <a:ext cx="1166398" cy="1166398"/>
      </dsp:txXfrm>
    </dsp:sp>
    <dsp:sp modelId="{8EAF18CB-BA88-4B3A-AE95-4C5893808DD3}">
      <dsp:nvSpPr>
        <dsp:cNvPr id="0" name=""/>
        <dsp:cNvSpPr/>
      </dsp:nvSpPr>
      <dsp:spPr>
        <a:xfrm>
          <a:off x="3042601" y="1956167"/>
          <a:ext cx="524552" cy="6136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600" kern="1200"/>
        </a:p>
      </dsp:txBody>
      <dsp:txXfrm>
        <a:off x="3042601" y="2078892"/>
        <a:ext cx="367186" cy="368177"/>
      </dsp:txXfrm>
    </dsp:sp>
    <dsp:sp modelId="{FCF35861-3DA5-4659-835E-0BABE14E3BF2}">
      <dsp:nvSpPr>
        <dsp:cNvPr id="0" name=""/>
        <dsp:cNvSpPr/>
      </dsp:nvSpPr>
      <dsp:spPr>
        <a:xfrm>
          <a:off x="3784892" y="613444"/>
          <a:ext cx="3299073" cy="3299073"/>
        </a:xfrm>
        <a:prstGeom prst="ellipse">
          <a:avLst/>
        </a:prstGeom>
        <a:solidFill>
          <a:schemeClr val="accent5">
            <a:hueOff val="-9981745"/>
            <a:satOff val="-15454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500" kern="1200" dirty="0" smtClean="0"/>
            <a:t>Sujeto activo</a:t>
          </a:r>
          <a:endParaRPr lang="es-PE" sz="6500" kern="1200" dirty="0"/>
        </a:p>
      </dsp:txBody>
      <dsp:txXfrm>
        <a:off x="4268030" y="1096582"/>
        <a:ext cx="2332797" cy="2332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C607D-73A0-4407-B62E-F37E91BAAF4E}">
      <dsp:nvSpPr>
        <dsp:cNvPr id="0" name=""/>
        <dsp:cNvSpPr/>
      </dsp:nvSpPr>
      <dsp:spPr>
        <a:xfrm>
          <a:off x="1550980" y="524139"/>
          <a:ext cx="2684098" cy="268450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1727D0-21B2-4D90-BA52-39DC7648FDDF}">
      <dsp:nvSpPr>
        <dsp:cNvPr id="0" name=""/>
        <dsp:cNvSpPr/>
      </dsp:nvSpPr>
      <dsp:spPr>
        <a:xfrm>
          <a:off x="2144254" y="1493327"/>
          <a:ext cx="1491501" cy="74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Funcionario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público </a:t>
          </a:r>
          <a:endParaRPr lang="es-PE" sz="2000" b="1" kern="1200" dirty="0"/>
        </a:p>
      </dsp:txBody>
      <dsp:txXfrm>
        <a:off x="2144254" y="1493327"/>
        <a:ext cx="1491501" cy="745572"/>
      </dsp:txXfrm>
    </dsp:sp>
    <dsp:sp modelId="{6399AB67-E214-4C9E-98F5-FB00F2DA88B6}">
      <dsp:nvSpPr>
        <dsp:cNvPr id="0" name=""/>
        <dsp:cNvSpPr/>
      </dsp:nvSpPr>
      <dsp:spPr>
        <a:xfrm>
          <a:off x="805481" y="2066587"/>
          <a:ext cx="2684098" cy="268450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-808782"/>
            <a:satOff val="20694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E600C7-5E0F-42C1-B4E0-7D02A09E7B6E}">
      <dsp:nvSpPr>
        <dsp:cNvPr id="0" name=""/>
        <dsp:cNvSpPr/>
      </dsp:nvSpPr>
      <dsp:spPr>
        <a:xfrm>
          <a:off x="1401779" y="3044698"/>
          <a:ext cx="1491501" cy="74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Tiene prerrogativas y atribuciones para decidir  </a:t>
          </a:r>
          <a:endParaRPr lang="es-PE" sz="1400" kern="1200" dirty="0"/>
        </a:p>
      </dsp:txBody>
      <dsp:txXfrm>
        <a:off x="1401779" y="3044698"/>
        <a:ext cx="1491501" cy="745572"/>
      </dsp:txXfrm>
    </dsp:sp>
    <dsp:sp modelId="{9BB188D4-74CE-4F57-9BD3-FBA234B23E3A}">
      <dsp:nvSpPr>
        <dsp:cNvPr id="0" name=""/>
        <dsp:cNvSpPr/>
      </dsp:nvSpPr>
      <dsp:spPr>
        <a:xfrm>
          <a:off x="1742017" y="3793616"/>
          <a:ext cx="2306056" cy="230698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436A8-D804-499E-9CD6-FE1EE2F05C17}">
      <dsp:nvSpPr>
        <dsp:cNvPr id="0" name=""/>
        <dsp:cNvSpPr/>
      </dsp:nvSpPr>
      <dsp:spPr>
        <a:xfrm>
          <a:off x="2147782" y="4598299"/>
          <a:ext cx="1491501" cy="745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 encuentra en la cúspide de la organización institucional </a:t>
          </a:r>
          <a:endParaRPr lang="es-PE" sz="1400" kern="1200" dirty="0"/>
        </a:p>
      </dsp:txBody>
      <dsp:txXfrm>
        <a:off x="2147782" y="4598299"/>
        <a:ext cx="1491501" cy="7455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2DCBC-F813-40A0-BF44-9C69078D158C}">
      <dsp:nvSpPr>
        <dsp:cNvPr id="0" name=""/>
        <dsp:cNvSpPr/>
      </dsp:nvSpPr>
      <dsp:spPr>
        <a:xfrm>
          <a:off x="1897672" y="0"/>
          <a:ext cx="2300655" cy="127814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smtClean="0"/>
            <a:t>Servidor público</a:t>
          </a:r>
          <a:endParaRPr lang="es-PE" sz="2600" kern="1200" dirty="0"/>
        </a:p>
      </dsp:txBody>
      <dsp:txXfrm>
        <a:off x="1935108" y="37436"/>
        <a:ext cx="2225783" cy="1203270"/>
      </dsp:txXfrm>
    </dsp:sp>
    <dsp:sp modelId="{E759190A-24F5-4516-AA51-DA4998CD0E84}">
      <dsp:nvSpPr>
        <dsp:cNvPr id="0" name=""/>
        <dsp:cNvSpPr/>
      </dsp:nvSpPr>
      <dsp:spPr>
        <a:xfrm rot="5400000">
          <a:off x="2808348" y="1310095"/>
          <a:ext cx="479303" cy="5751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100" kern="1200">
            <a:solidFill>
              <a:schemeClr val="tx1"/>
            </a:solidFill>
          </a:endParaRPr>
        </a:p>
      </dsp:txBody>
      <dsp:txXfrm rot="-5400000">
        <a:off x="2875452" y="1358025"/>
        <a:ext cx="345097" cy="335512"/>
      </dsp:txXfrm>
    </dsp:sp>
    <dsp:sp modelId="{49BDA9E2-780C-4506-B368-7C92F88800BB}">
      <dsp:nvSpPr>
        <dsp:cNvPr id="0" name=""/>
        <dsp:cNvSpPr/>
      </dsp:nvSpPr>
      <dsp:spPr>
        <a:xfrm>
          <a:off x="1897672" y="1917213"/>
          <a:ext cx="2300655" cy="1278142"/>
        </a:xfrm>
        <a:prstGeom prst="roundRect">
          <a:avLst>
            <a:gd name="adj" fmla="val 10000"/>
          </a:avLst>
        </a:prstGeom>
        <a:solidFill>
          <a:schemeClr val="accent4">
            <a:hueOff val="3742489"/>
            <a:satOff val="-20694"/>
            <a:lumOff val="-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smtClean="0"/>
            <a:t>Mero colaborador doloso</a:t>
          </a:r>
          <a:endParaRPr lang="es-PE" sz="2600" kern="1200" dirty="0"/>
        </a:p>
      </dsp:txBody>
      <dsp:txXfrm>
        <a:off x="1935108" y="1954649"/>
        <a:ext cx="2225783" cy="1203270"/>
      </dsp:txXfrm>
    </dsp:sp>
    <dsp:sp modelId="{CC905256-8EF2-4B82-B26F-24307445B797}">
      <dsp:nvSpPr>
        <dsp:cNvPr id="0" name=""/>
        <dsp:cNvSpPr/>
      </dsp:nvSpPr>
      <dsp:spPr>
        <a:xfrm rot="5400000">
          <a:off x="2808348" y="3227308"/>
          <a:ext cx="479303" cy="5751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2100" kern="1200">
            <a:solidFill>
              <a:schemeClr val="tx1"/>
            </a:solidFill>
          </a:endParaRPr>
        </a:p>
      </dsp:txBody>
      <dsp:txXfrm rot="-5400000">
        <a:off x="2875452" y="3275238"/>
        <a:ext cx="345097" cy="335512"/>
      </dsp:txXfrm>
    </dsp:sp>
    <dsp:sp modelId="{C54DCD21-68CC-4140-B4CD-DB283ED93DC5}">
      <dsp:nvSpPr>
        <dsp:cNvPr id="0" name=""/>
        <dsp:cNvSpPr/>
      </dsp:nvSpPr>
      <dsp:spPr>
        <a:xfrm>
          <a:off x="1897672" y="3834426"/>
          <a:ext cx="2300655" cy="1278142"/>
        </a:xfrm>
        <a:prstGeom prst="roundRect">
          <a:avLst>
            <a:gd name="adj" fmla="val 10000"/>
          </a:avLst>
        </a:prstGeom>
        <a:solidFill>
          <a:schemeClr val="accent4">
            <a:hueOff val="7484979"/>
            <a:satOff val="-41387"/>
            <a:lumOff val="-35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b="0" i="0" kern="1200" smtClean="0"/>
            <a:t>carencia de atribuciones </a:t>
          </a:r>
          <a:endParaRPr lang="es-PE" sz="2600" kern="1200" dirty="0"/>
        </a:p>
      </dsp:txBody>
      <dsp:txXfrm>
        <a:off x="1935108" y="3871862"/>
        <a:ext cx="2225783" cy="12032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7ED2D-C97C-4A80-A443-31B9523D6F51}">
      <dsp:nvSpPr>
        <dsp:cNvPr id="0" name=""/>
        <dsp:cNvSpPr/>
      </dsp:nvSpPr>
      <dsp:spPr>
        <a:xfrm>
          <a:off x="3742" y="487392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i="0" kern="1200" dirty="0" smtClean="0"/>
            <a:t>Exigir</a:t>
          </a:r>
          <a:endParaRPr lang="es-PE" sz="3200" kern="1200" dirty="0"/>
        </a:p>
      </dsp:txBody>
      <dsp:txXfrm>
        <a:off x="31614" y="515264"/>
        <a:ext cx="3750758" cy="895881"/>
      </dsp:txXfrm>
    </dsp:sp>
    <dsp:sp modelId="{D5D3FCBF-5E59-4A8F-BF6E-FE1911A3B65B}">
      <dsp:nvSpPr>
        <dsp:cNvPr id="0" name=""/>
        <dsp:cNvSpPr/>
      </dsp:nvSpPr>
      <dsp:spPr>
        <a:xfrm rot="5400000">
          <a:off x="1823726" y="1522285"/>
          <a:ext cx="166534" cy="1665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C5F9B-0B20-4EA0-B48D-0F2E51BB27BA}">
      <dsp:nvSpPr>
        <dsp:cNvPr id="0" name=""/>
        <dsp:cNvSpPr/>
      </dsp:nvSpPr>
      <dsp:spPr>
        <a:xfrm>
          <a:off x="3742" y="1772087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Exacción explicita</a:t>
          </a:r>
          <a:endParaRPr lang="es-PE" sz="1800" kern="1200" dirty="0"/>
        </a:p>
      </dsp:txBody>
      <dsp:txXfrm>
        <a:off x="31614" y="1799959"/>
        <a:ext cx="3750758" cy="895881"/>
      </dsp:txXfrm>
    </dsp:sp>
    <dsp:sp modelId="{035E4558-803D-4653-869A-29B963F980EF}">
      <dsp:nvSpPr>
        <dsp:cNvPr id="0" name=""/>
        <dsp:cNvSpPr/>
      </dsp:nvSpPr>
      <dsp:spPr>
        <a:xfrm rot="5400000">
          <a:off x="1823726" y="2806980"/>
          <a:ext cx="166534" cy="1665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539188"/>
            <a:satOff val="13796"/>
            <a:lumOff val="5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5F660D-2857-4868-A509-6287199639F3}">
      <dsp:nvSpPr>
        <dsp:cNvPr id="0" name=""/>
        <dsp:cNvSpPr/>
      </dsp:nvSpPr>
      <dsp:spPr>
        <a:xfrm>
          <a:off x="3742" y="3056781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667426"/>
            <a:satOff val="12057"/>
            <a:lumOff val="503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667426"/>
              <a:satOff val="12057"/>
              <a:lumOff val="5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i="0" kern="1200" dirty="0" smtClean="0"/>
            <a:t>supone el pedido imperioso o enérgico de una cosa por parte de quien tiene derecho o autoridad para hacerlo</a:t>
          </a:r>
          <a:endParaRPr lang="es-PE" sz="1800" kern="1200" dirty="0"/>
        </a:p>
      </dsp:txBody>
      <dsp:txXfrm>
        <a:off x="31614" y="3084653"/>
        <a:ext cx="3750758" cy="895881"/>
      </dsp:txXfrm>
    </dsp:sp>
    <dsp:sp modelId="{705205E0-9BEC-46E2-8C8F-228B766E294F}">
      <dsp:nvSpPr>
        <dsp:cNvPr id="0" name=""/>
        <dsp:cNvSpPr/>
      </dsp:nvSpPr>
      <dsp:spPr>
        <a:xfrm>
          <a:off x="4343155" y="487392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i="0" kern="1200" dirty="0" smtClean="0"/>
            <a:t>Hacer pagar o entregar</a:t>
          </a:r>
          <a:endParaRPr lang="es-PE" sz="3200" kern="1200" dirty="0"/>
        </a:p>
      </dsp:txBody>
      <dsp:txXfrm>
        <a:off x="4371027" y="515264"/>
        <a:ext cx="3750758" cy="895881"/>
      </dsp:txXfrm>
    </dsp:sp>
    <dsp:sp modelId="{1D6A4D70-CF98-4E6B-B771-9C4FA59DC476}">
      <dsp:nvSpPr>
        <dsp:cNvPr id="0" name=""/>
        <dsp:cNvSpPr/>
      </dsp:nvSpPr>
      <dsp:spPr>
        <a:xfrm rot="5400000">
          <a:off x="6163139" y="1522285"/>
          <a:ext cx="166534" cy="1665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1078377"/>
            <a:satOff val="27591"/>
            <a:lumOff val="10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E87508-AF34-4843-8C67-7EBF4AEF7394}">
      <dsp:nvSpPr>
        <dsp:cNvPr id="0" name=""/>
        <dsp:cNvSpPr/>
      </dsp:nvSpPr>
      <dsp:spPr>
        <a:xfrm>
          <a:off x="4343155" y="1772087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1334852"/>
            <a:satOff val="24115"/>
            <a:lumOff val="1005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1334852"/>
              <a:satOff val="24115"/>
              <a:lumOff val="10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Exacción </a:t>
          </a:r>
          <a:r>
            <a:rPr lang="es-ES" sz="1800" kern="1200" dirty="0" err="1" smtClean="0"/>
            <a:t>implicita</a:t>
          </a:r>
          <a:endParaRPr lang="es-PE" sz="1800" kern="1200" dirty="0"/>
        </a:p>
      </dsp:txBody>
      <dsp:txXfrm>
        <a:off x="4371027" y="1799959"/>
        <a:ext cx="3750758" cy="895881"/>
      </dsp:txXfrm>
    </dsp:sp>
    <dsp:sp modelId="{50AF29D5-F4A1-48E3-8952-7998260472E2}">
      <dsp:nvSpPr>
        <dsp:cNvPr id="0" name=""/>
        <dsp:cNvSpPr/>
      </dsp:nvSpPr>
      <dsp:spPr>
        <a:xfrm rot="5400000">
          <a:off x="6163139" y="2806980"/>
          <a:ext cx="166534" cy="166534"/>
        </a:xfrm>
        <a:prstGeom prst="rightArrow">
          <a:avLst>
            <a:gd name="adj1" fmla="val 66700"/>
            <a:gd name="adj2" fmla="val 50000"/>
          </a:avLst>
        </a:prstGeom>
        <a:solidFill>
          <a:schemeClr val="accent3">
            <a:hueOff val="-1617565"/>
            <a:satOff val="41387"/>
            <a:lumOff val="156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33EC6E-34E0-4995-A799-DBD8A13F344E}">
      <dsp:nvSpPr>
        <dsp:cNvPr id="0" name=""/>
        <dsp:cNvSpPr/>
      </dsp:nvSpPr>
      <dsp:spPr>
        <a:xfrm>
          <a:off x="4343155" y="3056781"/>
          <a:ext cx="3806502" cy="95162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2002278"/>
            <a:satOff val="36172"/>
            <a:lumOff val="1508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-2002278"/>
              <a:satOff val="36172"/>
              <a:lumOff val="15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i="1" kern="1200" dirty="0" smtClean="0"/>
            <a:t>hacer pagar</a:t>
          </a:r>
          <a:r>
            <a:rPr lang="es-ES" sz="1800" b="0" i="0" kern="1200" dirty="0" smtClean="0"/>
            <a:t> es un acto posterior a la </a:t>
          </a:r>
          <a:r>
            <a:rPr lang="es-ES" sz="1800" b="0" i="1" kern="1200" dirty="0" smtClean="0"/>
            <a:t>exigencia del pago</a:t>
          </a:r>
          <a:r>
            <a:rPr lang="es-ES" sz="1800" b="0" i="0" kern="1200" dirty="0" smtClean="0"/>
            <a:t>. </a:t>
          </a:r>
          <a:endParaRPr lang="es-PE" sz="1800" kern="1200" dirty="0"/>
        </a:p>
      </dsp:txBody>
      <dsp:txXfrm>
        <a:off x="4371027" y="3084653"/>
        <a:ext cx="3750758" cy="8958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3F3A3-EB3E-43D0-9672-34A71B2E5954}">
      <dsp:nvSpPr>
        <dsp:cNvPr id="0" name=""/>
        <dsp:cNvSpPr/>
      </dsp:nvSpPr>
      <dsp:spPr>
        <a:xfrm>
          <a:off x="2266241" y="292226"/>
          <a:ext cx="3776472" cy="3776472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contribuciones</a:t>
          </a:r>
          <a:endParaRPr lang="es-PE" sz="1800" kern="1200" dirty="0"/>
        </a:p>
      </dsp:txBody>
      <dsp:txXfrm>
        <a:off x="4256532" y="1092479"/>
        <a:ext cx="1348740" cy="1123950"/>
      </dsp:txXfrm>
    </dsp:sp>
    <dsp:sp modelId="{037066F8-449A-495A-9D7A-E18DA072943F}">
      <dsp:nvSpPr>
        <dsp:cNvPr id="0" name=""/>
        <dsp:cNvSpPr/>
      </dsp:nvSpPr>
      <dsp:spPr>
        <a:xfrm>
          <a:off x="2188463" y="427100"/>
          <a:ext cx="3776472" cy="3776472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tarifas</a:t>
          </a:r>
          <a:endParaRPr lang="es-PE" sz="1800" kern="1200" dirty="0"/>
        </a:p>
      </dsp:txBody>
      <dsp:txXfrm>
        <a:off x="3087623" y="2877312"/>
        <a:ext cx="2023110" cy="989076"/>
      </dsp:txXfrm>
    </dsp:sp>
    <dsp:sp modelId="{CED60C56-9AC0-4402-A613-B08E20DE2E6F}">
      <dsp:nvSpPr>
        <dsp:cNvPr id="0" name=""/>
        <dsp:cNvSpPr/>
      </dsp:nvSpPr>
      <dsp:spPr>
        <a:xfrm>
          <a:off x="2110686" y="292226"/>
          <a:ext cx="3776472" cy="377647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emolumentos</a:t>
          </a:r>
          <a:endParaRPr lang="es-PE" sz="1800" kern="1200" dirty="0"/>
        </a:p>
      </dsp:txBody>
      <dsp:txXfrm>
        <a:off x="2548127" y="1092479"/>
        <a:ext cx="1348740" cy="1123950"/>
      </dsp:txXfrm>
    </dsp:sp>
    <dsp:sp modelId="{093598F3-639F-4032-BC5A-826208790ABA}">
      <dsp:nvSpPr>
        <dsp:cNvPr id="0" name=""/>
        <dsp:cNvSpPr/>
      </dsp:nvSpPr>
      <dsp:spPr>
        <a:xfrm>
          <a:off x="2032771" y="58445"/>
          <a:ext cx="4244035" cy="424403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928F33-4A52-43D1-90C8-4CD954A2AFC0}">
      <dsp:nvSpPr>
        <dsp:cNvPr id="0" name=""/>
        <dsp:cNvSpPr/>
      </dsp:nvSpPr>
      <dsp:spPr>
        <a:xfrm>
          <a:off x="1954682" y="193080"/>
          <a:ext cx="4244035" cy="424403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8BB0F2-A18E-4C8E-B22D-61E0C5DA2BCE}">
      <dsp:nvSpPr>
        <dsp:cNvPr id="0" name=""/>
        <dsp:cNvSpPr/>
      </dsp:nvSpPr>
      <dsp:spPr>
        <a:xfrm>
          <a:off x="1876593" y="58445"/>
          <a:ext cx="4244035" cy="424403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C50E6-FFF0-4B71-B0B1-C4D1B3CDB575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08001-0EFA-424E-8459-5DE18E48941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55568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08001-0EFA-424E-8459-5DE18E489417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07392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PE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E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ACA031F-73D9-4966-810F-D0E95031C479}" type="datetimeFigureOut">
              <a:rPr lang="es-PE" smtClean="0"/>
              <a:t>7/05/2024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097D46-C94C-4092-9AA0-6A96053487DA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05709" y="2636912"/>
            <a:ext cx="6477000" cy="1828800"/>
          </a:xfrm>
        </p:spPr>
        <p:txBody>
          <a:bodyPr/>
          <a:lstStyle/>
          <a:p>
            <a:pPr algn="ctr"/>
            <a:r>
              <a:rPr lang="es-ES" dirty="0" smtClean="0"/>
              <a:t>Exacción ilegal o cobro Indebido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13604" y="6021288"/>
            <a:ext cx="6705600" cy="685800"/>
          </a:xfrm>
        </p:spPr>
        <p:txBody>
          <a:bodyPr>
            <a:normAutofit/>
          </a:bodyPr>
          <a:lstStyle/>
          <a:p>
            <a:r>
              <a:rPr lang="es-ES" dirty="0" smtClean="0"/>
              <a:t>Abg. Astrid </a:t>
            </a:r>
            <a:r>
              <a:rPr lang="es-ES" dirty="0" err="1" smtClean="0"/>
              <a:t>Estefania</a:t>
            </a:r>
            <a:r>
              <a:rPr lang="es-ES" dirty="0" smtClean="0"/>
              <a:t> Guerra Ayala</a:t>
            </a:r>
            <a:endParaRPr lang="es-PE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11" r="40916" b="89091"/>
          <a:stretch/>
        </p:blipFill>
        <p:spPr>
          <a:xfrm>
            <a:off x="107504" y="27678"/>
            <a:ext cx="1440160" cy="18812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9" t="219" r="76898" b="86523"/>
          <a:stretch/>
        </p:blipFill>
        <p:spPr>
          <a:xfrm>
            <a:off x="7518400" y="27678"/>
            <a:ext cx="1528618" cy="16765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8410"/>
            <a:ext cx="1967880" cy="19678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4277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Art. 383° Código Penal Peruano 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funcionario o servidor público </a:t>
            </a:r>
            <a:r>
              <a:rPr lang="es-ES" dirty="0" smtClean="0"/>
              <a:t>que, </a:t>
            </a:r>
            <a:r>
              <a:rPr lang="es-ES" u="sng" dirty="0" smtClean="0">
                <a:solidFill>
                  <a:srgbClr val="FF0000"/>
                </a:solidFill>
              </a:rPr>
              <a:t>abusando de su cargo</a:t>
            </a:r>
            <a:r>
              <a:rPr lang="es-ES" dirty="0" smtClean="0"/>
              <a:t>, </a:t>
            </a:r>
            <a:r>
              <a:rPr lang="es-ES" b="1" u="sng" dirty="0" smtClean="0"/>
              <a:t>exige</a:t>
            </a:r>
            <a:r>
              <a:rPr lang="es-ES" dirty="0" smtClean="0"/>
              <a:t> o </a:t>
            </a:r>
            <a:r>
              <a:rPr lang="es-ES" b="1" u="sng" dirty="0" smtClean="0"/>
              <a:t>hace pagar </a:t>
            </a:r>
            <a:r>
              <a:rPr lang="es-ES" dirty="0" smtClean="0"/>
              <a:t>o </a:t>
            </a:r>
            <a:r>
              <a:rPr lang="es-ES" b="1" u="sng" dirty="0" smtClean="0"/>
              <a:t>entregar contribuciones </a:t>
            </a:r>
            <a:r>
              <a:rPr lang="es-ES" dirty="0" smtClean="0"/>
              <a:t>o </a:t>
            </a:r>
            <a:r>
              <a:rPr lang="es-ES" b="1" u="sng" dirty="0" smtClean="0"/>
              <a:t>emolumentos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7030A0"/>
                </a:solidFill>
              </a:rPr>
              <a:t>no debidos o en cantidad que excede a la tarifa legal</a:t>
            </a:r>
            <a:r>
              <a:rPr lang="es-ES" dirty="0" smtClean="0"/>
              <a:t>, será reprimido con pena privativa de libertad no menor de uno ni mayor de cuatro años e  inhabilitación según corresponda, conforme a los inciso 1, 2 y 8 del artículo 36.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22455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539552" y="55892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/>
              <a:t>Delito del deber de infracción institucional </a:t>
            </a:r>
            <a:endParaRPr lang="es-PE" sz="3600" b="1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76459170"/>
              </p:ext>
            </p:extLst>
          </p:nvPr>
        </p:nvGraphicFramePr>
        <p:xfrm>
          <a:off x="539552" y="126876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258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54942872"/>
              </p:ext>
            </p:extLst>
          </p:nvPr>
        </p:nvGraphicFramePr>
        <p:xfrm>
          <a:off x="-180528" y="764704"/>
          <a:ext cx="5040560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719941001"/>
              </p:ext>
            </p:extLst>
          </p:nvPr>
        </p:nvGraphicFramePr>
        <p:xfrm>
          <a:off x="3923928" y="1556792"/>
          <a:ext cx="6096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43157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ADVERTENCIA</a:t>
            </a:r>
            <a:endParaRPr lang="es-PE" b="1" dirty="0"/>
          </a:p>
        </p:txBody>
      </p:sp>
      <p:sp>
        <p:nvSpPr>
          <p:cNvPr id="4" name="3 Estrella de 6 puntas"/>
          <p:cNvSpPr/>
          <p:nvPr/>
        </p:nvSpPr>
        <p:spPr>
          <a:xfrm>
            <a:off x="2267744" y="2780928"/>
            <a:ext cx="4680520" cy="3456384"/>
          </a:xfrm>
          <a:prstGeom prst="star6">
            <a:avLst/>
          </a:prstGeom>
          <a:solidFill>
            <a:srgbClr val="F3F3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b="1" dirty="0" smtClean="0">
                <a:solidFill>
                  <a:schemeClr val="tx1"/>
                </a:solidFill>
              </a:rPr>
              <a:t>El </a:t>
            </a:r>
            <a:r>
              <a:rPr lang="es-PE" b="1" dirty="0">
                <a:solidFill>
                  <a:schemeClr val="tx1"/>
                </a:solidFill>
              </a:rPr>
              <a:t>tipo penal no solo resulta aplicable a los funcionarios o servidores públicos que perciben ingresos de fuentes particulares</a:t>
            </a:r>
          </a:p>
        </p:txBody>
      </p:sp>
    </p:spTree>
    <p:extLst>
      <p:ext uri="{BB962C8B-B14F-4D97-AF65-F5344CB8AC3E}">
        <p14:creationId xmlns:p14="http://schemas.microsoft.com/office/powerpoint/2010/main" val="307487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Sujeto pasivo</a:t>
            </a:r>
            <a:endParaRPr lang="es-PE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700808"/>
            <a:ext cx="5302228" cy="3528392"/>
          </a:xfrm>
        </p:spPr>
      </p:pic>
    </p:spTree>
    <p:extLst>
      <p:ext uri="{BB962C8B-B14F-4D97-AF65-F5344CB8AC3E}">
        <p14:creationId xmlns:p14="http://schemas.microsoft.com/office/powerpoint/2010/main" val="71747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Modalidades conductuales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4439999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7079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objetos materiales del delito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3564874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"/>
          <p:cNvSpPr/>
          <p:nvPr/>
        </p:nvSpPr>
        <p:spPr>
          <a:xfrm>
            <a:off x="6404578" y="1556792"/>
            <a:ext cx="2664296" cy="10801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Cuestiones tributarias</a:t>
            </a:r>
            <a:endParaRPr lang="es-PE" dirty="0"/>
          </a:p>
        </p:txBody>
      </p:sp>
      <p:sp>
        <p:nvSpPr>
          <p:cNvPr id="6" name="5 Rectángulo"/>
          <p:cNvSpPr/>
          <p:nvPr/>
        </p:nvSpPr>
        <p:spPr>
          <a:xfrm>
            <a:off x="6185017" y="5301208"/>
            <a:ext cx="2664296" cy="10801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1400" dirty="0" smtClean="0"/>
              <a:t>precio</a:t>
            </a:r>
            <a:r>
              <a:rPr lang="es-ES" sz="1400" dirty="0"/>
              <a:t> que pagan los usuarios o consumidores de un servicio público al Estado o al concesionario a cambio de la prestación de dicho servicio.</a:t>
            </a:r>
            <a:endParaRPr lang="es-PE" sz="1400" dirty="0"/>
          </a:p>
        </p:txBody>
      </p:sp>
      <p:sp>
        <p:nvSpPr>
          <p:cNvPr id="7" name="6 Rectángulo"/>
          <p:cNvSpPr/>
          <p:nvPr/>
        </p:nvSpPr>
        <p:spPr>
          <a:xfrm>
            <a:off x="107504" y="1830136"/>
            <a:ext cx="2664296" cy="10801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honorarios, sueldos o remuneraciones que recibe determinada persona a cambio de su trabajo</a:t>
            </a:r>
            <a:r>
              <a:rPr lang="es-P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5897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492277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378</TotalTime>
  <Words>202</Words>
  <Application>Microsoft Office PowerPoint</Application>
  <PresentationFormat>Presentación en pantalla (4:3)</PresentationFormat>
  <Paragraphs>35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Intermedio</vt:lpstr>
      <vt:lpstr>Exacción ilegal o cobro Indebido</vt:lpstr>
      <vt:lpstr>Art. 383° Código Penal Peruano </vt:lpstr>
      <vt:lpstr>Delito del deber de infracción institucional </vt:lpstr>
      <vt:lpstr>Presentación de PowerPoint</vt:lpstr>
      <vt:lpstr>ADVERTENCIA</vt:lpstr>
      <vt:lpstr>Sujeto pasivo</vt:lpstr>
      <vt:lpstr>Modalidades conductuales</vt:lpstr>
      <vt:lpstr>Los objetos materiales del delito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Exacción ilegal o cobro Indebido</dc:title>
  <dc:creator>Jhonatan Artur Manrique Diaz</dc:creator>
  <cp:lastModifiedBy>Jhonatan Artur Manrique Diaz</cp:lastModifiedBy>
  <cp:revision>14</cp:revision>
  <dcterms:created xsi:type="dcterms:W3CDTF">2024-05-07T16:05:15Z</dcterms:created>
  <dcterms:modified xsi:type="dcterms:W3CDTF">2024-05-07T22:23:50Z</dcterms:modified>
</cp:coreProperties>
</file>