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4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67" r:id="rId3"/>
    <p:sldId id="258" r:id="rId4"/>
    <p:sldId id="260" r:id="rId5"/>
    <p:sldId id="259" r:id="rId6"/>
    <p:sldId id="268" r:id="rId7"/>
    <p:sldId id="270" r:id="rId8"/>
    <p:sldId id="264" r:id="rId9"/>
    <p:sldId id="266" r:id="rId10"/>
    <p:sldId id="265" r:id="rId11"/>
    <p:sldId id="274" r:id="rId12"/>
    <p:sldId id="263" r:id="rId13"/>
    <p:sldId id="271" r:id="rId14"/>
    <p:sldId id="272" r:id="rId15"/>
    <p:sldId id="366" r:id="rId16"/>
    <p:sldId id="297" r:id="rId17"/>
    <p:sldId id="269" r:id="rId18"/>
    <p:sldId id="275" r:id="rId19"/>
    <p:sldId id="276" r:id="rId20"/>
    <p:sldId id="277" r:id="rId21"/>
    <p:sldId id="278" r:id="rId22"/>
    <p:sldId id="261" r:id="rId23"/>
    <p:sldId id="341" r:id="rId24"/>
    <p:sldId id="342" r:id="rId25"/>
    <p:sldId id="365" r:id="rId26"/>
    <p:sldId id="344" r:id="rId27"/>
    <p:sldId id="310" r:id="rId28"/>
    <p:sldId id="307" r:id="rId29"/>
    <p:sldId id="313" r:id="rId30"/>
    <p:sldId id="359" r:id="rId31"/>
    <p:sldId id="360" r:id="rId32"/>
    <p:sldId id="290" r:id="rId33"/>
    <p:sldId id="319" r:id="rId34"/>
    <p:sldId id="304" r:id="rId35"/>
    <p:sldId id="317" r:id="rId36"/>
    <p:sldId id="343" r:id="rId37"/>
    <p:sldId id="368" r:id="rId38"/>
    <p:sldId id="367" r:id="rId39"/>
    <p:sldId id="262" r:id="rId40"/>
    <p:sldId id="281" r:id="rId41"/>
    <p:sldId id="282" r:id="rId42"/>
    <p:sldId id="361" r:id="rId43"/>
    <p:sldId id="362" r:id="rId44"/>
    <p:sldId id="305" r:id="rId45"/>
    <p:sldId id="363" r:id="rId46"/>
    <p:sldId id="364" r:id="rId47"/>
    <p:sldId id="345" r:id="rId4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EF5748-9DAD-4DB1-937C-AFA24877A865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PE"/>
        </a:p>
      </dgm:t>
    </dgm:pt>
    <dgm:pt modelId="{83BFFA29-BC48-4A33-938A-46DF92B587D0}">
      <dgm:prSet phldrT="[Texto]" custT="1"/>
      <dgm:spPr/>
      <dgm:t>
        <a:bodyPr/>
        <a:lstStyle/>
        <a:p>
          <a:pPr algn="ctr"/>
          <a:r>
            <a:rPr lang="es-ES" sz="105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COHECHOS PASIVOS</a:t>
          </a:r>
          <a:endParaRPr lang="es-PE" sz="105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556284-56DB-44CB-99F2-0BBA8F697556}" type="parTrans" cxnId="{44125321-1F77-44EE-BFB4-7AFD708DC47E}">
      <dgm:prSet/>
      <dgm:spPr/>
      <dgm:t>
        <a:bodyPr/>
        <a:lstStyle/>
        <a:p>
          <a:endParaRPr lang="es-PE"/>
        </a:p>
      </dgm:t>
    </dgm:pt>
    <dgm:pt modelId="{427A4397-E9A7-4994-AE0E-FB90B8314B88}" type="sibTrans" cxnId="{44125321-1F77-44EE-BFB4-7AFD708DC47E}">
      <dgm:prSet/>
      <dgm:spPr/>
      <dgm:t>
        <a:bodyPr/>
        <a:lstStyle/>
        <a:p>
          <a:endParaRPr lang="es-PE"/>
        </a:p>
      </dgm:t>
    </dgm:pt>
    <dgm:pt modelId="{41E75023-8839-4B7B-A21E-657E19E78472}">
      <dgm:prSet phldrT="[Texto]" custT="1"/>
      <dgm:spPr/>
      <dgm:t>
        <a:bodyPr/>
        <a:lstStyle/>
        <a:p>
          <a:r>
            <a:rPr lang="es-ES" sz="1050" b="1" dirty="0"/>
            <a:t>COHECHO PASIVO PROPIO</a:t>
          </a:r>
        </a:p>
        <a:p>
          <a:r>
            <a:rPr lang="es-ES" sz="1050" b="1" dirty="0"/>
            <a:t>( Art. 393 CP)</a:t>
          </a:r>
          <a:endParaRPr lang="es-PE" sz="1050" b="1" dirty="0"/>
        </a:p>
      </dgm:t>
    </dgm:pt>
    <dgm:pt modelId="{EF625AAD-F69E-4A4B-B8A0-C0EB6EE91281}" type="parTrans" cxnId="{FFE470C1-7E09-4DB5-9FF1-1FF88B747320}">
      <dgm:prSet/>
      <dgm:spPr/>
      <dgm:t>
        <a:bodyPr/>
        <a:lstStyle/>
        <a:p>
          <a:endParaRPr lang="es-PE" sz="1050" b="1"/>
        </a:p>
      </dgm:t>
    </dgm:pt>
    <dgm:pt modelId="{BAD3FCD4-4FBE-426C-97FA-828FA32BAA62}" type="sibTrans" cxnId="{FFE470C1-7E09-4DB5-9FF1-1FF88B747320}">
      <dgm:prSet/>
      <dgm:spPr/>
      <dgm:t>
        <a:bodyPr/>
        <a:lstStyle/>
        <a:p>
          <a:endParaRPr lang="es-PE"/>
        </a:p>
      </dgm:t>
    </dgm:pt>
    <dgm:pt modelId="{5FA0EF13-43FA-4E55-B7FD-34A075E6CAE8}">
      <dgm:prSet phldrT="[Texto]" custT="1"/>
      <dgm:spPr/>
      <dgm:t>
        <a:bodyPr/>
        <a:lstStyle/>
        <a:p>
          <a:pPr algn="ctr"/>
          <a:r>
            <a:rPr lang="es-ES" sz="1050" b="1" dirty="0"/>
            <a:t>SOBORNO INTERNACIONAL PASIVO</a:t>
          </a:r>
        </a:p>
        <a:p>
          <a:pPr algn="ctr"/>
          <a:r>
            <a:rPr lang="es-ES" sz="1050" b="1" dirty="0"/>
            <a:t>( </a:t>
          </a:r>
          <a:r>
            <a:rPr lang="es-ES" sz="1050" b="1" dirty="0">
              <a:solidFill>
                <a:schemeClr val="tx1"/>
              </a:solidFill>
            </a:rPr>
            <a:t>Art</a:t>
          </a:r>
          <a:r>
            <a:rPr lang="es-ES" sz="1050" b="1" dirty="0"/>
            <a:t>. 393-A CP)</a:t>
          </a:r>
          <a:endParaRPr lang="es-PE" sz="1050" b="1" dirty="0"/>
        </a:p>
      </dgm:t>
    </dgm:pt>
    <dgm:pt modelId="{CB2C3BD8-F976-4B41-BEDB-6A1A3065FDB7}" type="parTrans" cxnId="{F99A9C63-440B-4657-9E33-317EE359546D}">
      <dgm:prSet/>
      <dgm:spPr/>
      <dgm:t>
        <a:bodyPr/>
        <a:lstStyle/>
        <a:p>
          <a:endParaRPr lang="es-PE" sz="1050" b="1"/>
        </a:p>
      </dgm:t>
    </dgm:pt>
    <dgm:pt modelId="{0D06069F-3B5C-4559-988A-68C89B2B090C}" type="sibTrans" cxnId="{F99A9C63-440B-4657-9E33-317EE359546D}">
      <dgm:prSet/>
      <dgm:spPr/>
      <dgm:t>
        <a:bodyPr/>
        <a:lstStyle/>
        <a:p>
          <a:endParaRPr lang="es-PE"/>
        </a:p>
      </dgm:t>
    </dgm:pt>
    <dgm:pt modelId="{2F025DB7-5D2D-4A02-85D7-9388828A311C}">
      <dgm:prSet phldrT="[Texto]" custT="1"/>
      <dgm:spPr/>
      <dgm:t>
        <a:bodyPr/>
        <a:lstStyle/>
        <a:p>
          <a:r>
            <a:rPr lang="es-ES" sz="1050" b="1" dirty="0"/>
            <a:t>COHECHO PASIVO IMPROPIO </a:t>
          </a:r>
        </a:p>
        <a:p>
          <a:r>
            <a:rPr lang="es-ES" sz="1050" b="1" dirty="0"/>
            <a:t>(Art. 394 CP)</a:t>
          </a:r>
          <a:endParaRPr lang="es-PE" sz="1050" b="1" dirty="0"/>
        </a:p>
      </dgm:t>
    </dgm:pt>
    <dgm:pt modelId="{EF8448BB-C50B-44FD-8DBF-366C9492804F}" type="parTrans" cxnId="{D1A126D5-38A1-48DE-A285-1EDDB5C73FDB}">
      <dgm:prSet/>
      <dgm:spPr/>
      <dgm:t>
        <a:bodyPr/>
        <a:lstStyle/>
        <a:p>
          <a:endParaRPr lang="es-PE" sz="1050" b="1"/>
        </a:p>
      </dgm:t>
    </dgm:pt>
    <dgm:pt modelId="{CA1AFC3F-3681-4D4F-858C-6F1A14476A89}" type="sibTrans" cxnId="{D1A126D5-38A1-48DE-A285-1EDDB5C73FDB}">
      <dgm:prSet/>
      <dgm:spPr/>
      <dgm:t>
        <a:bodyPr/>
        <a:lstStyle/>
        <a:p>
          <a:endParaRPr lang="es-PE"/>
        </a:p>
      </dgm:t>
    </dgm:pt>
    <dgm:pt modelId="{9FC09D69-9F86-4E60-9BB2-AB46AD92E109}">
      <dgm:prSet custT="1"/>
      <dgm:spPr/>
      <dgm:t>
        <a:bodyPr/>
        <a:lstStyle/>
        <a:p>
          <a:r>
            <a:rPr lang="es-ES" sz="1050" b="1" dirty="0"/>
            <a:t>COHECHO PASIVO ESPECÍFICO</a:t>
          </a:r>
        </a:p>
        <a:p>
          <a:r>
            <a:rPr lang="es-ES" sz="1050" b="1" dirty="0"/>
            <a:t>(Art. 395 CP)</a:t>
          </a:r>
          <a:endParaRPr lang="es-PE" sz="1050" b="1" dirty="0"/>
        </a:p>
      </dgm:t>
    </dgm:pt>
    <dgm:pt modelId="{333A96B0-166A-466D-9A5B-042E8F60DCEE}" type="parTrans" cxnId="{F5BB98FD-610D-465B-9F93-7A35B0869D5A}">
      <dgm:prSet/>
      <dgm:spPr/>
      <dgm:t>
        <a:bodyPr/>
        <a:lstStyle/>
        <a:p>
          <a:endParaRPr lang="es-PE" sz="1050" b="1"/>
        </a:p>
      </dgm:t>
    </dgm:pt>
    <dgm:pt modelId="{B21B9578-384D-4B02-810F-19ED2A5EA545}" type="sibTrans" cxnId="{F5BB98FD-610D-465B-9F93-7A35B0869D5A}">
      <dgm:prSet/>
      <dgm:spPr/>
      <dgm:t>
        <a:bodyPr/>
        <a:lstStyle/>
        <a:p>
          <a:endParaRPr lang="es-PE"/>
        </a:p>
      </dgm:t>
    </dgm:pt>
    <dgm:pt modelId="{2DFAAC75-8772-48D0-BC8C-F80809438110}">
      <dgm:prSet custT="1"/>
      <dgm:spPr/>
      <dgm:t>
        <a:bodyPr/>
        <a:lstStyle/>
        <a:p>
          <a:r>
            <a:rPr lang="es-ES" sz="1050" b="1" dirty="0"/>
            <a:t>COHECHO PASIVO PROPIO EN EL EJERCICIO DE LA FUNCIÓN POLICIAL </a:t>
          </a:r>
        </a:p>
        <a:p>
          <a:r>
            <a:rPr lang="es-ES" sz="1050" b="1" dirty="0"/>
            <a:t>(Art. 395-A CP)</a:t>
          </a:r>
          <a:endParaRPr lang="es-PE" sz="1050" b="1" dirty="0"/>
        </a:p>
      </dgm:t>
    </dgm:pt>
    <dgm:pt modelId="{5C7BB3E7-A686-4D15-9334-4D52C58D1376}" type="parTrans" cxnId="{0102A389-E80A-4309-969C-64477A247617}">
      <dgm:prSet/>
      <dgm:spPr/>
      <dgm:t>
        <a:bodyPr/>
        <a:lstStyle/>
        <a:p>
          <a:endParaRPr lang="es-PE" sz="1050" b="1"/>
        </a:p>
      </dgm:t>
    </dgm:pt>
    <dgm:pt modelId="{7927A89E-4199-4EA0-B386-CC9FEA923474}" type="sibTrans" cxnId="{0102A389-E80A-4309-969C-64477A247617}">
      <dgm:prSet/>
      <dgm:spPr/>
      <dgm:t>
        <a:bodyPr/>
        <a:lstStyle/>
        <a:p>
          <a:endParaRPr lang="es-PE"/>
        </a:p>
      </dgm:t>
    </dgm:pt>
    <dgm:pt modelId="{20E306DC-B23F-4506-B743-09D560123612}">
      <dgm:prSet custT="1"/>
      <dgm:spPr/>
      <dgm:t>
        <a:bodyPr/>
        <a:lstStyle/>
        <a:p>
          <a:r>
            <a:rPr lang="es-ES" sz="1050" b="1" dirty="0"/>
            <a:t>COHECHO PASIVO IMPROPIO EN EL EJERCICIO DE LA FUNCIÓN POLICIAL </a:t>
          </a:r>
        </a:p>
        <a:p>
          <a:r>
            <a:rPr lang="es-ES" sz="1050" b="1" dirty="0"/>
            <a:t>(Art. 395- B CP)</a:t>
          </a:r>
          <a:endParaRPr lang="es-PE" sz="1050" b="1" dirty="0"/>
        </a:p>
      </dgm:t>
    </dgm:pt>
    <dgm:pt modelId="{8DD378D9-4301-42F9-B849-2946366B91A3}" type="parTrans" cxnId="{0B166DB3-8942-4639-B0A9-03E7226C0347}">
      <dgm:prSet/>
      <dgm:spPr/>
      <dgm:t>
        <a:bodyPr/>
        <a:lstStyle/>
        <a:p>
          <a:endParaRPr lang="es-PE" sz="1050" b="1"/>
        </a:p>
      </dgm:t>
    </dgm:pt>
    <dgm:pt modelId="{E5AA4E53-6944-4099-B28A-284F90E35CFE}" type="sibTrans" cxnId="{0B166DB3-8942-4639-B0A9-03E7226C0347}">
      <dgm:prSet/>
      <dgm:spPr/>
      <dgm:t>
        <a:bodyPr/>
        <a:lstStyle/>
        <a:p>
          <a:endParaRPr lang="es-PE"/>
        </a:p>
      </dgm:t>
    </dgm:pt>
    <dgm:pt modelId="{B0E28FC8-11F6-4A5B-B273-8D3E7F770154}">
      <dgm:prSet custT="1"/>
      <dgm:spPr/>
      <dgm:t>
        <a:bodyPr/>
        <a:lstStyle/>
        <a:p>
          <a:r>
            <a:rPr lang="es-ES" sz="1050" b="1" dirty="0"/>
            <a:t>CORRUPCIÓN PASIVA DE AUXILIARES JURISDICCIONALES </a:t>
          </a:r>
        </a:p>
        <a:p>
          <a:r>
            <a:rPr lang="es-ES" sz="1050" b="1" dirty="0"/>
            <a:t>(Art. 396 CP)</a:t>
          </a:r>
          <a:endParaRPr lang="es-PE" sz="1050" b="1" dirty="0"/>
        </a:p>
      </dgm:t>
    </dgm:pt>
    <dgm:pt modelId="{DA8EC548-6C49-4286-AAE2-E31C55C16B43}" type="parTrans" cxnId="{578539E3-0AE8-4304-A483-F01290A67B45}">
      <dgm:prSet/>
      <dgm:spPr/>
      <dgm:t>
        <a:bodyPr/>
        <a:lstStyle/>
        <a:p>
          <a:endParaRPr lang="es-PE" sz="1050" b="1"/>
        </a:p>
      </dgm:t>
    </dgm:pt>
    <dgm:pt modelId="{567DC240-FBA3-4D8D-B09E-226CB8B7081D}" type="sibTrans" cxnId="{578539E3-0AE8-4304-A483-F01290A67B45}">
      <dgm:prSet/>
      <dgm:spPr/>
      <dgm:t>
        <a:bodyPr/>
        <a:lstStyle/>
        <a:p>
          <a:endParaRPr lang="es-PE"/>
        </a:p>
      </dgm:t>
    </dgm:pt>
    <dgm:pt modelId="{12DCA20E-80F8-4695-B7C2-984988009AA4}" type="pres">
      <dgm:prSet presAssocID="{D8EF5748-9DAD-4DB1-937C-AFA24877A86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F43AB95-645D-4030-88B8-3C9F0C9FD7A3}" type="pres">
      <dgm:prSet presAssocID="{83BFFA29-BC48-4A33-938A-46DF92B587D0}" presName="hierRoot1" presStyleCnt="0">
        <dgm:presLayoutVars>
          <dgm:hierBranch val="init"/>
        </dgm:presLayoutVars>
      </dgm:prSet>
      <dgm:spPr/>
    </dgm:pt>
    <dgm:pt modelId="{DFC03AB4-C3CC-4D04-94FE-0CCCCA339DB5}" type="pres">
      <dgm:prSet presAssocID="{83BFFA29-BC48-4A33-938A-46DF92B587D0}" presName="rootComposite1" presStyleCnt="0"/>
      <dgm:spPr/>
    </dgm:pt>
    <dgm:pt modelId="{3F05E284-8C79-4989-AE40-98795BA64934}" type="pres">
      <dgm:prSet presAssocID="{83BFFA29-BC48-4A33-938A-46DF92B587D0}" presName="rootText1" presStyleLbl="node0" presStyleIdx="0" presStyleCnt="1" custScaleX="132051">
        <dgm:presLayoutVars>
          <dgm:chPref val="3"/>
        </dgm:presLayoutVars>
      </dgm:prSet>
      <dgm:spPr/>
    </dgm:pt>
    <dgm:pt modelId="{963522BC-AD77-47D0-B2C3-06E0489DFD3C}" type="pres">
      <dgm:prSet presAssocID="{83BFFA29-BC48-4A33-938A-46DF92B587D0}" presName="rootConnector1" presStyleLbl="node1" presStyleIdx="0" presStyleCnt="0"/>
      <dgm:spPr/>
    </dgm:pt>
    <dgm:pt modelId="{85E6312F-D49B-4925-B777-6A902E0EC62B}" type="pres">
      <dgm:prSet presAssocID="{83BFFA29-BC48-4A33-938A-46DF92B587D0}" presName="hierChild2" presStyleCnt="0"/>
      <dgm:spPr/>
    </dgm:pt>
    <dgm:pt modelId="{EB768851-D8A8-40CE-8555-39BB329CD83F}" type="pres">
      <dgm:prSet presAssocID="{EF625AAD-F69E-4A4B-B8A0-C0EB6EE91281}" presName="Name64" presStyleLbl="parChTrans1D2" presStyleIdx="0" presStyleCnt="5"/>
      <dgm:spPr/>
    </dgm:pt>
    <dgm:pt modelId="{ACAB0AC8-1A47-4F9F-969A-6E141F6017A0}" type="pres">
      <dgm:prSet presAssocID="{41E75023-8839-4B7B-A21E-657E19E78472}" presName="hierRoot2" presStyleCnt="0">
        <dgm:presLayoutVars>
          <dgm:hierBranch val="init"/>
        </dgm:presLayoutVars>
      </dgm:prSet>
      <dgm:spPr/>
    </dgm:pt>
    <dgm:pt modelId="{550627FD-687C-486F-BF4E-E2F6DFC34003}" type="pres">
      <dgm:prSet presAssocID="{41E75023-8839-4B7B-A21E-657E19E78472}" presName="rootComposite" presStyleCnt="0"/>
      <dgm:spPr/>
    </dgm:pt>
    <dgm:pt modelId="{A57F9227-FB82-4ED9-8F5D-FE8C7B92A418}" type="pres">
      <dgm:prSet presAssocID="{41E75023-8839-4B7B-A21E-657E19E78472}" presName="rootText" presStyleLbl="node2" presStyleIdx="0" presStyleCnt="5" custScaleX="142600">
        <dgm:presLayoutVars>
          <dgm:chPref val="3"/>
        </dgm:presLayoutVars>
      </dgm:prSet>
      <dgm:spPr/>
    </dgm:pt>
    <dgm:pt modelId="{3CF300D1-CDBC-4CAA-A0C5-7395F75567DD}" type="pres">
      <dgm:prSet presAssocID="{41E75023-8839-4B7B-A21E-657E19E78472}" presName="rootConnector" presStyleLbl="node2" presStyleIdx="0" presStyleCnt="5"/>
      <dgm:spPr/>
    </dgm:pt>
    <dgm:pt modelId="{34136E16-A3B2-452C-86E3-2687E02C89DA}" type="pres">
      <dgm:prSet presAssocID="{41E75023-8839-4B7B-A21E-657E19E78472}" presName="hierChild4" presStyleCnt="0"/>
      <dgm:spPr/>
    </dgm:pt>
    <dgm:pt modelId="{927BC167-ADBB-491A-A998-1E3F5BDF0DFE}" type="pres">
      <dgm:prSet presAssocID="{41E75023-8839-4B7B-A21E-657E19E78472}" presName="hierChild5" presStyleCnt="0"/>
      <dgm:spPr/>
    </dgm:pt>
    <dgm:pt modelId="{5B2098AF-C780-4D90-AC33-E14917702604}" type="pres">
      <dgm:prSet presAssocID="{CB2C3BD8-F976-4B41-BEDB-6A1A3065FDB7}" presName="Name64" presStyleLbl="parChTrans1D2" presStyleIdx="1" presStyleCnt="5"/>
      <dgm:spPr/>
    </dgm:pt>
    <dgm:pt modelId="{58764687-C76B-4935-8042-5FEBCCE85D03}" type="pres">
      <dgm:prSet presAssocID="{5FA0EF13-43FA-4E55-B7FD-34A075E6CAE8}" presName="hierRoot2" presStyleCnt="0">
        <dgm:presLayoutVars>
          <dgm:hierBranch val="init"/>
        </dgm:presLayoutVars>
      </dgm:prSet>
      <dgm:spPr/>
    </dgm:pt>
    <dgm:pt modelId="{EFB70494-7A84-4E8E-9182-3FE31B99F98A}" type="pres">
      <dgm:prSet presAssocID="{5FA0EF13-43FA-4E55-B7FD-34A075E6CAE8}" presName="rootComposite" presStyleCnt="0"/>
      <dgm:spPr/>
    </dgm:pt>
    <dgm:pt modelId="{B6F3D77F-6DBC-4D2F-85F7-79C6B1397FD7}" type="pres">
      <dgm:prSet presAssocID="{5FA0EF13-43FA-4E55-B7FD-34A075E6CAE8}" presName="rootText" presStyleLbl="node2" presStyleIdx="1" presStyleCnt="5" custScaleX="141581" custScaleY="132772">
        <dgm:presLayoutVars>
          <dgm:chPref val="3"/>
        </dgm:presLayoutVars>
      </dgm:prSet>
      <dgm:spPr/>
    </dgm:pt>
    <dgm:pt modelId="{D25EFDE8-F9D1-4231-9DEA-0688F0B7DA86}" type="pres">
      <dgm:prSet presAssocID="{5FA0EF13-43FA-4E55-B7FD-34A075E6CAE8}" presName="rootConnector" presStyleLbl="node2" presStyleIdx="1" presStyleCnt="5"/>
      <dgm:spPr/>
    </dgm:pt>
    <dgm:pt modelId="{B12DBD17-8BA1-47BE-9381-7D4020DF69EA}" type="pres">
      <dgm:prSet presAssocID="{5FA0EF13-43FA-4E55-B7FD-34A075E6CAE8}" presName="hierChild4" presStyleCnt="0"/>
      <dgm:spPr/>
    </dgm:pt>
    <dgm:pt modelId="{96B34746-D36F-4F99-96ED-4C088AF2E014}" type="pres">
      <dgm:prSet presAssocID="{5FA0EF13-43FA-4E55-B7FD-34A075E6CAE8}" presName="hierChild5" presStyleCnt="0"/>
      <dgm:spPr/>
    </dgm:pt>
    <dgm:pt modelId="{C7799147-39EA-41F7-90A4-9928737CB2A0}" type="pres">
      <dgm:prSet presAssocID="{EF8448BB-C50B-44FD-8DBF-366C9492804F}" presName="Name64" presStyleLbl="parChTrans1D2" presStyleIdx="2" presStyleCnt="5"/>
      <dgm:spPr/>
    </dgm:pt>
    <dgm:pt modelId="{01F7D888-AB4E-4995-A3FF-6B2F9A70605E}" type="pres">
      <dgm:prSet presAssocID="{2F025DB7-5D2D-4A02-85D7-9388828A311C}" presName="hierRoot2" presStyleCnt="0">
        <dgm:presLayoutVars>
          <dgm:hierBranch val="init"/>
        </dgm:presLayoutVars>
      </dgm:prSet>
      <dgm:spPr/>
    </dgm:pt>
    <dgm:pt modelId="{E683BF71-A99A-4431-BABA-FE3C9FBC1219}" type="pres">
      <dgm:prSet presAssocID="{2F025DB7-5D2D-4A02-85D7-9388828A311C}" presName="rootComposite" presStyleCnt="0"/>
      <dgm:spPr/>
    </dgm:pt>
    <dgm:pt modelId="{DF23650D-AFE1-4C73-8F05-1B3FBA404E18}" type="pres">
      <dgm:prSet presAssocID="{2F025DB7-5D2D-4A02-85D7-9388828A311C}" presName="rootText" presStyleLbl="node2" presStyleIdx="2" presStyleCnt="5" custScaleX="136659" custScaleY="131271">
        <dgm:presLayoutVars>
          <dgm:chPref val="3"/>
        </dgm:presLayoutVars>
      </dgm:prSet>
      <dgm:spPr/>
    </dgm:pt>
    <dgm:pt modelId="{5B7C52C4-F972-4F6B-A66D-C70BEB8C30B9}" type="pres">
      <dgm:prSet presAssocID="{2F025DB7-5D2D-4A02-85D7-9388828A311C}" presName="rootConnector" presStyleLbl="node2" presStyleIdx="2" presStyleCnt="5"/>
      <dgm:spPr/>
    </dgm:pt>
    <dgm:pt modelId="{8C9C0D0B-09B3-438F-B40A-F58AA9E086A2}" type="pres">
      <dgm:prSet presAssocID="{2F025DB7-5D2D-4A02-85D7-9388828A311C}" presName="hierChild4" presStyleCnt="0"/>
      <dgm:spPr/>
    </dgm:pt>
    <dgm:pt modelId="{81555565-2EA0-45E9-9795-1B866E351C44}" type="pres">
      <dgm:prSet presAssocID="{2F025DB7-5D2D-4A02-85D7-9388828A311C}" presName="hierChild5" presStyleCnt="0"/>
      <dgm:spPr/>
    </dgm:pt>
    <dgm:pt modelId="{127E6EB7-1831-40FF-8702-093619423C99}" type="pres">
      <dgm:prSet presAssocID="{333A96B0-166A-466D-9A5B-042E8F60DCEE}" presName="Name64" presStyleLbl="parChTrans1D2" presStyleIdx="3" presStyleCnt="5"/>
      <dgm:spPr/>
    </dgm:pt>
    <dgm:pt modelId="{8D258707-7800-40ED-9636-E8694971A95C}" type="pres">
      <dgm:prSet presAssocID="{9FC09D69-9F86-4E60-9BB2-AB46AD92E109}" presName="hierRoot2" presStyleCnt="0">
        <dgm:presLayoutVars>
          <dgm:hierBranch val="init"/>
        </dgm:presLayoutVars>
      </dgm:prSet>
      <dgm:spPr/>
    </dgm:pt>
    <dgm:pt modelId="{5574BD94-A1A1-4C84-8BED-152D167B44BF}" type="pres">
      <dgm:prSet presAssocID="{9FC09D69-9F86-4E60-9BB2-AB46AD92E109}" presName="rootComposite" presStyleCnt="0"/>
      <dgm:spPr/>
    </dgm:pt>
    <dgm:pt modelId="{702A2B69-871D-4E0C-9F52-72CB7A7EE99E}" type="pres">
      <dgm:prSet presAssocID="{9FC09D69-9F86-4E60-9BB2-AB46AD92E109}" presName="rootText" presStyleLbl="node2" presStyleIdx="3" presStyleCnt="5" custScaleX="148008" custScaleY="167596">
        <dgm:presLayoutVars>
          <dgm:chPref val="3"/>
        </dgm:presLayoutVars>
      </dgm:prSet>
      <dgm:spPr/>
    </dgm:pt>
    <dgm:pt modelId="{ECD19286-DF0B-493C-9062-6F0DC536105A}" type="pres">
      <dgm:prSet presAssocID="{9FC09D69-9F86-4E60-9BB2-AB46AD92E109}" presName="rootConnector" presStyleLbl="node2" presStyleIdx="3" presStyleCnt="5"/>
      <dgm:spPr/>
    </dgm:pt>
    <dgm:pt modelId="{3A96E99A-4323-4CE6-A24E-C32E230E8A65}" type="pres">
      <dgm:prSet presAssocID="{9FC09D69-9F86-4E60-9BB2-AB46AD92E109}" presName="hierChild4" presStyleCnt="0"/>
      <dgm:spPr/>
    </dgm:pt>
    <dgm:pt modelId="{2A196A65-AEF6-45D5-B758-3CD7273F315A}" type="pres">
      <dgm:prSet presAssocID="{5C7BB3E7-A686-4D15-9334-4D52C58D1376}" presName="Name64" presStyleLbl="parChTrans1D3" presStyleIdx="0" presStyleCnt="2"/>
      <dgm:spPr/>
    </dgm:pt>
    <dgm:pt modelId="{6F8E419A-82DE-4F25-AB0A-92656F517249}" type="pres">
      <dgm:prSet presAssocID="{2DFAAC75-8772-48D0-BC8C-F80809438110}" presName="hierRoot2" presStyleCnt="0">
        <dgm:presLayoutVars>
          <dgm:hierBranch val="init"/>
        </dgm:presLayoutVars>
      </dgm:prSet>
      <dgm:spPr/>
    </dgm:pt>
    <dgm:pt modelId="{EE85E718-B3CD-4C75-8608-A11AAFDA3A2E}" type="pres">
      <dgm:prSet presAssocID="{2DFAAC75-8772-48D0-BC8C-F80809438110}" presName="rootComposite" presStyleCnt="0"/>
      <dgm:spPr/>
    </dgm:pt>
    <dgm:pt modelId="{C85DF137-5D24-4E12-844E-F14214779AFB}" type="pres">
      <dgm:prSet presAssocID="{2DFAAC75-8772-48D0-BC8C-F80809438110}" presName="rootText" presStyleLbl="node3" presStyleIdx="0" presStyleCnt="2" custScaleX="156240" custScaleY="205392">
        <dgm:presLayoutVars>
          <dgm:chPref val="3"/>
        </dgm:presLayoutVars>
      </dgm:prSet>
      <dgm:spPr/>
    </dgm:pt>
    <dgm:pt modelId="{3DD6AE6A-5FC4-4F8D-AB9B-A5E7ED271F4D}" type="pres">
      <dgm:prSet presAssocID="{2DFAAC75-8772-48D0-BC8C-F80809438110}" presName="rootConnector" presStyleLbl="node3" presStyleIdx="0" presStyleCnt="2"/>
      <dgm:spPr/>
    </dgm:pt>
    <dgm:pt modelId="{53E79DE7-5829-4F4D-8A24-AAC60DF808A7}" type="pres">
      <dgm:prSet presAssocID="{2DFAAC75-8772-48D0-BC8C-F80809438110}" presName="hierChild4" presStyleCnt="0"/>
      <dgm:spPr/>
    </dgm:pt>
    <dgm:pt modelId="{F418E9AC-C034-4EB3-8CF1-7AD72107D15E}" type="pres">
      <dgm:prSet presAssocID="{2DFAAC75-8772-48D0-BC8C-F80809438110}" presName="hierChild5" presStyleCnt="0"/>
      <dgm:spPr/>
    </dgm:pt>
    <dgm:pt modelId="{6849C598-1764-4159-91F3-8C8F9893AAA9}" type="pres">
      <dgm:prSet presAssocID="{8DD378D9-4301-42F9-B849-2946366B91A3}" presName="Name64" presStyleLbl="parChTrans1D3" presStyleIdx="1" presStyleCnt="2"/>
      <dgm:spPr/>
    </dgm:pt>
    <dgm:pt modelId="{70044C04-4385-4F56-94CE-3E03252E6574}" type="pres">
      <dgm:prSet presAssocID="{20E306DC-B23F-4506-B743-09D560123612}" presName="hierRoot2" presStyleCnt="0">
        <dgm:presLayoutVars>
          <dgm:hierBranch val="init"/>
        </dgm:presLayoutVars>
      </dgm:prSet>
      <dgm:spPr/>
    </dgm:pt>
    <dgm:pt modelId="{4DD68E0B-3FCF-4C96-A34C-118FEDB6D4BD}" type="pres">
      <dgm:prSet presAssocID="{20E306DC-B23F-4506-B743-09D560123612}" presName="rootComposite" presStyleCnt="0"/>
      <dgm:spPr/>
    </dgm:pt>
    <dgm:pt modelId="{EF5F800E-BDDA-4BBB-9416-50FEE0361B3B}" type="pres">
      <dgm:prSet presAssocID="{20E306DC-B23F-4506-B743-09D560123612}" presName="rootText" presStyleLbl="node3" presStyleIdx="1" presStyleCnt="2" custScaleX="158694" custScaleY="224896">
        <dgm:presLayoutVars>
          <dgm:chPref val="3"/>
        </dgm:presLayoutVars>
      </dgm:prSet>
      <dgm:spPr/>
    </dgm:pt>
    <dgm:pt modelId="{B1483815-E25E-45DC-8659-D2F07846F184}" type="pres">
      <dgm:prSet presAssocID="{20E306DC-B23F-4506-B743-09D560123612}" presName="rootConnector" presStyleLbl="node3" presStyleIdx="1" presStyleCnt="2"/>
      <dgm:spPr/>
    </dgm:pt>
    <dgm:pt modelId="{DF181C11-D77E-483E-BE2C-7C2F802BA633}" type="pres">
      <dgm:prSet presAssocID="{20E306DC-B23F-4506-B743-09D560123612}" presName="hierChild4" presStyleCnt="0"/>
      <dgm:spPr/>
    </dgm:pt>
    <dgm:pt modelId="{E632A1B7-BCE3-449D-BBEB-749EDE425B95}" type="pres">
      <dgm:prSet presAssocID="{20E306DC-B23F-4506-B743-09D560123612}" presName="hierChild5" presStyleCnt="0"/>
      <dgm:spPr/>
    </dgm:pt>
    <dgm:pt modelId="{44C7FA91-9719-42AE-8759-E06E279FAD8C}" type="pres">
      <dgm:prSet presAssocID="{9FC09D69-9F86-4E60-9BB2-AB46AD92E109}" presName="hierChild5" presStyleCnt="0"/>
      <dgm:spPr/>
    </dgm:pt>
    <dgm:pt modelId="{0856CA21-1A8B-466C-932A-CBF06A8FCAD6}" type="pres">
      <dgm:prSet presAssocID="{DA8EC548-6C49-4286-AAE2-E31C55C16B43}" presName="Name64" presStyleLbl="parChTrans1D2" presStyleIdx="4" presStyleCnt="5"/>
      <dgm:spPr/>
    </dgm:pt>
    <dgm:pt modelId="{5BAFEC7D-1957-449D-86F9-6463AADBC98B}" type="pres">
      <dgm:prSet presAssocID="{B0E28FC8-11F6-4A5B-B273-8D3E7F770154}" presName="hierRoot2" presStyleCnt="0">
        <dgm:presLayoutVars>
          <dgm:hierBranch val="init"/>
        </dgm:presLayoutVars>
      </dgm:prSet>
      <dgm:spPr/>
    </dgm:pt>
    <dgm:pt modelId="{BDAEE627-A8F5-40F2-B49B-58B6C330BA77}" type="pres">
      <dgm:prSet presAssocID="{B0E28FC8-11F6-4A5B-B273-8D3E7F770154}" presName="rootComposite" presStyleCnt="0"/>
      <dgm:spPr/>
    </dgm:pt>
    <dgm:pt modelId="{C11A65E4-7F92-4FA1-BE7E-877164054A6F}" type="pres">
      <dgm:prSet presAssocID="{B0E28FC8-11F6-4A5B-B273-8D3E7F770154}" presName="rootText" presStyleLbl="node2" presStyleIdx="4" presStyleCnt="5" custScaleX="150695" custScaleY="204790">
        <dgm:presLayoutVars>
          <dgm:chPref val="3"/>
        </dgm:presLayoutVars>
      </dgm:prSet>
      <dgm:spPr/>
    </dgm:pt>
    <dgm:pt modelId="{02C24D2A-B79E-4FE5-9DDE-05B0AA86549A}" type="pres">
      <dgm:prSet presAssocID="{B0E28FC8-11F6-4A5B-B273-8D3E7F770154}" presName="rootConnector" presStyleLbl="node2" presStyleIdx="4" presStyleCnt="5"/>
      <dgm:spPr/>
    </dgm:pt>
    <dgm:pt modelId="{478AFFE1-E135-4E7B-9CF8-DB8F75F3D8F8}" type="pres">
      <dgm:prSet presAssocID="{B0E28FC8-11F6-4A5B-B273-8D3E7F770154}" presName="hierChild4" presStyleCnt="0"/>
      <dgm:spPr/>
    </dgm:pt>
    <dgm:pt modelId="{E592B87C-56DA-4205-92F0-A11CC58F3AE9}" type="pres">
      <dgm:prSet presAssocID="{B0E28FC8-11F6-4A5B-B273-8D3E7F770154}" presName="hierChild5" presStyleCnt="0"/>
      <dgm:spPr/>
    </dgm:pt>
    <dgm:pt modelId="{2C9208E8-0F61-40E7-B553-4D07F79A4EB7}" type="pres">
      <dgm:prSet presAssocID="{83BFFA29-BC48-4A33-938A-46DF92B587D0}" presName="hierChild3" presStyleCnt="0"/>
      <dgm:spPr/>
    </dgm:pt>
  </dgm:ptLst>
  <dgm:cxnLst>
    <dgm:cxn modelId="{0665DA0A-3D51-46DD-9E58-6A65826CE9BD}" type="presOf" srcId="{5FA0EF13-43FA-4E55-B7FD-34A075E6CAE8}" destId="{D25EFDE8-F9D1-4231-9DEA-0688F0B7DA86}" srcOrd="1" destOrd="0" presId="urn:microsoft.com/office/officeart/2009/3/layout/HorizontalOrganizationChart"/>
    <dgm:cxn modelId="{9C385810-6B51-4273-9C9D-C1544E6F9AAA}" type="presOf" srcId="{DA8EC548-6C49-4286-AAE2-E31C55C16B43}" destId="{0856CA21-1A8B-466C-932A-CBF06A8FCAD6}" srcOrd="0" destOrd="0" presId="urn:microsoft.com/office/officeart/2009/3/layout/HorizontalOrganizationChart"/>
    <dgm:cxn modelId="{F2713C12-C5BE-497F-8776-449357A9AC73}" type="presOf" srcId="{B0E28FC8-11F6-4A5B-B273-8D3E7F770154}" destId="{02C24D2A-B79E-4FE5-9DDE-05B0AA86549A}" srcOrd="1" destOrd="0" presId="urn:microsoft.com/office/officeart/2009/3/layout/HorizontalOrganizationChart"/>
    <dgm:cxn modelId="{44125321-1F77-44EE-BFB4-7AFD708DC47E}" srcId="{D8EF5748-9DAD-4DB1-937C-AFA24877A865}" destId="{83BFFA29-BC48-4A33-938A-46DF92B587D0}" srcOrd="0" destOrd="0" parTransId="{C0556284-56DB-44CB-99F2-0BBA8F697556}" sibTransId="{427A4397-E9A7-4994-AE0E-FB90B8314B88}"/>
    <dgm:cxn modelId="{A4C7F227-734A-422F-8F37-C5040AAE0856}" type="presOf" srcId="{20E306DC-B23F-4506-B743-09D560123612}" destId="{EF5F800E-BDDA-4BBB-9416-50FEE0361B3B}" srcOrd="0" destOrd="0" presId="urn:microsoft.com/office/officeart/2009/3/layout/HorizontalOrganizationChart"/>
    <dgm:cxn modelId="{65E1BA36-25E1-4D2C-9E68-F7A2D70C30D0}" type="presOf" srcId="{83BFFA29-BC48-4A33-938A-46DF92B587D0}" destId="{963522BC-AD77-47D0-B2C3-06E0489DFD3C}" srcOrd="1" destOrd="0" presId="urn:microsoft.com/office/officeart/2009/3/layout/HorizontalOrganizationChart"/>
    <dgm:cxn modelId="{4F71D439-8F6C-4BA4-80ED-263707EF1B01}" type="presOf" srcId="{B0E28FC8-11F6-4A5B-B273-8D3E7F770154}" destId="{C11A65E4-7F92-4FA1-BE7E-877164054A6F}" srcOrd="0" destOrd="0" presId="urn:microsoft.com/office/officeart/2009/3/layout/HorizontalOrganizationChart"/>
    <dgm:cxn modelId="{71B89B40-7A40-4DE4-B827-10C812631635}" type="presOf" srcId="{D8EF5748-9DAD-4DB1-937C-AFA24877A865}" destId="{12DCA20E-80F8-4695-B7C2-984988009AA4}" srcOrd="0" destOrd="0" presId="urn:microsoft.com/office/officeart/2009/3/layout/HorizontalOrganizationChart"/>
    <dgm:cxn modelId="{F654F25F-F27A-4390-B4FF-F0F85192FAC0}" type="presOf" srcId="{9FC09D69-9F86-4E60-9BB2-AB46AD92E109}" destId="{ECD19286-DF0B-493C-9062-6F0DC536105A}" srcOrd="1" destOrd="0" presId="urn:microsoft.com/office/officeart/2009/3/layout/HorizontalOrganizationChart"/>
    <dgm:cxn modelId="{F99A9C63-440B-4657-9E33-317EE359546D}" srcId="{83BFFA29-BC48-4A33-938A-46DF92B587D0}" destId="{5FA0EF13-43FA-4E55-B7FD-34A075E6CAE8}" srcOrd="1" destOrd="0" parTransId="{CB2C3BD8-F976-4B41-BEDB-6A1A3065FDB7}" sibTransId="{0D06069F-3B5C-4559-988A-68C89B2B090C}"/>
    <dgm:cxn modelId="{296F6765-DE72-4AB7-A37D-C75B5274C498}" type="presOf" srcId="{333A96B0-166A-466D-9A5B-042E8F60DCEE}" destId="{127E6EB7-1831-40FF-8702-093619423C99}" srcOrd="0" destOrd="0" presId="urn:microsoft.com/office/officeart/2009/3/layout/HorizontalOrganizationChart"/>
    <dgm:cxn modelId="{12B6F669-FDCA-4516-A198-C20383AA2200}" type="presOf" srcId="{2F025DB7-5D2D-4A02-85D7-9388828A311C}" destId="{5B7C52C4-F972-4F6B-A66D-C70BEB8C30B9}" srcOrd="1" destOrd="0" presId="urn:microsoft.com/office/officeart/2009/3/layout/HorizontalOrganizationChart"/>
    <dgm:cxn modelId="{5547894B-EF6C-4B8D-97AF-15C19DAE9C50}" type="presOf" srcId="{CB2C3BD8-F976-4B41-BEDB-6A1A3065FDB7}" destId="{5B2098AF-C780-4D90-AC33-E14917702604}" srcOrd="0" destOrd="0" presId="urn:microsoft.com/office/officeart/2009/3/layout/HorizontalOrganizationChart"/>
    <dgm:cxn modelId="{3B2CD76F-C88D-4D19-AD36-2C18B9FCBD05}" type="presOf" srcId="{9FC09D69-9F86-4E60-9BB2-AB46AD92E109}" destId="{702A2B69-871D-4E0C-9F52-72CB7A7EE99E}" srcOrd="0" destOrd="0" presId="urn:microsoft.com/office/officeart/2009/3/layout/HorizontalOrganizationChart"/>
    <dgm:cxn modelId="{4FF9A254-0377-4099-9A6D-979A95E40D5C}" type="presOf" srcId="{EF8448BB-C50B-44FD-8DBF-366C9492804F}" destId="{C7799147-39EA-41F7-90A4-9928737CB2A0}" srcOrd="0" destOrd="0" presId="urn:microsoft.com/office/officeart/2009/3/layout/HorizontalOrganizationChart"/>
    <dgm:cxn modelId="{F248E375-477E-492B-9374-1614295C57D2}" type="presOf" srcId="{2F025DB7-5D2D-4A02-85D7-9388828A311C}" destId="{DF23650D-AFE1-4C73-8F05-1B3FBA404E18}" srcOrd="0" destOrd="0" presId="urn:microsoft.com/office/officeart/2009/3/layout/HorizontalOrganizationChart"/>
    <dgm:cxn modelId="{07719287-FBEA-47BA-82B1-DC26C628653C}" type="presOf" srcId="{2DFAAC75-8772-48D0-BC8C-F80809438110}" destId="{C85DF137-5D24-4E12-844E-F14214779AFB}" srcOrd="0" destOrd="0" presId="urn:microsoft.com/office/officeart/2009/3/layout/HorizontalOrganizationChart"/>
    <dgm:cxn modelId="{0102A389-E80A-4309-969C-64477A247617}" srcId="{9FC09D69-9F86-4E60-9BB2-AB46AD92E109}" destId="{2DFAAC75-8772-48D0-BC8C-F80809438110}" srcOrd="0" destOrd="0" parTransId="{5C7BB3E7-A686-4D15-9334-4D52C58D1376}" sibTransId="{7927A89E-4199-4EA0-B386-CC9FEA923474}"/>
    <dgm:cxn modelId="{99E3DFA7-D623-43AC-8A6F-3D432137372C}" type="presOf" srcId="{41E75023-8839-4B7B-A21E-657E19E78472}" destId="{3CF300D1-CDBC-4CAA-A0C5-7395F75567DD}" srcOrd="1" destOrd="0" presId="urn:microsoft.com/office/officeart/2009/3/layout/HorizontalOrganizationChart"/>
    <dgm:cxn modelId="{B03797AB-A78B-4EF7-8D1C-AEF8C9761D29}" type="presOf" srcId="{2DFAAC75-8772-48D0-BC8C-F80809438110}" destId="{3DD6AE6A-5FC4-4F8D-AB9B-A5E7ED271F4D}" srcOrd="1" destOrd="0" presId="urn:microsoft.com/office/officeart/2009/3/layout/HorizontalOrganizationChart"/>
    <dgm:cxn modelId="{0B166DB3-8942-4639-B0A9-03E7226C0347}" srcId="{9FC09D69-9F86-4E60-9BB2-AB46AD92E109}" destId="{20E306DC-B23F-4506-B743-09D560123612}" srcOrd="1" destOrd="0" parTransId="{8DD378D9-4301-42F9-B849-2946366B91A3}" sibTransId="{E5AA4E53-6944-4099-B28A-284F90E35CFE}"/>
    <dgm:cxn modelId="{F5805CBD-8B1B-45F9-937C-138C85F2CE38}" type="presOf" srcId="{8DD378D9-4301-42F9-B849-2946366B91A3}" destId="{6849C598-1764-4159-91F3-8C8F9893AAA9}" srcOrd="0" destOrd="0" presId="urn:microsoft.com/office/officeart/2009/3/layout/HorizontalOrganizationChart"/>
    <dgm:cxn modelId="{991DEDBF-7937-40B3-95A4-300CD6E84AAC}" type="presOf" srcId="{83BFFA29-BC48-4A33-938A-46DF92B587D0}" destId="{3F05E284-8C79-4989-AE40-98795BA64934}" srcOrd="0" destOrd="0" presId="urn:microsoft.com/office/officeart/2009/3/layout/HorizontalOrganizationChart"/>
    <dgm:cxn modelId="{FFE470C1-7E09-4DB5-9FF1-1FF88B747320}" srcId="{83BFFA29-BC48-4A33-938A-46DF92B587D0}" destId="{41E75023-8839-4B7B-A21E-657E19E78472}" srcOrd="0" destOrd="0" parTransId="{EF625AAD-F69E-4A4B-B8A0-C0EB6EE91281}" sibTransId="{BAD3FCD4-4FBE-426C-97FA-828FA32BAA62}"/>
    <dgm:cxn modelId="{B74188CA-2093-401F-B40F-ED9DE898E146}" type="presOf" srcId="{EF625AAD-F69E-4A4B-B8A0-C0EB6EE91281}" destId="{EB768851-D8A8-40CE-8555-39BB329CD83F}" srcOrd="0" destOrd="0" presId="urn:microsoft.com/office/officeart/2009/3/layout/HorizontalOrganizationChart"/>
    <dgm:cxn modelId="{D1A126D5-38A1-48DE-A285-1EDDB5C73FDB}" srcId="{83BFFA29-BC48-4A33-938A-46DF92B587D0}" destId="{2F025DB7-5D2D-4A02-85D7-9388828A311C}" srcOrd="2" destOrd="0" parTransId="{EF8448BB-C50B-44FD-8DBF-366C9492804F}" sibTransId="{CA1AFC3F-3681-4D4F-858C-6F1A14476A89}"/>
    <dgm:cxn modelId="{C9EE11DA-E5B1-4A35-8F4F-01F2544B3289}" type="presOf" srcId="{5FA0EF13-43FA-4E55-B7FD-34A075E6CAE8}" destId="{B6F3D77F-6DBC-4D2F-85F7-79C6B1397FD7}" srcOrd="0" destOrd="0" presId="urn:microsoft.com/office/officeart/2009/3/layout/HorizontalOrganizationChart"/>
    <dgm:cxn modelId="{B66A1ADE-E66C-4834-972B-827EFFD2A08A}" type="presOf" srcId="{41E75023-8839-4B7B-A21E-657E19E78472}" destId="{A57F9227-FB82-4ED9-8F5D-FE8C7B92A418}" srcOrd="0" destOrd="0" presId="urn:microsoft.com/office/officeart/2009/3/layout/HorizontalOrganizationChart"/>
    <dgm:cxn modelId="{578539E3-0AE8-4304-A483-F01290A67B45}" srcId="{83BFFA29-BC48-4A33-938A-46DF92B587D0}" destId="{B0E28FC8-11F6-4A5B-B273-8D3E7F770154}" srcOrd="4" destOrd="0" parTransId="{DA8EC548-6C49-4286-AAE2-E31C55C16B43}" sibTransId="{567DC240-FBA3-4D8D-B09E-226CB8B7081D}"/>
    <dgm:cxn modelId="{3A6781EC-FF08-432A-A381-43769F517B89}" type="presOf" srcId="{5C7BB3E7-A686-4D15-9334-4D52C58D1376}" destId="{2A196A65-AEF6-45D5-B758-3CD7273F315A}" srcOrd="0" destOrd="0" presId="urn:microsoft.com/office/officeart/2009/3/layout/HorizontalOrganizationChart"/>
    <dgm:cxn modelId="{83900FF2-377A-4DDE-A8D9-2C979775556F}" type="presOf" srcId="{20E306DC-B23F-4506-B743-09D560123612}" destId="{B1483815-E25E-45DC-8659-D2F07846F184}" srcOrd="1" destOrd="0" presId="urn:microsoft.com/office/officeart/2009/3/layout/HorizontalOrganizationChart"/>
    <dgm:cxn modelId="{F5BB98FD-610D-465B-9F93-7A35B0869D5A}" srcId="{83BFFA29-BC48-4A33-938A-46DF92B587D0}" destId="{9FC09D69-9F86-4E60-9BB2-AB46AD92E109}" srcOrd="3" destOrd="0" parTransId="{333A96B0-166A-466D-9A5B-042E8F60DCEE}" sibTransId="{B21B9578-384D-4B02-810F-19ED2A5EA545}"/>
    <dgm:cxn modelId="{99C2644F-EF70-4443-B079-73CCF59637A8}" type="presParOf" srcId="{12DCA20E-80F8-4695-B7C2-984988009AA4}" destId="{BF43AB95-645D-4030-88B8-3C9F0C9FD7A3}" srcOrd="0" destOrd="0" presId="urn:microsoft.com/office/officeart/2009/3/layout/HorizontalOrganizationChart"/>
    <dgm:cxn modelId="{D37D3441-5F77-4ACE-85A4-699957BB7725}" type="presParOf" srcId="{BF43AB95-645D-4030-88B8-3C9F0C9FD7A3}" destId="{DFC03AB4-C3CC-4D04-94FE-0CCCCA339DB5}" srcOrd="0" destOrd="0" presId="urn:microsoft.com/office/officeart/2009/3/layout/HorizontalOrganizationChart"/>
    <dgm:cxn modelId="{72262928-BEB3-411B-9009-3ACC0F7F177B}" type="presParOf" srcId="{DFC03AB4-C3CC-4D04-94FE-0CCCCA339DB5}" destId="{3F05E284-8C79-4989-AE40-98795BA64934}" srcOrd="0" destOrd="0" presId="urn:microsoft.com/office/officeart/2009/3/layout/HorizontalOrganizationChart"/>
    <dgm:cxn modelId="{D6AFC9BB-E2E4-4F78-B14B-00BC477E63AB}" type="presParOf" srcId="{DFC03AB4-C3CC-4D04-94FE-0CCCCA339DB5}" destId="{963522BC-AD77-47D0-B2C3-06E0489DFD3C}" srcOrd="1" destOrd="0" presId="urn:microsoft.com/office/officeart/2009/3/layout/HorizontalOrganizationChart"/>
    <dgm:cxn modelId="{503AE822-F570-4FA6-9F0D-12FE51C451E0}" type="presParOf" srcId="{BF43AB95-645D-4030-88B8-3C9F0C9FD7A3}" destId="{85E6312F-D49B-4925-B777-6A902E0EC62B}" srcOrd="1" destOrd="0" presId="urn:microsoft.com/office/officeart/2009/3/layout/HorizontalOrganizationChart"/>
    <dgm:cxn modelId="{30AE8CEC-3CF4-4EAD-A3FA-03F20A8DE1BB}" type="presParOf" srcId="{85E6312F-D49B-4925-B777-6A902E0EC62B}" destId="{EB768851-D8A8-40CE-8555-39BB329CD83F}" srcOrd="0" destOrd="0" presId="urn:microsoft.com/office/officeart/2009/3/layout/HorizontalOrganizationChart"/>
    <dgm:cxn modelId="{1D13155A-608A-474E-8274-69C150EA7E4D}" type="presParOf" srcId="{85E6312F-D49B-4925-B777-6A902E0EC62B}" destId="{ACAB0AC8-1A47-4F9F-969A-6E141F6017A0}" srcOrd="1" destOrd="0" presId="urn:microsoft.com/office/officeart/2009/3/layout/HorizontalOrganizationChart"/>
    <dgm:cxn modelId="{368B2D37-46B0-4FA3-8B17-12CDA26780DE}" type="presParOf" srcId="{ACAB0AC8-1A47-4F9F-969A-6E141F6017A0}" destId="{550627FD-687C-486F-BF4E-E2F6DFC34003}" srcOrd="0" destOrd="0" presId="urn:microsoft.com/office/officeart/2009/3/layout/HorizontalOrganizationChart"/>
    <dgm:cxn modelId="{FEEED8BA-0965-4087-B350-D6B774DC8EF0}" type="presParOf" srcId="{550627FD-687C-486F-BF4E-E2F6DFC34003}" destId="{A57F9227-FB82-4ED9-8F5D-FE8C7B92A418}" srcOrd="0" destOrd="0" presId="urn:microsoft.com/office/officeart/2009/3/layout/HorizontalOrganizationChart"/>
    <dgm:cxn modelId="{9D8B76D2-496E-46A3-93AE-B26FE571CA3C}" type="presParOf" srcId="{550627FD-687C-486F-BF4E-E2F6DFC34003}" destId="{3CF300D1-CDBC-4CAA-A0C5-7395F75567DD}" srcOrd="1" destOrd="0" presId="urn:microsoft.com/office/officeart/2009/3/layout/HorizontalOrganizationChart"/>
    <dgm:cxn modelId="{F38078E2-5286-48FE-B208-52F3FCA67495}" type="presParOf" srcId="{ACAB0AC8-1A47-4F9F-969A-6E141F6017A0}" destId="{34136E16-A3B2-452C-86E3-2687E02C89DA}" srcOrd="1" destOrd="0" presId="urn:microsoft.com/office/officeart/2009/3/layout/HorizontalOrganizationChart"/>
    <dgm:cxn modelId="{9CAF504A-3550-42D7-995B-2BFF50987D96}" type="presParOf" srcId="{ACAB0AC8-1A47-4F9F-969A-6E141F6017A0}" destId="{927BC167-ADBB-491A-A998-1E3F5BDF0DFE}" srcOrd="2" destOrd="0" presId="urn:microsoft.com/office/officeart/2009/3/layout/HorizontalOrganizationChart"/>
    <dgm:cxn modelId="{0F93214F-7E30-4AA7-B7D8-C47520442322}" type="presParOf" srcId="{85E6312F-D49B-4925-B777-6A902E0EC62B}" destId="{5B2098AF-C780-4D90-AC33-E14917702604}" srcOrd="2" destOrd="0" presId="urn:microsoft.com/office/officeart/2009/3/layout/HorizontalOrganizationChart"/>
    <dgm:cxn modelId="{957A7CCE-5DD3-4CE4-BE53-F9EAAD65AB8E}" type="presParOf" srcId="{85E6312F-D49B-4925-B777-6A902E0EC62B}" destId="{58764687-C76B-4935-8042-5FEBCCE85D03}" srcOrd="3" destOrd="0" presId="urn:microsoft.com/office/officeart/2009/3/layout/HorizontalOrganizationChart"/>
    <dgm:cxn modelId="{73A8D6E0-C5C8-499B-AA31-150FA5156AED}" type="presParOf" srcId="{58764687-C76B-4935-8042-5FEBCCE85D03}" destId="{EFB70494-7A84-4E8E-9182-3FE31B99F98A}" srcOrd="0" destOrd="0" presId="urn:microsoft.com/office/officeart/2009/3/layout/HorizontalOrganizationChart"/>
    <dgm:cxn modelId="{AF7C0FBC-272E-4613-83F1-EAC1F870B70C}" type="presParOf" srcId="{EFB70494-7A84-4E8E-9182-3FE31B99F98A}" destId="{B6F3D77F-6DBC-4D2F-85F7-79C6B1397FD7}" srcOrd="0" destOrd="0" presId="urn:microsoft.com/office/officeart/2009/3/layout/HorizontalOrganizationChart"/>
    <dgm:cxn modelId="{F1A78281-E80D-4C5C-89B3-70B0E875F859}" type="presParOf" srcId="{EFB70494-7A84-4E8E-9182-3FE31B99F98A}" destId="{D25EFDE8-F9D1-4231-9DEA-0688F0B7DA86}" srcOrd="1" destOrd="0" presId="urn:microsoft.com/office/officeart/2009/3/layout/HorizontalOrganizationChart"/>
    <dgm:cxn modelId="{9316A0AF-EFC6-4D48-B569-02F6E22699BB}" type="presParOf" srcId="{58764687-C76B-4935-8042-5FEBCCE85D03}" destId="{B12DBD17-8BA1-47BE-9381-7D4020DF69EA}" srcOrd="1" destOrd="0" presId="urn:microsoft.com/office/officeart/2009/3/layout/HorizontalOrganizationChart"/>
    <dgm:cxn modelId="{1E56BC9D-A832-42CF-98AE-B0AFF9074A77}" type="presParOf" srcId="{58764687-C76B-4935-8042-5FEBCCE85D03}" destId="{96B34746-D36F-4F99-96ED-4C088AF2E014}" srcOrd="2" destOrd="0" presId="urn:microsoft.com/office/officeart/2009/3/layout/HorizontalOrganizationChart"/>
    <dgm:cxn modelId="{39048959-43D5-446D-B984-19E44AF6E7B0}" type="presParOf" srcId="{85E6312F-D49B-4925-B777-6A902E0EC62B}" destId="{C7799147-39EA-41F7-90A4-9928737CB2A0}" srcOrd="4" destOrd="0" presId="urn:microsoft.com/office/officeart/2009/3/layout/HorizontalOrganizationChart"/>
    <dgm:cxn modelId="{3E137C80-2C49-4289-8E33-CBDE533E5865}" type="presParOf" srcId="{85E6312F-D49B-4925-B777-6A902E0EC62B}" destId="{01F7D888-AB4E-4995-A3FF-6B2F9A70605E}" srcOrd="5" destOrd="0" presId="urn:microsoft.com/office/officeart/2009/3/layout/HorizontalOrganizationChart"/>
    <dgm:cxn modelId="{4F10D37D-3F7E-4663-8958-0DBC9399DE2F}" type="presParOf" srcId="{01F7D888-AB4E-4995-A3FF-6B2F9A70605E}" destId="{E683BF71-A99A-4431-BABA-FE3C9FBC1219}" srcOrd="0" destOrd="0" presId="urn:microsoft.com/office/officeart/2009/3/layout/HorizontalOrganizationChart"/>
    <dgm:cxn modelId="{B9CEF7EF-B429-4CED-90C9-FEC25B1C82A7}" type="presParOf" srcId="{E683BF71-A99A-4431-BABA-FE3C9FBC1219}" destId="{DF23650D-AFE1-4C73-8F05-1B3FBA404E18}" srcOrd="0" destOrd="0" presId="urn:microsoft.com/office/officeart/2009/3/layout/HorizontalOrganizationChart"/>
    <dgm:cxn modelId="{F932FA70-7858-482E-9E02-EFB7ED64C44B}" type="presParOf" srcId="{E683BF71-A99A-4431-BABA-FE3C9FBC1219}" destId="{5B7C52C4-F972-4F6B-A66D-C70BEB8C30B9}" srcOrd="1" destOrd="0" presId="urn:microsoft.com/office/officeart/2009/3/layout/HorizontalOrganizationChart"/>
    <dgm:cxn modelId="{A8DE385A-2FD0-4C6B-AF66-3827927D9D32}" type="presParOf" srcId="{01F7D888-AB4E-4995-A3FF-6B2F9A70605E}" destId="{8C9C0D0B-09B3-438F-B40A-F58AA9E086A2}" srcOrd="1" destOrd="0" presId="urn:microsoft.com/office/officeart/2009/3/layout/HorizontalOrganizationChart"/>
    <dgm:cxn modelId="{544E2C90-065F-495A-A63E-2B55190F6D4E}" type="presParOf" srcId="{01F7D888-AB4E-4995-A3FF-6B2F9A70605E}" destId="{81555565-2EA0-45E9-9795-1B866E351C44}" srcOrd="2" destOrd="0" presId="urn:microsoft.com/office/officeart/2009/3/layout/HorizontalOrganizationChart"/>
    <dgm:cxn modelId="{5CB1B3EC-17AE-4DB2-89F4-D79C9E70CC23}" type="presParOf" srcId="{85E6312F-D49B-4925-B777-6A902E0EC62B}" destId="{127E6EB7-1831-40FF-8702-093619423C99}" srcOrd="6" destOrd="0" presId="urn:microsoft.com/office/officeart/2009/3/layout/HorizontalOrganizationChart"/>
    <dgm:cxn modelId="{C0BC5E8D-DEAD-468B-878D-007040E4762D}" type="presParOf" srcId="{85E6312F-D49B-4925-B777-6A902E0EC62B}" destId="{8D258707-7800-40ED-9636-E8694971A95C}" srcOrd="7" destOrd="0" presId="urn:microsoft.com/office/officeart/2009/3/layout/HorizontalOrganizationChart"/>
    <dgm:cxn modelId="{B5BAEDDA-2AD4-43A3-89C9-6A5E431B7672}" type="presParOf" srcId="{8D258707-7800-40ED-9636-E8694971A95C}" destId="{5574BD94-A1A1-4C84-8BED-152D167B44BF}" srcOrd="0" destOrd="0" presId="urn:microsoft.com/office/officeart/2009/3/layout/HorizontalOrganizationChart"/>
    <dgm:cxn modelId="{84C8BC23-2CC1-428F-8EC1-BA4EE8E14702}" type="presParOf" srcId="{5574BD94-A1A1-4C84-8BED-152D167B44BF}" destId="{702A2B69-871D-4E0C-9F52-72CB7A7EE99E}" srcOrd="0" destOrd="0" presId="urn:microsoft.com/office/officeart/2009/3/layout/HorizontalOrganizationChart"/>
    <dgm:cxn modelId="{E65576BD-F225-4351-80B2-66A6543E827D}" type="presParOf" srcId="{5574BD94-A1A1-4C84-8BED-152D167B44BF}" destId="{ECD19286-DF0B-493C-9062-6F0DC536105A}" srcOrd="1" destOrd="0" presId="urn:microsoft.com/office/officeart/2009/3/layout/HorizontalOrganizationChart"/>
    <dgm:cxn modelId="{B76ED5F7-8607-4858-A823-F63FE896B2F7}" type="presParOf" srcId="{8D258707-7800-40ED-9636-E8694971A95C}" destId="{3A96E99A-4323-4CE6-A24E-C32E230E8A65}" srcOrd="1" destOrd="0" presId="urn:microsoft.com/office/officeart/2009/3/layout/HorizontalOrganizationChart"/>
    <dgm:cxn modelId="{B70EA73F-D68D-47CC-B94B-E85C5AB30F5F}" type="presParOf" srcId="{3A96E99A-4323-4CE6-A24E-C32E230E8A65}" destId="{2A196A65-AEF6-45D5-B758-3CD7273F315A}" srcOrd="0" destOrd="0" presId="urn:microsoft.com/office/officeart/2009/3/layout/HorizontalOrganizationChart"/>
    <dgm:cxn modelId="{9E2A657F-3C61-4EAC-B811-B07A2F1D4586}" type="presParOf" srcId="{3A96E99A-4323-4CE6-A24E-C32E230E8A65}" destId="{6F8E419A-82DE-4F25-AB0A-92656F517249}" srcOrd="1" destOrd="0" presId="urn:microsoft.com/office/officeart/2009/3/layout/HorizontalOrganizationChart"/>
    <dgm:cxn modelId="{614594B5-BA13-4AB7-8A1F-E780EC159CDD}" type="presParOf" srcId="{6F8E419A-82DE-4F25-AB0A-92656F517249}" destId="{EE85E718-B3CD-4C75-8608-A11AAFDA3A2E}" srcOrd="0" destOrd="0" presId="urn:microsoft.com/office/officeart/2009/3/layout/HorizontalOrganizationChart"/>
    <dgm:cxn modelId="{D1010AF4-9DF0-4CE7-B89B-ED7E28982F4B}" type="presParOf" srcId="{EE85E718-B3CD-4C75-8608-A11AAFDA3A2E}" destId="{C85DF137-5D24-4E12-844E-F14214779AFB}" srcOrd="0" destOrd="0" presId="urn:microsoft.com/office/officeart/2009/3/layout/HorizontalOrganizationChart"/>
    <dgm:cxn modelId="{83440E81-92E9-41F4-AB06-088AF539872B}" type="presParOf" srcId="{EE85E718-B3CD-4C75-8608-A11AAFDA3A2E}" destId="{3DD6AE6A-5FC4-4F8D-AB9B-A5E7ED271F4D}" srcOrd="1" destOrd="0" presId="urn:microsoft.com/office/officeart/2009/3/layout/HorizontalOrganizationChart"/>
    <dgm:cxn modelId="{9E8ED920-EDE7-4985-8AAA-3B6AEF2FCDC2}" type="presParOf" srcId="{6F8E419A-82DE-4F25-AB0A-92656F517249}" destId="{53E79DE7-5829-4F4D-8A24-AAC60DF808A7}" srcOrd="1" destOrd="0" presId="urn:microsoft.com/office/officeart/2009/3/layout/HorizontalOrganizationChart"/>
    <dgm:cxn modelId="{4B4836B7-896D-46A4-B0D1-0DECEA988D65}" type="presParOf" srcId="{6F8E419A-82DE-4F25-AB0A-92656F517249}" destId="{F418E9AC-C034-4EB3-8CF1-7AD72107D15E}" srcOrd="2" destOrd="0" presId="urn:microsoft.com/office/officeart/2009/3/layout/HorizontalOrganizationChart"/>
    <dgm:cxn modelId="{8729EAD2-AB0C-4B90-9F2B-7B2201299711}" type="presParOf" srcId="{3A96E99A-4323-4CE6-A24E-C32E230E8A65}" destId="{6849C598-1764-4159-91F3-8C8F9893AAA9}" srcOrd="2" destOrd="0" presId="urn:microsoft.com/office/officeart/2009/3/layout/HorizontalOrganizationChart"/>
    <dgm:cxn modelId="{3CB3323F-539E-4806-AF12-CD721364EF76}" type="presParOf" srcId="{3A96E99A-4323-4CE6-A24E-C32E230E8A65}" destId="{70044C04-4385-4F56-94CE-3E03252E6574}" srcOrd="3" destOrd="0" presId="urn:microsoft.com/office/officeart/2009/3/layout/HorizontalOrganizationChart"/>
    <dgm:cxn modelId="{2B77A713-5CEA-4C63-8727-2106EAED1E64}" type="presParOf" srcId="{70044C04-4385-4F56-94CE-3E03252E6574}" destId="{4DD68E0B-3FCF-4C96-A34C-118FEDB6D4BD}" srcOrd="0" destOrd="0" presId="urn:microsoft.com/office/officeart/2009/3/layout/HorizontalOrganizationChart"/>
    <dgm:cxn modelId="{02113416-0F78-4242-A8E8-F8742DCE41C1}" type="presParOf" srcId="{4DD68E0B-3FCF-4C96-A34C-118FEDB6D4BD}" destId="{EF5F800E-BDDA-4BBB-9416-50FEE0361B3B}" srcOrd="0" destOrd="0" presId="urn:microsoft.com/office/officeart/2009/3/layout/HorizontalOrganizationChart"/>
    <dgm:cxn modelId="{1EC5DF75-8946-4AEE-8BED-32DCDB1B0F45}" type="presParOf" srcId="{4DD68E0B-3FCF-4C96-A34C-118FEDB6D4BD}" destId="{B1483815-E25E-45DC-8659-D2F07846F184}" srcOrd="1" destOrd="0" presId="urn:microsoft.com/office/officeart/2009/3/layout/HorizontalOrganizationChart"/>
    <dgm:cxn modelId="{D127E767-B2B2-4673-BFC1-C3474559E62F}" type="presParOf" srcId="{70044C04-4385-4F56-94CE-3E03252E6574}" destId="{DF181C11-D77E-483E-BE2C-7C2F802BA633}" srcOrd="1" destOrd="0" presId="urn:microsoft.com/office/officeart/2009/3/layout/HorizontalOrganizationChart"/>
    <dgm:cxn modelId="{E59C7B40-64DA-42F1-83E6-2F12AD996777}" type="presParOf" srcId="{70044C04-4385-4F56-94CE-3E03252E6574}" destId="{E632A1B7-BCE3-449D-BBEB-749EDE425B95}" srcOrd="2" destOrd="0" presId="urn:microsoft.com/office/officeart/2009/3/layout/HorizontalOrganizationChart"/>
    <dgm:cxn modelId="{744885C9-5550-4654-801B-1FDF5B77097E}" type="presParOf" srcId="{8D258707-7800-40ED-9636-E8694971A95C}" destId="{44C7FA91-9719-42AE-8759-E06E279FAD8C}" srcOrd="2" destOrd="0" presId="urn:microsoft.com/office/officeart/2009/3/layout/HorizontalOrganizationChart"/>
    <dgm:cxn modelId="{247F00F6-6F72-42ED-B764-F5EF2C619740}" type="presParOf" srcId="{85E6312F-D49B-4925-B777-6A902E0EC62B}" destId="{0856CA21-1A8B-466C-932A-CBF06A8FCAD6}" srcOrd="8" destOrd="0" presId="urn:microsoft.com/office/officeart/2009/3/layout/HorizontalOrganizationChart"/>
    <dgm:cxn modelId="{971506D5-FEE2-4D50-84BF-652CFE2DC5A9}" type="presParOf" srcId="{85E6312F-D49B-4925-B777-6A902E0EC62B}" destId="{5BAFEC7D-1957-449D-86F9-6463AADBC98B}" srcOrd="9" destOrd="0" presId="urn:microsoft.com/office/officeart/2009/3/layout/HorizontalOrganizationChart"/>
    <dgm:cxn modelId="{AC3A7B33-5EFF-4BC3-BE91-8B31C3DFCA6D}" type="presParOf" srcId="{5BAFEC7D-1957-449D-86F9-6463AADBC98B}" destId="{BDAEE627-A8F5-40F2-B49B-58B6C330BA77}" srcOrd="0" destOrd="0" presId="urn:microsoft.com/office/officeart/2009/3/layout/HorizontalOrganizationChart"/>
    <dgm:cxn modelId="{CAB68679-8F2F-4AC1-B9D5-D3EC765C00B4}" type="presParOf" srcId="{BDAEE627-A8F5-40F2-B49B-58B6C330BA77}" destId="{C11A65E4-7F92-4FA1-BE7E-877164054A6F}" srcOrd="0" destOrd="0" presId="urn:microsoft.com/office/officeart/2009/3/layout/HorizontalOrganizationChart"/>
    <dgm:cxn modelId="{5FB03F34-6ED6-4617-87DE-DE19F920033A}" type="presParOf" srcId="{BDAEE627-A8F5-40F2-B49B-58B6C330BA77}" destId="{02C24D2A-B79E-4FE5-9DDE-05B0AA86549A}" srcOrd="1" destOrd="0" presId="urn:microsoft.com/office/officeart/2009/3/layout/HorizontalOrganizationChart"/>
    <dgm:cxn modelId="{D545FDEC-1907-472D-85E2-7DBF687B7A9E}" type="presParOf" srcId="{5BAFEC7D-1957-449D-86F9-6463AADBC98B}" destId="{478AFFE1-E135-4E7B-9CF8-DB8F75F3D8F8}" srcOrd="1" destOrd="0" presId="urn:microsoft.com/office/officeart/2009/3/layout/HorizontalOrganizationChart"/>
    <dgm:cxn modelId="{27351E12-FD61-40A8-8391-DCAD16986465}" type="presParOf" srcId="{5BAFEC7D-1957-449D-86F9-6463AADBC98B}" destId="{E592B87C-56DA-4205-92F0-A11CC58F3AE9}" srcOrd="2" destOrd="0" presId="urn:microsoft.com/office/officeart/2009/3/layout/HorizontalOrganizationChart"/>
    <dgm:cxn modelId="{B2A5DAD6-20F3-446A-A276-2DB32E3BE444}" type="presParOf" srcId="{BF43AB95-645D-4030-88B8-3C9F0C9FD7A3}" destId="{2C9208E8-0F61-40E7-B553-4D07F79A4EB7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E0C152B-489D-4C8A-AA84-463BBF808027}" type="doc">
      <dgm:prSet loTypeId="urn:microsoft.com/office/officeart/2005/8/layout/cycle4#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CE263B78-BE19-47BE-A6F6-5F62B11E5935}">
      <dgm:prSet phldrT="[Texto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PE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-Directa.</a:t>
          </a:r>
        </a:p>
        <a:p>
          <a:r>
            <a:rPr lang="es-PE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Mediata.</a:t>
          </a:r>
        </a:p>
        <a:p>
          <a:r>
            <a:rPr lang="es-PE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r>
            <a:rPr lang="es-PE" sz="14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Coautoria</a:t>
          </a:r>
          <a:r>
            <a:rPr lang="es-PE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gm:t>
    </dgm:pt>
    <dgm:pt modelId="{6A3B6FAD-05B9-4E79-BABB-FB035C67DB60}" type="parTrans" cxnId="{41437289-BE32-43DF-A388-7B715626F54A}">
      <dgm:prSet/>
      <dgm:spPr/>
      <dgm:t>
        <a:bodyPr/>
        <a:lstStyle/>
        <a:p>
          <a:endParaRPr lang="es-PE"/>
        </a:p>
      </dgm:t>
    </dgm:pt>
    <dgm:pt modelId="{AA0694DD-1E02-4E97-A0D0-8E662DDED981}" type="sibTrans" cxnId="{41437289-BE32-43DF-A388-7B715626F54A}">
      <dgm:prSet/>
      <dgm:spPr/>
      <dgm:t>
        <a:bodyPr/>
        <a:lstStyle/>
        <a:p>
          <a:endParaRPr lang="es-PE"/>
        </a:p>
      </dgm:t>
    </dgm:pt>
    <dgm:pt modelId="{6E433851-AFAF-4AF5-A3C2-204CB2E83839}">
      <dgm:prSet phldrT="[Texto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P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AUTORIAS</a:t>
          </a:r>
        </a:p>
      </dgm:t>
    </dgm:pt>
    <dgm:pt modelId="{A5CDDBD2-5142-4BC5-B9DE-DA9FC98FCBA5}" type="parTrans" cxnId="{88995A75-68EF-4354-917F-3CA3D9341D00}">
      <dgm:prSet/>
      <dgm:spPr/>
      <dgm:t>
        <a:bodyPr/>
        <a:lstStyle/>
        <a:p>
          <a:endParaRPr lang="es-PE"/>
        </a:p>
      </dgm:t>
    </dgm:pt>
    <dgm:pt modelId="{BA844F90-6442-4C28-A794-ADEB2E1779A6}" type="sibTrans" cxnId="{88995A75-68EF-4354-917F-3CA3D9341D00}">
      <dgm:prSet/>
      <dgm:spPr/>
      <dgm:t>
        <a:bodyPr/>
        <a:lstStyle/>
        <a:p>
          <a:endParaRPr lang="es-PE"/>
        </a:p>
      </dgm:t>
    </dgm:pt>
    <dgm:pt modelId="{0A079AEE-D8A1-4F06-818E-BA8470C826BB}">
      <dgm:prSet phldrT="[Texto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PE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-</a:t>
          </a:r>
          <a:r>
            <a:rPr lang="es-PE" sz="1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Necesaria.</a:t>
          </a:r>
        </a:p>
        <a:p>
          <a:r>
            <a:rPr lang="es-PE" sz="1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-Innecesaria.</a:t>
          </a:r>
        </a:p>
        <a:p>
          <a:r>
            <a:rPr lang="es-PE" sz="1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Instigación. </a:t>
          </a:r>
        </a:p>
      </dgm:t>
    </dgm:pt>
    <dgm:pt modelId="{2CAAF397-3549-4C24-AF8D-ABC8AD04C148}" type="parTrans" cxnId="{EDBF935D-B34E-49B6-A02D-FA1302DE9831}">
      <dgm:prSet/>
      <dgm:spPr/>
      <dgm:t>
        <a:bodyPr/>
        <a:lstStyle/>
        <a:p>
          <a:endParaRPr lang="es-PE"/>
        </a:p>
      </dgm:t>
    </dgm:pt>
    <dgm:pt modelId="{4AB52A4E-9772-41A7-94B9-A7EBC33F61BF}" type="sibTrans" cxnId="{EDBF935D-B34E-49B6-A02D-FA1302DE9831}">
      <dgm:prSet/>
      <dgm:spPr/>
      <dgm:t>
        <a:bodyPr/>
        <a:lstStyle/>
        <a:p>
          <a:endParaRPr lang="es-PE"/>
        </a:p>
      </dgm:t>
    </dgm:pt>
    <dgm:pt modelId="{663B3BD8-56FD-472E-ABD5-8411F95052AD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PE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PARTICIPACIÓN</a:t>
          </a:r>
        </a:p>
      </dgm:t>
    </dgm:pt>
    <dgm:pt modelId="{8FC26E9C-73A6-4898-B770-3755D7E93650}" type="parTrans" cxnId="{4627EC41-B286-4F33-AB7B-731CBF643349}">
      <dgm:prSet/>
      <dgm:spPr/>
      <dgm:t>
        <a:bodyPr/>
        <a:lstStyle/>
        <a:p>
          <a:endParaRPr lang="es-PE"/>
        </a:p>
      </dgm:t>
    </dgm:pt>
    <dgm:pt modelId="{1FA0190A-E63C-4784-BCC5-E429FB7CB9C2}" type="sibTrans" cxnId="{4627EC41-B286-4F33-AB7B-731CBF643349}">
      <dgm:prSet/>
      <dgm:spPr/>
      <dgm:t>
        <a:bodyPr/>
        <a:lstStyle/>
        <a:p>
          <a:endParaRPr lang="es-PE"/>
        </a:p>
      </dgm:t>
    </dgm:pt>
    <dgm:pt modelId="{5A60BB87-8D83-4B7F-866A-8653E76F613D}">
      <dgm:prSet phldrT="[Texto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PE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- Teoría del  dominio del  hecho.</a:t>
          </a:r>
        </a:p>
        <a:p>
          <a:r>
            <a:rPr lang="es-PE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-Teoría causal del hecho.</a:t>
          </a:r>
        </a:p>
        <a:p>
          <a:r>
            <a:rPr lang="es-PE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-Teoría de equivalencia de condiciones </a:t>
          </a:r>
        </a:p>
      </dgm:t>
    </dgm:pt>
    <dgm:pt modelId="{4A597C24-FBE0-474F-9B54-C2C567B2441B}" type="parTrans" cxnId="{D439F68C-7279-4D2B-8029-13F73410E741}">
      <dgm:prSet/>
      <dgm:spPr/>
      <dgm:t>
        <a:bodyPr/>
        <a:lstStyle/>
        <a:p>
          <a:endParaRPr lang="es-PE"/>
        </a:p>
      </dgm:t>
    </dgm:pt>
    <dgm:pt modelId="{01080265-C2F2-48D2-BE3D-C9DD25343185}" type="sibTrans" cxnId="{D439F68C-7279-4D2B-8029-13F73410E741}">
      <dgm:prSet/>
      <dgm:spPr/>
      <dgm:t>
        <a:bodyPr/>
        <a:lstStyle/>
        <a:p>
          <a:endParaRPr lang="es-PE"/>
        </a:p>
      </dgm:t>
    </dgm:pt>
    <dgm:pt modelId="{011A0646-D3CD-4B36-AFF7-66F5443DC3D6}">
      <dgm:prSet phldrT="[Texto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s-PE" b="1" dirty="0">
              <a:solidFill>
                <a:schemeClr val="tx1"/>
              </a:solidFill>
            </a:rPr>
            <a:t>Sistema Finalista </a:t>
          </a:r>
        </a:p>
      </dgm:t>
    </dgm:pt>
    <dgm:pt modelId="{4E40CD92-A672-461F-82B4-CFF8778DD7B4}" type="parTrans" cxnId="{0EB1EE3A-C8AA-4EBC-B96D-B0074CF1600F}">
      <dgm:prSet/>
      <dgm:spPr/>
      <dgm:t>
        <a:bodyPr/>
        <a:lstStyle/>
        <a:p>
          <a:endParaRPr lang="es-PE"/>
        </a:p>
      </dgm:t>
    </dgm:pt>
    <dgm:pt modelId="{9DB41168-F8AA-4BD9-B355-9C0C67C8F3F2}" type="sibTrans" cxnId="{0EB1EE3A-C8AA-4EBC-B96D-B0074CF1600F}">
      <dgm:prSet/>
      <dgm:spPr/>
      <dgm:t>
        <a:bodyPr/>
        <a:lstStyle/>
        <a:p>
          <a:endParaRPr lang="es-PE"/>
        </a:p>
      </dgm:t>
    </dgm:pt>
    <dgm:pt modelId="{2A247CA2-35E1-4E1D-83DB-B9F53F22ABF8}">
      <dgm:prSet phldrT="[Texto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PE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-Relación causal </a:t>
          </a:r>
          <a:r>
            <a:rPr lang="es-PE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.</a:t>
          </a:r>
        </a:p>
        <a:p>
          <a:r>
            <a:rPr lang="es-PE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-Teoría de Equivalencia de condiciones </a:t>
          </a:r>
        </a:p>
      </dgm:t>
    </dgm:pt>
    <dgm:pt modelId="{29532FE6-78F0-4755-AF73-6873FBB0A402}" type="parTrans" cxnId="{D122299D-20F0-41A6-93CC-ADB902366C6E}">
      <dgm:prSet/>
      <dgm:spPr/>
      <dgm:t>
        <a:bodyPr/>
        <a:lstStyle/>
        <a:p>
          <a:endParaRPr lang="es-PE"/>
        </a:p>
      </dgm:t>
    </dgm:pt>
    <dgm:pt modelId="{6043AC04-449B-49D7-B157-9F842DE982B8}" type="sibTrans" cxnId="{D122299D-20F0-41A6-93CC-ADB902366C6E}">
      <dgm:prSet/>
      <dgm:spPr/>
      <dgm:t>
        <a:bodyPr/>
        <a:lstStyle/>
        <a:p>
          <a:endParaRPr lang="es-PE"/>
        </a:p>
      </dgm:t>
    </dgm:pt>
    <dgm:pt modelId="{FF95C76F-0D24-4D0E-8063-0953C8A65955}">
      <dgm:prSet phldrT="[Texto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PE" b="1" dirty="0">
              <a:latin typeface="Arial" pitchFamily="34" charset="0"/>
              <a:cs typeface="Arial" pitchFamily="34" charset="0"/>
            </a:rPr>
            <a:t>Sistema </a:t>
          </a:r>
          <a:r>
            <a:rPr lang="es-PE" b="1" dirty="0" err="1">
              <a:latin typeface="Arial" pitchFamily="34" charset="0"/>
              <a:cs typeface="Arial" pitchFamily="34" charset="0"/>
            </a:rPr>
            <a:t>Causalista</a:t>
          </a:r>
          <a:endParaRPr lang="es-PE" b="1" dirty="0">
            <a:latin typeface="Arial" pitchFamily="34" charset="0"/>
            <a:cs typeface="Arial" pitchFamily="34" charset="0"/>
          </a:endParaRPr>
        </a:p>
      </dgm:t>
    </dgm:pt>
    <dgm:pt modelId="{A4C7F7EA-3A1F-4C0A-9065-D1BAFD427FE9}" type="parTrans" cxnId="{2EF14B60-82CB-4B13-BB1B-5755B044430A}">
      <dgm:prSet/>
      <dgm:spPr/>
      <dgm:t>
        <a:bodyPr/>
        <a:lstStyle/>
        <a:p>
          <a:endParaRPr lang="es-PE"/>
        </a:p>
      </dgm:t>
    </dgm:pt>
    <dgm:pt modelId="{0D3FCE24-2DA1-4D59-BA74-1A6A75687147}" type="sibTrans" cxnId="{2EF14B60-82CB-4B13-BB1B-5755B044430A}">
      <dgm:prSet/>
      <dgm:spPr/>
      <dgm:t>
        <a:bodyPr/>
        <a:lstStyle/>
        <a:p>
          <a:endParaRPr lang="es-PE"/>
        </a:p>
      </dgm:t>
    </dgm:pt>
    <dgm:pt modelId="{EB4788FD-8330-4941-8D14-81842F2C9D12}" type="pres">
      <dgm:prSet presAssocID="{4E0C152B-489D-4C8A-AA84-463BBF80802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416E2B4D-912B-4109-966E-237284BA7122}" type="pres">
      <dgm:prSet presAssocID="{4E0C152B-489D-4C8A-AA84-463BBF808027}" presName="children" presStyleCnt="0"/>
      <dgm:spPr/>
    </dgm:pt>
    <dgm:pt modelId="{64F7545C-4738-4F3F-9F11-2E6574CD0ECF}" type="pres">
      <dgm:prSet presAssocID="{4E0C152B-489D-4C8A-AA84-463BBF808027}" presName="child1group" presStyleCnt="0"/>
      <dgm:spPr/>
    </dgm:pt>
    <dgm:pt modelId="{6D136028-4880-4AAB-9635-B17AFC434352}" type="pres">
      <dgm:prSet presAssocID="{4E0C152B-489D-4C8A-AA84-463BBF808027}" presName="child1" presStyleLbl="bgAcc1" presStyleIdx="0" presStyleCnt="4" custScaleX="117662" custLinFactNeighborX="3133" custLinFactNeighborY="-2034"/>
      <dgm:spPr/>
    </dgm:pt>
    <dgm:pt modelId="{17F16B9B-63EA-4F77-A623-4B98B693C6FF}" type="pres">
      <dgm:prSet presAssocID="{4E0C152B-489D-4C8A-AA84-463BBF808027}" presName="child1Text" presStyleLbl="bgAcc1" presStyleIdx="0" presStyleCnt="4">
        <dgm:presLayoutVars>
          <dgm:bulletEnabled val="1"/>
        </dgm:presLayoutVars>
      </dgm:prSet>
      <dgm:spPr/>
    </dgm:pt>
    <dgm:pt modelId="{3E6D570D-2D43-4642-B921-608EC6A46EED}" type="pres">
      <dgm:prSet presAssocID="{4E0C152B-489D-4C8A-AA84-463BBF808027}" presName="child2group" presStyleCnt="0"/>
      <dgm:spPr/>
    </dgm:pt>
    <dgm:pt modelId="{484A8AE1-6053-4D8D-A461-3B0CBD365228}" type="pres">
      <dgm:prSet presAssocID="{4E0C152B-489D-4C8A-AA84-463BBF808027}" presName="child2" presStyleLbl="bgAcc1" presStyleIdx="1" presStyleCnt="4" custScaleX="127524"/>
      <dgm:spPr/>
    </dgm:pt>
    <dgm:pt modelId="{C6117FB6-175A-4C04-ACDA-0DC46402AE65}" type="pres">
      <dgm:prSet presAssocID="{4E0C152B-489D-4C8A-AA84-463BBF808027}" presName="child2Text" presStyleLbl="bgAcc1" presStyleIdx="1" presStyleCnt="4">
        <dgm:presLayoutVars>
          <dgm:bulletEnabled val="1"/>
        </dgm:presLayoutVars>
      </dgm:prSet>
      <dgm:spPr/>
    </dgm:pt>
    <dgm:pt modelId="{88FA42B0-8ED8-4DF5-BA7B-077D0947352E}" type="pres">
      <dgm:prSet presAssocID="{4E0C152B-489D-4C8A-AA84-463BBF808027}" presName="child3group" presStyleCnt="0"/>
      <dgm:spPr/>
    </dgm:pt>
    <dgm:pt modelId="{D33BEB73-42DE-4CFD-8DDB-074775A0B633}" type="pres">
      <dgm:prSet presAssocID="{4E0C152B-489D-4C8A-AA84-463BBF808027}" presName="child3" presStyleLbl="bgAcc1" presStyleIdx="2" presStyleCnt="4"/>
      <dgm:spPr/>
    </dgm:pt>
    <dgm:pt modelId="{5356AC0B-1B6C-44AA-A4E1-8A3B3F9AE3FF}" type="pres">
      <dgm:prSet presAssocID="{4E0C152B-489D-4C8A-AA84-463BBF808027}" presName="child3Text" presStyleLbl="bgAcc1" presStyleIdx="2" presStyleCnt="4">
        <dgm:presLayoutVars>
          <dgm:bulletEnabled val="1"/>
        </dgm:presLayoutVars>
      </dgm:prSet>
      <dgm:spPr/>
    </dgm:pt>
    <dgm:pt modelId="{141884B4-D195-47C7-AEE8-20DAA48A8D72}" type="pres">
      <dgm:prSet presAssocID="{4E0C152B-489D-4C8A-AA84-463BBF808027}" presName="child4group" presStyleCnt="0"/>
      <dgm:spPr/>
    </dgm:pt>
    <dgm:pt modelId="{7EAD64B8-F3CC-4451-B668-75D21057ACD6}" type="pres">
      <dgm:prSet presAssocID="{4E0C152B-489D-4C8A-AA84-463BBF808027}" presName="child4" presStyleLbl="bgAcc1" presStyleIdx="3" presStyleCnt="4"/>
      <dgm:spPr/>
    </dgm:pt>
    <dgm:pt modelId="{5038CB7F-28D6-406C-844C-71A3FE1AD298}" type="pres">
      <dgm:prSet presAssocID="{4E0C152B-489D-4C8A-AA84-463BBF808027}" presName="child4Text" presStyleLbl="bgAcc1" presStyleIdx="3" presStyleCnt="4">
        <dgm:presLayoutVars>
          <dgm:bulletEnabled val="1"/>
        </dgm:presLayoutVars>
      </dgm:prSet>
      <dgm:spPr/>
    </dgm:pt>
    <dgm:pt modelId="{19E874B9-A9CB-45AF-B872-BB168AA71F37}" type="pres">
      <dgm:prSet presAssocID="{4E0C152B-489D-4C8A-AA84-463BBF808027}" presName="childPlaceholder" presStyleCnt="0"/>
      <dgm:spPr/>
    </dgm:pt>
    <dgm:pt modelId="{4CD9E268-8834-4145-9CE0-5FC2FF595FC1}" type="pres">
      <dgm:prSet presAssocID="{4E0C152B-489D-4C8A-AA84-463BBF808027}" presName="circle" presStyleCnt="0"/>
      <dgm:spPr/>
    </dgm:pt>
    <dgm:pt modelId="{33BEB95D-0005-4EF8-AF33-1D76B28415EB}" type="pres">
      <dgm:prSet presAssocID="{4E0C152B-489D-4C8A-AA84-463BBF808027}" presName="quadrant1" presStyleLbl="node1" presStyleIdx="0" presStyleCnt="4" custScaleX="97459" custLinFactNeighborX="0" custLinFactNeighborY="1270">
        <dgm:presLayoutVars>
          <dgm:chMax val="1"/>
          <dgm:bulletEnabled val="1"/>
        </dgm:presLayoutVars>
      </dgm:prSet>
      <dgm:spPr/>
    </dgm:pt>
    <dgm:pt modelId="{95BED406-C40B-4431-9E5D-3F3BF3117DC7}" type="pres">
      <dgm:prSet presAssocID="{4E0C152B-489D-4C8A-AA84-463BBF808027}" presName="quadrant2" presStyleLbl="node1" presStyleIdx="1" presStyleCnt="4" custScaleX="102078" custLinFactNeighborX="-2309" custLinFactNeighborY="1270">
        <dgm:presLayoutVars>
          <dgm:chMax val="1"/>
          <dgm:bulletEnabled val="1"/>
        </dgm:presLayoutVars>
      </dgm:prSet>
      <dgm:spPr/>
    </dgm:pt>
    <dgm:pt modelId="{1B1DD148-7EDB-424F-B999-DCEC09468A58}" type="pres">
      <dgm:prSet presAssocID="{4E0C152B-489D-4C8A-AA84-463BBF808027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AA6576F3-AE2E-4125-A5DD-D74F35F154C0}" type="pres">
      <dgm:prSet presAssocID="{4E0C152B-489D-4C8A-AA84-463BBF808027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FFF39240-D328-47C3-BFC8-74639297AC31}" type="pres">
      <dgm:prSet presAssocID="{4E0C152B-489D-4C8A-AA84-463BBF808027}" presName="quadrantPlaceholder" presStyleCnt="0"/>
      <dgm:spPr/>
    </dgm:pt>
    <dgm:pt modelId="{24A03859-11E0-49B3-AF17-3254F59C0B5F}" type="pres">
      <dgm:prSet presAssocID="{4E0C152B-489D-4C8A-AA84-463BBF808027}" presName="center1" presStyleLbl="fgShp" presStyleIdx="0" presStyleCnt="2"/>
      <dgm:spPr/>
    </dgm:pt>
    <dgm:pt modelId="{7E0F1B66-2F34-454C-8415-BB2697ADC868}" type="pres">
      <dgm:prSet presAssocID="{4E0C152B-489D-4C8A-AA84-463BBF808027}" presName="center2" presStyleLbl="fgShp" presStyleIdx="1" presStyleCnt="2"/>
      <dgm:spPr/>
    </dgm:pt>
  </dgm:ptLst>
  <dgm:cxnLst>
    <dgm:cxn modelId="{BBCC360D-E214-4C68-AA5E-9B2D2CD749C4}" type="presOf" srcId="{FF95C76F-0D24-4D0E-8063-0953C8A65955}" destId="{7EAD64B8-F3CC-4451-B668-75D21057ACD6}" srcOrd="0" destOrd="0" presId="urn:microsoft.com/office/officeart/2005/8/layout/cycle4#4"/>
    <dgm:cxn modelId="{0EB1EE3A-C8AA-4EBC-B96D-B0074CF1600F}" srcId="{5A60BB87-8D83-4B7F-866A-8653E76F613D}" destId="{011A0646-D3CD-4B36-AFF7-66F5443DC3D6}" srcOrd="0" destOrd="0" parTransId="{4E40CD92-A672-461F-82B4-CFF8778DD7B4}" sibTransId="{9DB41168-F8AA-4BD9-B355-9C0C67C8F3F2}"/>
    <dgm:cxn modelId="{8A8F9F40-E79D-4F36-BD95-FE977D7ECC77}" type="presOf" srcId="{5A60BB87-8D83-4B7F-866A-8653E76F613D}" destId="{1B1DD148-7EDB-424F-B999-DCEC09468A58}" srcOrd="0" destOrd="0" presId="urn:microsoft.com/office/officeart/2005/8/layout/cycle4#4"/>
    <dgm:cxn modelId="{EDBF935D-B34E-49B6-A02D-FA1302DE9831}" srcId="{4E0C152B-489D-4C8A-AA84-463BBF808027}" destId="{0A079AEE-D8A1-4F06-818E-BA8470C826BB}" srcOrd="1" destOrd="0" parTransId="{2CAAF397-3549-4C24-AF8D-ABC8AD04C148}" sibTransId="{4AB52A4E-9772-41A7-94B9-A7EBC33F61BF}"/>
    <dgm:cxn modelId="{2EF14B60-82CB-4B13-BB1B-5755B044430A}" srcId="{2A247CA2-35E1-4E1D-83DB-B9F53F22ABF8}" destId="{FF95C76F-0D24-4D0E-8063-0953C8A65955}" srcOrd="0" destOrd="0" parTransId="{A4C7F7EA-3A1F-4C0A-9065-D1BAFD427FE9}" sibTransId="{0D3FCE24-2DA1-4D59-BA74-1A6A75687147}"/>
    <dgm:cxn modelId="{4627EC41-B286-4F33-AB7B-731CBF643349}" srcId="{0A079AEE-D8A1-4F06-818E-BA8470C826BB}" destId="{663B3BD8-56FD-472E-ABD5-8411F95052AD}" srcOrd="0" destOrd="0" parTransId="{8FC26E9C-73A6-4898-B770-3755D7E93650}" sibTransId="{1FA0190A-E63C-4784-BCC5-E429FB7CB9C2}"/>
    <dgm:cxn modelId="{88995A75-68EF-4354-917F-3CA3D9341D00}" srcId="{CE263B78-BE19-47BE-A6F6-5F62B11E5935}" destId="{6E433851-AFAF-4AF5-A3C2-204CB2E83839}" srcOrd="0" destOrd="0" parTransId="{A5CDDBD2-5142-4BC5-B9DE-DA9FC98FCBA5}" sibTransId="{BA844F90-6442-4C28-A794-ADEB2E1779A6}"/>
    <dgm:cxn modelId="{03038158-B071-4111-A8AC-4FA9118D31CE}" type="presOf" srcId="{CE263B78-BE19-47BE-A6F6-5F62B11E5935}" destId="{33BEB95D-0005-4EF8-AF33-1D76B28415EB}" srcOrd="0" destOrd="0" presId="urn:microsoft.com/office/officeart/2005/8/layout/cycle4#4"/>
    <dgm:cxn modelId="{AFD7C97D-407D-47E3-AF98-DA8B42927BE9}" type="presOf" srcId="{4E0C152B-489D-4C8A-AA84-463BBF808027}" destId="{EB4788FD-8330-4941-8D14-81842F2C9D12}" srcOrd="0" destOrd="0" presId="urn:microsoft.com/office/officeart/2005/8/layout/cycle4#4"/>
    <dgm:cxn modelId="{41437289-BE32-43DF-A388-7B715626F54A}" srcId="{4E0C152B-489D-4C8A-AA84-463BBF808027}" destId="{CE263B78-BE19-47BE-A6F6-5F62B11E5935}" srcOrd="0" destOrd="0" parTransId="{6A3B6FAD-05B9-4E79-BABB-FB035C67DB60}" sibTransId="{AA0694DD-1E02-4E97-A0D0-8E662DDED981}"/>
    <dgm:cxn modelId="{5B6B108A-938A-4115-8879-727DC55D9A6B}" type="presOf" srcId="{011A0646-D3CD-4B36-AFF7-66F5443DC3D6}" destId="{5356AC0B-1B6C-44AA-A4E1-8A3B3F9AE3FF}" srcOrd="1" destOrd="0" presId="urn:microsoft.com/office/officeart/2005/8/layout/cycle4#4"/>
    <dgm:cxn modelId="{D439F68C-7279-4D2B-8029-13F73410E741}" srcId="{4E0C152B-489D-4C8A-AA84-463BBF808027}" destId="{5A60BB87-8D83-4B7F-866A-8653E76F613D}" srcOrd="2" destOrd="0" parTransId="{4A597C24-FBE0-474F-9B54-C2C567B2441B}" sibTransId="{01080265-C2F2-48D2-BE3D-C9DD25343185}"/>
    <dgm:cxn modelId="{D6B63491-403B-4D85-9347-5EF30D9EAE14}" type="presOf" srcId="{2A247CA2-35E1-4E1D-83DB-B9F53F22ABF8}" destId="{AA6576F3-AE2E-4125-A5DD-D74F35F154C0}" srcOrd="0" destOrd="0" presId="urn:microsoft.com/office/officeart/2005/8/layout/cycle4#4"/>
    <dgm:cxn modelId="{AA50C393-9338-4D27-A1BE-FCA11C24BFAC}" type="presOf" srcId="{6E433851-AFAF-4AF5-A3C2-204CB2E83839}" destId="{6D136028-4880-4AAB-9635-B17AFC434352}" srcOrd="0" destOrd="0" presId="urn:microsoft.com/office/officeart/2005/8/layout/cycle4#4"/>
    <dgm:cxn modelId="{D122299D-20F0-41A6-93CC-ADB902366C6E}" srcId="{4E0C152B-489D-4C8A-AA84-463BBF808027}" destId="{2A247CA2-35E1-4E1D-83DB-B9F53F22ABF8}" srcOrd="3" destOrd="0" parTransId="{29532FE6-78F0-4755-AF73-6873FBB0A402}" sibTransId="{6043AC04-449B-49D7-B157-9F842DE982B8}"/>
    <dgm:cxn modelId="{545FAFBC-EDCC-4CA6-94F9-789230C3D6C8}" type="presOf" srcId="{663B3BD8-56FD-472E-ABD5-8411F95052AD}" destId="{484A8AE1-6053-4D8D-A461-3B0CBD365228}" srcOrd="0" destOrd="0" presId="urn:microsoft.com/office/officeart/2005/8/layout/cycle4#4"/>
    <dgm:cxn modelId="{C73B03BE-5FCB-4C13-B996-03CBDAB435CD}" type="presOf" srcId="{0A079AEE-D8A1-4F06-818E-BA8470C826BB}" destId="{95BED406-C40B-4431-9E5D-3F3BF3117DC7}" srcOrd="0" destOrd="0" presId="urn:microsoft.com/office/officeart/2005/8/layout/cycle4#4"/>
    <dgm:cxn modelId="{4F1E74C1-4D55-4C66-BB24-6FD758B762CC}" type="presOf" srcId="{011A0646-D3CD-4B36-AFF7-66F5443DC3D6}" destId="{D33BEB73-42DE-4CFD-8DDB-074775A0B633}" srcOrd="0" destOrd="0" presId="urn:microsoft.com/office/officeart/2005/8/layout/cycle4#4"/>
    <dgm:cxn modelId="{042D68C4-503E-419B-BE3D-2E6DF124C393}" type="presOf" srcId="{663B3BD8-56FD-472E-ABD5-8411F95052AD}" destId="{C6117FB6-175A-4C04-ACDA-0DC46402AE65}" srcOrd="1" destOrd="0" presId="urn:microsoft.com/office/officeart/2005/8/layout/cycle4#4"/>
    <dgm:cxn modelId="{EB4F91D3-B5BB-4280-8854-6D513C560C5B}" type="presOf" srcId="{6E433851-AFAF-4AF5-A3C2-204CB2E83839}" destId="{17F16B9B-63EA-4F77-A623-4B98B693C6FF}" srcOrd="1" destOrd="0" presId="urn:microsoft.com/office/officeart/2005/8/layout/cycle4#4"/>
    <dgm:cxn modelId="{78A0ECF3-B53B-4328-B185-D169B9AA1A04}" type="presOf" srcId="{FF95C76F-0D24-4D0E-8063-0953C8A65955}" destId="{5038CB7F-28D6-406C-844C-71A3FE1AD298}" srcOrd="1" destOrd="0" presId="urn:microsoft.com/office/officeart/2005/8/layout/cycle4#4"/>
    <dgm:cxn modelId="{4A5ADB94-DC69-4E12-B632-88BCD4AAA537}" type="presParOf" srcId="{EB4788FD-8330-4941-8D14-81842F2C9D12}" destId="{416E2B4D-912B-4109-966E-237284BA7122}" srcOrd="0" destOrd="0" presId="urn:microsoft.com/office/officeart/2005/8/layout/cycle4#4"/>
    <dgm:cxn modelId="{09FAA29C-055A-4008-8AFC-B04843268195}" type="presParOf" srcId="{416E2B4D-912B-4109-966E-237284BA7122}" destId="{64F7545C-4738-4F3F-9F11-2E6574CD0ECF}" srcOrd="0" destOrd="0" presId="urn:microsoft.com/office/officeart/2005/8/layout/cycle4#4"/>
    <dgm:cxn modelId="{9A2F2DCA-04E3-4F11-B252-C3D6AD234CC8}" type="presParOf" srcId="{64F7545C-4738-4F3F-9F11-2E6574CD0ECF}" destId="{6D136028-4880-4AAB-9635-B17AFC434352}" srcOrd="0" destOrd="0" presId="urn:microsoft.com/office/officeart/2005/8/layout/cycle4#4"/>
    <dgm:cxn modelId="{89E98BE2-29C4-47E3-A22E-907F99AA4BB2}" type="presParOf" srcId="{64F7545C-4738-4F3F-9F11-2E6574CD0ECF}" destId="{17F16B9B-63EA-4F77-A623-4B98B693C6FF}" srcOrd="1" destOrd="0" presId="urn:microsoft.com/office/officeart/2005/8/layout/cycle4#4"/>
    <dgm:cxn modelId="{29203755-59AF-42D5-B982-3D59F971267C}" type="presParOf" srcId="{416E2B4D-912B-4109-966E-237284BA7122}" destId="{3E6D570D-2D43-4642-B921-608EC6A46EED}" srcOrd="1" destOrd="0" presId="urn:microsoft.com/office/officeart/2005/8/layout/cycle4#4"/>
    <dgm:cxn modelId="{438ABAC8-FD08-4A4B-B6FA-7C65D062472A}" type="presParOf" srcId="{3E6D570D-2D43-4642-B921-608EC6A46EED}" destId="{484A8AE1-6053-4D8D-A461-3B0CBD365228}" srcOrd="0" destOrd="0" presId="urn:microsoft.com/office/officeart/2005/8/layout/cycle4#4"/>
    <dgm:cxn modelId="{CBEF63B5-89F2-4DAC-999A-C131ACB3417A}" type="presParOf" srcId="{3E6D570D-2D43-4642-B921-608EC6A46EED}" destId="{C6117FB6-175A-4C04-ACDA-0DC46402AE65}" srcOrd="1" destOrd="0" presId="urn:microsoft.com/office/officeart/2005/8/layout/cycle4#4"/>
    <dgm:cxn modelId="{D04604FA-48EA-4744-B492-B12C8C42FAF0}" type="presParOf" srcId="{416E2B4D-912B-4109-966E-237284BA7122}" destId="{88FA42B0-8ED8-4DF5-BA7B-077D0947352E}" srcOrd="2" destOrd="0" presId="urn:microsoft.com/office/officeart/2005/8/layout/cycle4#4"/>
    <dgm:cxn modelId="{34B38376-F645-431E-B11E-04FB6FF4CB3C}" type="presParOf" srcId="{88FA42B0-8ED8-4DF5-BA7B-077D0947352E}" destId="{D33BEB73-42DE-4CFD-8DDB-074775A0B633}" srcOrd="0" destOrd="0" presId="urn:microsoft.com/office/officeart/2005/8/layout/cycle4#4"/>
    <dgm:cxn modelId="{19617A1B-81A5-47B0-BF3E-63B36AC2B235}" type="presParOf" srcId="{88FA42B0-8ED8-4DF5-BA7B-077D0947352E}" destId="{5356AC0B-1B6C-44AA-A4E1-8A3B3F9AE3FF}" srcOrd="1" destOrd="0" presId="urn:microsoft.com/office/officeart/2005/8/layout/cycle4#4"/>
    <dgm:cxn modelId="{1D7EF8C8-D81F-4760-BA21-880C0B581ADA}" type="presParOf" srcId="{416E2B4D-912B-4109-966E-237284BA7122}" destId="{141884B4-D195-47C7-AEE8-20DAA48A8D72}" srcOrd="3" destOrd="0" presId="urn:microsoft.com/office/officeart/2005/8/layout/cycle4#4"/>
    <dgm:cxn modelId="{2FF27872-C8DE-47EB-8D8D-104A65938DAC}" type="presParOf" srcId="{141884B4-D195-47C7-AEE8-20DAA48A8D72}" destId="{7EAD64B8-F3CC-4451-B668-75D21057ACD6}" srcOrd="0" destOrd="0" presId="urn:microsoft.com/office/officeart/2005/8/layout/cycle4#4"/>
    <dgm:cxn modelId="{56436618-ACB3-4106-A26F-FFF3AE97BA4D}" type="presParOf" srcId="{141884B4-D195-47C7-AEE8-20DAA48A8D72}" destId="{5038CB7F-28D6-406C-844C-71A3FE1AD298}" srcOrd="1" destOrd="0" presId="urn:microsoft.com/office/officeart/2005/8/layout/cycle4#4"/>
    <dgm:cxn modelId="{091E8072-F7B8-402F-B2BD-17FF21C753C4}" type="presParOf" srcId="{416E2B4D-912B-4109-966E-237284BA7122}" destId="{19E874B9-A9CB-45AF-B872-BB168AA71F37}" srcOrd="4" destOrd="0" presId="urn:microsoft.com/office/officeart/2005/8/layout/cycle4#4"/>
    <dgm:cxn modelId="{69D0090A-8092-4DCF-AFD9-E3FB057DB73F}" type="presParOf" srcId="{EB4788FD-8330-4941-8D14-81842F2C9D12}" destId="{4CD9E268-8834-4145-9CE0-5FC2FF595FC1}" srcOrd="1" destOrd="0" presId="urn:microsoft.com/office/officeart/2005/8/layout/cycle4#4"/>
    <dgm:cxn modelId="{55B02BB7-AD1D-4F2D-8E5F-06514179A96C}" type="presParOf" srcId="{4CD9E268-8834-4145-9CE0-5FC2FF595FC1}" destId="{33BEB95D-0005-4EF8-AF33-1D76B28415EB}" srcOrd="0" destOrd="0" presId="urn:microsoft.com/office/officeart/2005/8/layout/cycle4#4"/>
    <dgm:cxn modelId="{9165F81E-D008-4456-B6EB-5CD5611D7809}" type="presParOf" srcId="{4CD9E268-8834-4145-9CE0-5FC2FF595FC1}" destId="{95BED406-C40B-4431-9E5D-3F3BF3117DC7}" srcOrd="1" destOrd="0" presId="urn:microsoft.com/office/officeart/2005/8/layout/cycle4#4"/>
    <dgm:cxn modelId="{EAA6D3A7-7F62-41A4-BDB2-36EE587BC719}" type="presParOf" srcId="{4CD9E268-8834-4145-9CE0-5FC2FF595FC1}" destId="{1B1DD148-7EDB-424F-B999-DCEC09468A58}" srcOrd="2" destOrd="0" presId="urn:microsoft.com/office/officeart/2005/8/layout/cycle4#4"/>
    <dgm:cxn modelId="{81D2975D-FCF8-4042-8DF6-6B9CAC2DCD8D}" type="presParOf" srcId="{4CD9E268-8834-4145-9CE0-5FC2FF595FC1}" destId="{AA6576F3-AE2E-4125-A5DD-D74F35F154C0}" srcOrd="3" destOrd="0" presId="urn:microsoft.com/office/officeart/2005/8/layout/cycle4#4"/>
    <dgm:cxn modelId="{AD632923-4528-4ADF-9BBC-9EB178F89478}" type="presParOf" srcId="{4CD9E268-8834-4145-9CE0-5FC2FF595FC1}" destId="{FFF39240-D328-47C3-BFC8-74639297AC31}" srcOrd="4" destOrd="0" presId="urn:microsoft.com/office/officeart/2005/8/layout/cycle4#4"/>
    <dgm:cxn modelId="{C19F02B8-F85D-4FA8-82DF-CB52266B2DEC}" type="presParOf" srcId="{EB4788FD-8330-4941-8D14-81842F2C9D12}" destId="{24A03859-11E0-49B3-AF17-3254F59C0B5F}" srcOrd="2" destOrd="0" presId="urn:microsoft.com/office/officeart/2005/8/layout/cycle4#4"/>
    <dgm:cxn modelId="{4EEB9E96-46BB-477A-A712-CCF3A5F55CC2}" type="presParOf" srcId="{EB4788FD-8330-4941-8D14-81842F2C9D12}" destId="{7E0F1B66-2F34-454C-8415-BB2697ADC868}" srcOrd="3" destOrd="0" presId="urn:microsoft.com/office/officeart/2005/8/layout/cycle4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22164F1-C9D5-4C8C-AC14-D431B8011B0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CA2689AB-B4BA-4BB5-A7E2-9C9B0ECE9251}">
      <dgm:prSet phldrT="[Texto]" custT="1"/>
      <dgm:spPr>
        <a:solidFill>
          <a:srgbClr val="92D050"/>
        </a:solidFill>
        <a:ln w="28575"/>
      </dgm:spPr>
      <dgm:t>
        <a:bodyPr/>
        <a:lstStyle/>
        <a:p>
          <a:r>
            <a:rPr lang="es-PE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PRINCIPIO DE ACCESORIEDAD LIMITADA</a:t>
          </a:r>
        </a:p>
      </dgm:t>
    </dgm:pt>
    <dgm:pt modelId="{6201DF82-78C6-40D2-B2EE-5037F7A46A53}" type="parTrans" cxnId="{CFDB7C1F-7791-4287-BB37-886D9209F1BA}">
      <dgm:prSet/>
      <dgm:spPr/>
      <dgm:t>
        <a:bodyPr/>
        <a:lstStyle/>
        <a:p>
          <a:endParaRPr lang="es-PE"/>
        </a:p>
      </dgm:t>
    </dgm:pt>
    <dgm:pt modelId="{D79C6C92-93B9-4AAD-846C-C3154EF906C6}" type="sibTrans" cxnId="{CFDB7C1F-7791-4287-BB37-886D9209F1BA}">
      <dgm:prSet/>
      <dgm:spPr/>
      <dgm:t>
        <a:bodyPr/>
        <a:lstStyle/>
        <a:p>
          <a:endParaRPr lang="es-PE"/>
        </a:p>
      </dgm:t>
    </dgm:pt>
    <dgm:pt modelId="{F54C1C1B-8A84-4E7C-9CDB-5BFDDD917A83}">
      <dgm:prSet phldrT="[Texto]" custT="1"/>
      <dgm:spPr>
        <a:solidFill>
          <a:srgbClr val="00B0F0"/>
        </a:solidFill>
        <a:ln w="28575"/>
      </dgm:spPr>
      <dgm:t>
        <a:bodyPr/>
        <a:lstStyle/>
        <a:p>
          <a:r>
            <a:rPr lang="es-PE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ACCESORIEDAD CUANTITATIVA</a:t>
          </a:r>
        </a:p>
      </dgm:t>
    </dgm:pt>
    <dgm:pt modelId="{5BCE61D6-97C6-4F59-B77E-6C1D7B1473D2}" type="parTrans" cxnId="{A8AE441B-541A-4AAC-9E05-867647806907}">
      <dgm:prSet/>
      <dgm:spPr/>
      <dgm:t>
        <a:bodyPr/>
        <a:lstStyle/>
        <a:p>
          <a:endParaRPr lang="es-PE" sz="1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52ED7B-DB9C-4A20-B8E1-6E7CB065407B}" type="sibTrans" cxnId="{A8AE441B-541A-4AAC-9E05-867647806907}">
      <dgm:prSet/>
      <dgm:spPr/>
      <dgm:t>
        <a:bodyPr/>
        <a:lstStyle/>
        <a:p>
          <a:endParaRPr lang="es-PE"/>
        </a:p>
      </dgm:t>
    </dgm:pt>
    <dgm:pt modelId="{D234C6BC-86FD-40BB-93C9-A239350EC66F}">
      <dgm:prSet phldrT="[Texto]" custT="1"/>
      <dgm:spPr>
        <a:solidFill>
          <a:schemeClr val="accent4">
            <a:lumMod val="40000"/>
            <a:lumOff val="60000"/>
          </a:schemeClr>
        </a:solidFill>
        <a:ln w="28575"/>
      </dgm:spPr>
      <dgm:t>
        <a:bodyPr/>
        <a:lstStyle/>
        <a:p>
          <a:r>
            <a:rPr lang="es-PE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ACCESORIEDAD CUALITATIVA</a:t>
          </a:r>
        </a:p>
      </dgm:t>
    </dgm:pt>
    <dgm:pt modelId="{F879716E-ABC6-4F54-B62B-AF5AF3FFD8E8}" type="parTrans" cxnId="{A5B05379-0AC6-4EA2-9E90-E5B57E92BB28}">
      <dgm:prSet/>
      <dgm:spPr/>
      <dgm:t>
        <a:bodyPr/>
        <a:lstStyle/>
        <a:p>
          <a:endParaRPr lang="es-PE" sz="1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2C2F44-3659-4DB1-9276-D5B2CD8ADC88}" type="sibTrans" cxnId="{A5B05379-0AC6-4EA2-9E90-E5B57E92BB28}">
      <dgm:prSet/>
      <dgm:spPr/>
      <dgm:t>
        <a:bodyPr/>
        <a:lstStyle/>
        <a:p>
          <a:endParaRPr lang="es-PE"/>
        </a:p>
      </dgm:t>
    </dgm:pt>
    <dgm:pt modelId="{FDCF20E6-F32E-4D9F-9CFC-61919D1948B8}">
      <dgm:prSet custT="1"/>
      <dgm:spPr>
        <a:solidFill>
          <a:srgbClr val="00B0F0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s-PE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 participe responderá en la medida que el delito desplegado por el autor alcance el grado de tentativa.</a:t>
          </a:r>
        </a:p>
      </dgm:t>
    </dgm:pt>
    <dgm:pt modelId="{DF1659FF-13A7-4BDD-9773-132FF6C11A80}" type="parTrans" cxnId="{FEF49704-95F1-432D-984A-40E099ABD8CD}">
      <dgm:prSet/>
      <dgm:spPr/>
      <dgm:t>
        <a:bodyPr/>
        <a:lstStyle/>
        <a:p>
          <a:endParaRPr lang="es-PE" sz="1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839F91-D2D5-4170-9DB2-FD5249B45956}" type="sibTrans" cxnId="{FEF49704-95F1-432D-984A-40E099ABD8CD}">
      <dgm:prSet/>
      <dgm:spPr/>
      <dgm:t>
        <a:bodyPr/>
        <a:lstStyle/>
        <a:p>
          <a:endParaRPr lang="es-PE"/>
        </a:p>
      </dgm:t>
    </dgm:pt>
    <dgm:pt modelId="{877BD1F9-EA52-40FB-B3C2-DB8B8C2FD421}">
      <dgm:prSet custT="1"/>
      <dgm:spPr>
        <a:solidFill>
          <a:schemeClr val="accent4">
            <a:lumMod val="40000"/>
            <a:lumOff val="60000"/>
          </a:schemeClr>
        </a:solidFill>
        <a:ln w="28575"/>
      </dgm:spPr>
      <dgm:t>
        <a:bodyPr/>
        <a:lstStyle/>
        <a:p>
          <a:r>
            <a:rPr lang="es-PE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 participe responderá en la medida que el delito, desplegado por el autor, se encuentre a nivel de tipicidad y antijuricidad</a:t>
          </a:r>
        </a:p>
      </dgm:t>
    </dgm:pt>
    <dgm:pt modelId="{C7A40ABB-0499-45E6-94CC-2BF57BE9F65B}" type="parTrans" cxnId="{6897472B-B74F-4E6C-98F3-7C6D140BEE85}">
      <dgm:prSet/>
      <dgm:spPr/>
      <dgm:t>
        <a:bodyPr/>
        <a:lstStyle/>
        <a:p>
          <a:endParaRPr lang="es-PE" sz="1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F3E1E5-E7B9-4D33-95FB-BA95C10F2FB5}" type="sibTrans" cxnId="{6897472B-B74F-4E6C-98F3-7C6D140BEE85}">
      <dgm:prSet/>
      <dgm:spPr/>
      <dgm:t>
        <a:bodyPr/>
        <a:lstStyle/>
        <a:p>
          <a:endParaRPr lang="es-PE"/>
        </a:p>
      </dgm:t>
    </dgm:pt>
    <dgm:pt modelId="{BBCC51F1-BA38-4064-B432-B1BB8CF7AD23}" type="pres">
      <dgm:prSet presAssocID="{022164F1-C9D5-4C8C-AC14-D431B8011B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7D37F4A-529B-4619-9769-C4FEE97B5F20}" type="pres">
      <dgm:prSet presAssocID="{CA2689AB-B4BA-4BB5-A7E2-9C9B0ECE9251}" presName="hierRoot1" presStyleCnt="0">
        <dgm:presLayoutVars>
          <dgm:hierBranch val="init"/>
        </dgm:presLayoutVars>
      </dgm:prSet>
      <dgm:spPr/>
    </dgm:pt>
    <dgm:pt modelId="{D2B273E7-44EB-4E77-AD22-75B6F9989FF5}" type="pres">
      <dgm:prSet presAssocID="{CA2689AB-B4BA-4BB5-A7E2-9C9B0ECE9251}" presName="rootComposite1" presStyleCnt="0"/>
      <dgm:spPr/>
    </dgm:pt>
    <dgm:pt modelId="{33F0CE6A-9556-457A-A5CF-141C085925DB}" type="pres">
      <dgm:prSet presAssocID="{CA2689AB-B4BA-4BB5-A7E2-9C9B0ECE9251}" presName="rootText1" presStyleLbl="node0" presStyleIdx="0" presStyleCnt="1" custScaleX="148848">
        <dgm:presLayoutVars>
          <dgm:chPref val="3"/>
        </dgm:presLayoutVars>
      </dgm:prSet>
      <dgm:spPr/>
    </dgm:pt>
    <dgm:pt modelId="{43B627B4-D0CE-43B3-8F23-A09B72D63A53}" type="pres">
      <dgm:prSet presAssocID="{CA2689AB-B4BA-4BB5-A7E2-9C9B0ECE9251}" presName="rootConnector1" presStyleLbl="node1" presStyleIdx="0" presStyleCnt="0"/>
      <dgm:spPr/>
    </dgm:pt>
    <dgm:pt modelId="{6FCC8B28-348B-4CE9-AC9D-7C4162E176AE}" type="pres">
      <dgm:prSet presAssocID="{CA2689AB-B4BA-4BB5-A7E2-9C9B0ECE9251}" presName="hierChild2" presStyleCnt="0"/>
      <dgm:spPr/>
    </dgm:pt>
    <dgm:pt modelId="{C5B9455D-675C-44C2-BA51-4F7CD8EEA73E}" type="pres">
      <dgm:prSet presAssocID="{5BCE61D6-97C6-4F59-B77E-6C1D7B1473D2}" presName="Name37" presStyleLbl="parChTrans1D2" presStyleIdx="0" presStyleCnt="2"/>
      <dgm:spPr/>
    </dgm:pt>
    <dgm:pt modelId="{9E41D13A-6FBB-4EB5-85FD-DA6B29CD7625}" type="pres">
      <dgm:prSet presAssocID="{F54C1C1B-8A84-4E7C-9CDB-5BFDDD917A83}" presName="hierRoot2" presStyleCnt="0">
        <dgm:presLayoutVars>
          <dgm:hierBranch val="init"/>
        </dgm:presLayoutVars>
      </dgm:prSet>
      <dgm:spPr/>
    </dgm:pt>
    <dgm:pt modelId="{C072091E-0377-417F-9F71-B63B2C164709}" type="pres">
      <dgm:prSet presAssocID="{F54C1C1B-8A84-4E7C-9CDB-5BFDDD917A83}" presName="rootComposite" presStyleCnt="0"/>
      <dgm:spPr/>
    </dgm:pt>
    <dgm:pt modelId="{A8C1C902-836A-476D-8AE3-AEBF3C45EBBB}" type="pres">
      <dgm:prSet presAssocID="{F54C1C1B-8A84-4E7C-9CDB-5BFDDD917A83}" presName="rootText" presStyleLbl="node2" presStyleIdx="0" presStyleCnt="2" custScaleX="150382">
        <dgm:presLayoutVars>
          <dgm:chPref val="3"/>
        </dgm:presLayoutVars>
      </dgm:prSet>
      <dgm:spPr/>
    </dgm:pt>
    <dgm:pt modelId="{BCE96A71-C6FF-4898-8547-4B66A96AF177}" type="pres">
      <dgm:prSet presAssocID="{F54C1C1B-8A84-4E7C-9CDB-5BFDDD917A83}" presName="rootConnector" presStyleLbl="node2" presStyleIdx="0" presStyleCnt="2"/>
      <dgm:spPr/>
    </dgm:pt>
    <dgm:pt modelId="{7C98BE48-5DAF-4741-90B1-8A94DC3C3FEB}" type="pres">
      <dgm:prSet presAssocID="{F54C1C1B-8A84-4E7C-9CDB-5BFDDD917A83}" presName="hierChild4" presStyleCnt="0"/>
      <dgm:spPr/>
    </dgm:pt>
    <dgm:pt modelId="{A85ADC47-C1D8-4FF3-A15D-29E0043433F0}" type="pres">
      <dgm:prSet presAssocID="{DF1659FF-13A7-4BDD-9773-132FF6C11A80}" presName="Name37" presStyleLbl="parChTrans1D3" presStyleIdx="0" presStyleCnt="2"/>
      <dgm:spPr/>
    </dgm:pt>
    <dgm:pt modelId="{1058FB15-5F70-44AA-9162-FE89B1ADC6CD}" type="pres">
      <dgm:prSet presAssocID="{FDCF20E6-F32E-4D9F-9CFC-61919D1948B8}" presName="hierRoot2" presStyleCnt="0">
        <dgm:presLayoutVars>
          <dgm:hierBranch val="init"/>
        </dgm:presLayoutVars>
      </dgm:prSet>
      <dgm:spPr/>
    </dgm:pt>
    <dgm:pt modelId="{3C66502A-AB50-4E4D-A20D-F6781712D732}" type="pres">
      <dgm:prSet presAssocID="{FDCF20E6-F32E-4D9F-9CFC-61919D1948B8}" presName="rootComposite" presStyleCnt="0"/>
      <dgm:spPr/>
    </dgm:pt>
    <dgm:pt modelId="{A359DB28-3340-4DA8-9B84-40FB20A6D634}" type="pres">
      <dgm:prSet presAssocID="{FDCF20E6-F32E-4D9F-9CFC-61919D1948B8}" presName="rootText" presStyleLbl="node3" presStyleIdx="0" presStyleCnt="2" custScaleX="135975" custScaleY="128486">
        <dgm:presLayoutVars>
          <dgm:chPref val="3"/>
        </dgm:presLayoutVars>
      </dgm:prSet>
      <dgm:spPr/>
    </dgm:pt>
    <dgm:pt modelId="{D9DF465A-0F95-485C-965F-81005CBF6E60}" type="pres">
      <dgm:prSet presAssocID="{FDCF20E6-F32E-4D9F-9CFC-61919D1948B8}" presName="rootConnector" presStyleLbl="node3" presStyleIdx="0" presStyleCnt="2"/>
      <dgm:spPr/>
    </dgm:pt>
    <dgm:pt modelId="{E5AB1B46-1FAC-4AFA-9DAA-2DA76432C4C2}" type="pres">
      <dgm:prSet presAssocID="{FDCF20E6-F32E-4D9F-9CFC-61919D1948B8}" presName="hierChild4" presStyleCnt="0"/>
      <dgm:spPr/>
    </dgm:pt>
    <dgm:pt modelId="{A30A0A18-224B-45F3-8E6C-85FB57D31E86}" type="pres">
      <dgm:prSet presAssocID="{FDCF20E6-F32E-4D9F-9CFC-61919D1948B8}" presName="hierChild5" presStyleCnt="0"/>
      <dgm:spPr/>
    </dgm:pt>
    <dgm:pt modelId="{F65F91B4-93EF-4DA4-84ED-4765E70384A7}" type="pres">
      <dgm:prSet presAssocID="{F54C1C1B-8A84-4E7C-9CDB-5BFDDD917A83}" presName="hierChild5" presStyleCnt="0"/>
      <dgm:spPr/>
    </dgm:pt>
    <dgm:pt modelId="{2B940BB8-9BB5-4AE9-8646-EA680E54613C}" type="pres">
      <dgm:prSet presAssocID="{F879716E-ABC6-4F54-B62B-AF5AF3FFD8E8}" presName="Name37" presStyleLbl="parChTrans1D2" presStyleIdx="1" presStyleCnt="2"/>
      <dgm:spPr/>
    </dgm:pt>
    <dgm:pt modelId="{D2B0F54E-B534-4FEE-AB08-9EEA42AF59C5}" type="pres">
      <dgm:prSet presAssocID="{D234C6BC-86FD-40BB-93C9-A239350EC66F}" presName="hierRoot2" presStyleCnt="0">
        <dgm:presLayoutVars>
          <dgm:hierBranch val="init"/>
        </dgm:presLayoutVars>
      </dgm:prSet>
      <dgm:spPr/>
    </dgm:pt>
    <dgm:pt modelId="{6D344A20-13C2-460E-A2A2-0275B23D908D}" type="pres">
      <dgm:prSet presAssocID="{D234C6BC-86FD-40BB-93C9-A239350EC66F}" presName="rootComposite" presStyleCnt="0"/>
      <dgm:spPr/>
    </dgm:pt>
    <dgm:pt modelId="{C380CE98-A374-4F21-88D6-B4B9F316F220}" type="pres">
      <dgm:prSet presAssocID="{D234C6BC-86FD-40BB-93C9-A239350EC66F}" presName="rootText" presStyleLbl="node2" presStyleIdx="1" presStyleCnt="2" custScaleX="145441">
        <dgm:presLayoutVars>
          <dgm:chPref val="3"/>
        </dgm:presLayoutVars>
      </dgm:prSet>
      <dgm:spPr/>
    </dgm:pt>
    <dgm:pt modelId="{AE4941C9-BD92-4B9B-A090-35D7560544B8}" type="pres">
      <dgm:prSet presAssocID="{D234C6BC-86FD-40BB-93C9-A239350EC66F}" presName="rootConnector" presStyleLbl="node2" presStyleIdx="1" presStyleCnt="2"/>
      <dgm:spPr/>
    </dgm:pt>
    <dgm:pt modelId="{8ADBF615-50D7-4D78-8D85-B02429964E93}" type="pres">
      <dgm:prSet presAssocID="{D234C6BC-86FD-40BB-93C9-A239350EC66F}" presName="hierChild4" presStyleCnt="0"/>
      <dgm:spPr/>
    </dgm:pt>
    <dgm:pt modelId="{247C94F9-811D-4844-9C20-95767A8ACBEA}" type="pres">
      <dgm:prSet presAssocID="{C7A40ABB-0499-45E6-94CC-2BF57BE9F65B}" presName="Name37" presStyleLbl="parChTrans1D3" presStyleIdx="1" presStyleCnt="2"/>
      <dgm:spPr/>
    </dgm:pt>
    <dgm:pt modelId="{6C70D308-EF83-4817-BA89-51423329D522}" type="pres">
      <dgm:prSet presAssocID="{877BD1F9-EA52-40FB-B3C2-DB8B8C2FD421}" presName="hierRoot2" presStyleCnt="0">
        <dgm:presLayoutVars>
          <dgm:hierBranch val="init"/>
        </dgm:presLayoutVars>
      </dgm:prSet>
      <dgm:spPr/>
    </dgm:pt>
    <dgm:pt modelId="{7421DB87-1E58-4D0E-A502-D2FBFD57FE3D}" type="pres">
      <dgm:prSet presAssocID="{877BD1F9-EA52-40FB-B3C2-DB8B8C2FD421}" presName="rootComposite" presStyleCnt="0"/>
      <dgm:spPr/>
    </dgm:pt>
    <dgm:pt modelId="{515EEDF3-ED4C-4629-82BA-B1A93886105A}" type="pres">
      <dgm:prSet presAssocID="{877BD1F9-EA52-40FB-B3C2-DB8B8C2FD421}" presName="rootText" presStyleLbl="node3" presStyleIdx="1" presStyleCnt="2" custScaleX="146021" custScaleY="129285">
        <dgm:presLayoutVars>
          <dgm:chPref val="3"/>
        </dgm:presLayoutVars>
      </dgm:prSet>
      <dgm:spPr/>
    </dgm:pt>
    <dgm:pt modelId="{B8B7B20B-3B23-4950-83E5-8C9155B81B93}" type="pres">
      <dgm:prSet presAssocID="{877BD1F9-EA52-40FB-B3C2-DB8B8C2FD421}" presName="rootConnector" presStyleLbl="node3" presStyleIdx="1" presStyleCnt="2"/>
      <dgm:spPr/>
    </dgm:pt>
    <dgm:pt modelId="{8A341E7E-F6D7-492E-8091-FDF17294AAEE}" type="pres">
      <dgm:prSet presAssocID="{877BD1F9-EA52-40FB-B3C2-DB8B8C2FD421}" presName="hierChild4" presStyleCnt="0"/>
      <dgm:spPr/>
    </dgm:pt>
    <dgm:pt modelId="{0D0295F2-8A03-4766-9D43-59191DA2B384}" type="pres">
      <dgm:prSet presAssocID="{877BD1F9-EA52-40FB-B3C2-DB8B8C2FD421}" presName="hierChild5" presStyleCnt="0"/>
      <dgm:spPr/>
    </dgm:pt>
    <dgm:pt modelId="{8C706605-CDD2-4FF4-9B75-BD29BB4853FD}" type="pres">
      <dgm:prSet presAssocID="{D234C6BC-86FD-40BB-93C9-A239350EC66F}" presName="hierChild5" presStyleCnt="0"/>
      <dgm:spPr/>
    </dgm:pt>
    <dgm:pt modelId="{DA5342C7-A4FD-45EC-9008-F3F3AC2E982F}" type="pres">
      <dgm:prSet presAssocID="{CA2689AB-B4BA-4BB5-A7E2-9C9B0ECE9251}" presName="hierChild3" presStyleCnt="0"/>
      <dgm:spPr/>
    </dgm:pt>
  </dgm:ptLst>
  <dgm:cxnLst>
    <dgm:cxn modelId="{FEF49704-95F1-432D-984A-40E099ABD8CD}" srcId="{F54C1C1B-8A84-4E7C-9CDB-5BFDDD917A83}" destId="{FDCF20E6-F32E-4D9F-9CFC-61919D1948B8}" srcOrd="0" destOrd="0" parTransId="{DF1659FF-13A7-4BDD-9773-132FF6C11A80}" sibTransId="{45839F91-D2D5-4170-9DB2-FD5249B45956}"/>
    <dgm:cxn modelId="{0D39B30A-9AA5-4252-8605-C934668F1732}" type="presOf" srcId="{FDCF20E6-F32E-4D9F-9CFC-61919D1948B8}" destId="{D9DF465A-0F95-485C-965F-81005CBF6E60}" srcOrd="1" destOrd="0" presId="urn:microsoft.com/office/officeart/2005/8/layout/orgChart1"/>
    <dgm:cxn modelId="{03C53715-AB23-44EA-B2E3-0BC1B7CB6BB1}" type="presOf" srcId="{D234C6BC-86FD-40BB-93C9-A239350EC66F}" destId="{C380CE98-A374-4F21-88D6-B4B9F316F220}" srcOrd="0" destOrd="0" presId="urn:microsoft.com/office/officeart/2005/8/layout/orgChart1"/>
    <dgm:cxn modelId="{A8AE441B-541A-4AAC-9E05-867647806907}" srcId="{CA2689AB-B4BA-4BB5-A7E2-9C9B0ECE9251}" destId="{F54C1C1B-8A84-4E7C-9CDB-5BFDDD917A83}" srcOrd="0" destOrd="0" parTransId="{5BCE61D6-97C6-4F59-B77E-6C1D7B1473D2}" sibTransId="{6C52ED7B-DB9C-4A20-B8E1-6E7CB065407B}"/>
    <dgm:cxn modelId="{CFDB7C1F-7791-4287-BB37-886D9209F1BA}" srcId="{022164F1-C9D5-4C8C-AC14-D431B8011B01}" destId="{CA2689AB-B4BA-4BB5-A7E2-9C9B0ECE9251}" srcOrd="0" destOrd="0" parTransId="{6201DF82-78C6-40D2-B2EE-5037F7A46A53}" sibTransId="{D79C6C92-93B9-4AAD-846C-C3154EF906C6}"/>
    <dgm:cxn modelId="{ECAB6622-93F2-4B22-8A9A-6938B0E5C4F6}" type="presOf" srcId="{DF1659FF-13A7-4BDD-9773-132FF6C11A80}" destId="{A85ADC47-C1D8-4FF3-A15D-29E0043433F0}" srcOrd="0" destOrd="0" presId="urn:microsoft.com/office/officeart/2005/8/layout/orgChart1"/>
    <dgm:cxn modelId="{6897472B-B74F-4E6C-98F3-7C6D140BEE85}" srcId="{D234C6BC-86FD-40BB-93C9-A239350EC66F}" destId="{877BD1F9-EA52-40FB-B3C2-DB8B8C2FD421}" srcOrd="0" destOrd="0" parTransId="{C7A40ABB-0499-45E6-94CC-2BF57BE9F65B}" sibTransId="{CFF3E1E5-E7B9-4D33-95FB-BA95C10F2FB5}"/>
    <dgm:cxn modelId="{D2F0413B-DAF0-41D1-AD21-78D3C0FB336C}" type="presOf" srcId="{C7A40ABB-0499-45E6-94CC-2BF57BE9F65B}" destId="{247C94F9-811D-4844-9C20-95767A8ACBEA}" srcOrd="0" destOrd="0" presId="urn:microsoft.com/office/officeart/2005/8/layout/orgChart1"/>
    <dgm:cxn modelId="{42AC3342-8B2C-4ED2-891F-10B31B6637E1}" type="presOf" srcId="{CA2689AB-B4BA-4BB5-A7E2-9C9B0ECE9251}" destId="{33F0CE6A-9556-457A-A5CF-141C085925DB}" srcOrd="0" destOrd="0" presId="urn:microsoft.com/office/officeart/2005/8/layout/orgChart1"/>
    <dgm:cxn modelId="{73EF3944-1508-489C-8A52-91D355E8358F}" type="presOf" srcId="{D234C6BC-86FD-40BB-93C9-A239350EC66F}" destId="{AE4941C9-BD92-4B9B-A090-35D7560544B8}" srcOrd="1" destOrd="0" presId="urn:microsoft.com/office/officeart/2005/8/layout/orgChart1"/>
    <dgm:cxn modelId="{BB38A748-5023-4A63-82CA-02E1108C75FE}" type="presOf" srcId="{022164F1-C9D5-4C8C-AC14-D431B8011B01}" destId="{BBCC51F1-BA38-4064-B432-B1BB8CF7AD23}" srcOrd="0" destOrd="0" presId="urn:microsoft.com/office/officeart/2005/8/layout/orgChart1"/>
    <dgm:cxn modelId="{2162096C-74BB-4247-AD5F-888F9F18D7F6}" type="presOf" srcId="{877BD1F9-EA52-40FB-B3C2-DB8B8C2FD421}" destId="{B8B7B20B-3B23-4950-83E5-8C9155B81B93}" srcOrd="1" destOrd="0" presId="urn:microsoft.com/office/officeart/2005/8/layout/orgChart1"/>
    <dgm:cxn modelId="{A5B05379-0AC6-4EA2-9E90-E5B57E92BB28}" srcId="{CA2689AB-B4BA-4BB5-A7E2-9C9B0ECE9251}" destId="{D234C6BC-86FD-40BB-93C9-A239350EC66F}" srcOrd="1" destOrd="0" parTransId="{F879716E-ABC6-4F54-B62B-AF5AF3FFD8E8}" sibTransId="{C52C2F44-3659-4DB1-9276-D5B2CD8ADC88}"/>
    <dgm:cxn modelId="{2C13AB5A-54EB-4893-B9BC-E75E99A9134F}" type="presOf" srcId="{877BD1F9-EA52-40FB-B3C2-DB8B8C2FD421}" destId="{515EEDF3-ED4C-4629-82BA-B1A93886105A}" srcOrd="0" destOrd="0" presId="urn:microsoft.com/office/officeart/2005/8/layout/orgChart1"/>
    <dgm:cxn modelId="{7AF1FD5A-6F00-4537-B643-D132C874DBB4}" type="presOf" srcId="{F54C1C1B-8A84-4E7C-9CDB-5BFDDD917A83}" destId="{A8C1C902-836A-476D-8AE3-AEBF3C45EBBB}" srcOrd="0" destOrd="0" presId="urn:microsoft.com/office/officeart/2005/8/layout/orgChart1"/>
    <dgm:cxn modelId="{AB0B1C94-099C-4061-8095-CE647E7A4A73}" type="presOf" srcId="{F54C1C1B-8A84-4E7C-9CDB-5BFDDD917A83}" destId="{BCE96A71-C6FF-4898-8547-4B66A96AF177}" srcOrd="1" destOrd="0" presId="urn:microsoft.com/office/officeart/2005/8/layout/orgChart1"/>
    <dgm:cxn modelId="{B726169F-C632-477D-B967-343720530C58}" type="presOf" srcId="{5BCE61D6-97C6-4F59-B77E-6C1D7B1473D2}" destId="{C5B9455D-675C-44C2-BA51-4F7CD8EEA73E}" srcOrd="0" destOrd="0" presId="urn:microsoft.com/office/officeart/2005/8/layout/orgChart1"/>
    <dgm:cxn modelId="{0D0382BA-37B3-45B5-AFCF-0A519F709EFF}" type="presOf" srcId="{F879716E-ABC6-4F54-B62B-AF5AF3FFD8E8}" destId="{2B940BB8-9BB5-4AE9-8646-EA680E54613C}" srcOrd="0" destOrd="0" presId="urn:microsoft.com/office/officeart/2005/8/layout/orgChart1"/>
    <dgm:cxn modelId="{C78E5DD5-6854-4408-8494-A1F8CED3E09A}" type="presOf" srcId="{FDCF20E6-F32E-4D9F-9CFC-61919D1948B8}" destId="{A359DB28-3340-4DA8-9B84-40FB20A6D634}" srcOrd="0" destOrd="0" presId="urn:microsoft.com/office/officeart/2005/8/layout/orgChart1"/>
    <dgm:cxn modelId="{A83703DB-EE84-44CF-830D-635BFD4292D6}" type="presOf" srcId="{CA2689AB-B4BA-4BB5-A7E2-9C9B0ECE9251}" destId="{43B627B4-D0CE-43B3-8F23-A09B72D63A53}" srcOrd="1" destOrd="0" presId="urn:microsoft.com/office/officeart/2005/8/layout/orgChart1"/>
    <dgm:cxn modelId="{06255051-4574-44F5-BAA5-8E1601C2ECC8}" type="presParOf" srcId="{BBCC51F1-BA38-4064-B432-B1BB8CF7AD23}" destId="{47D37F4A-529B-4619-9769-C4FEE97B5F20}" srcOrd="0" destOrd="0" presId="urn:microsoft.com/office/officeart/2005/8/layout/orgChart1"/>
    <dgm:cxn modelId="{89FF32FE-5660-4FD9-BAF8-2B1E5D95DEA4}" type="presParOf" srcId="{47D37F4A-529B-4619-9769-C4FEE97B5F20}" destId="{D2B273E7-44EB-4E77-AD22-75B6F9989FF5}" srcOrd="0" destOrd="0" presId="urn:microsoft.com/office/officeart/2005/8/layout/orgChart1"/>
    <dgm:cxn modelId="{14F1863F-AC82-43AA-81C0-DE1032A90B3A}" type="presParOf" srcId="{D2B273E7-44EB-4E77-AD22-75B6F9989FF5}" destId="{33F0CE6A-9556-457A-A5CF-141C085925DB}" srcOrd="0" destOrd="0" presId="urn:microsoft.com/office/officeart/2005/8/layout/orgChart1"/>
    <dgm:cxn modelId="{05976DB0-A017-4C72-81AD-2596DA6B1154}" type="presParOf" srcId="{D2B273E7-44EB-4E77-AD22-75B6F9989FF5}" destId="{43B627B4-D0CE-43B3-8F23-A09B72D63A53}" srcOrd="1" destOrd="0" presId="urn:microsoft.com/office/officeart/2005/8/layout/orgChart1"/>
    <dgm:cxn modelId="{53F58CF3-15C6-4408-84F4-850A18D70A47}" type="presParOf" srcId="{47D37F4A-529B-4619-9769-C4FEE97B5F20}" destId="{6FCC8B28-348B-4CE9-AC9D-7C4162E176AE}" srcOrd="1" destOrd="0" presId="urn:microsoft.com/office/officeart/2005/8/layout/orgChart1"/>
    <dgm:cxn modelId="{C423C9B8-CAA6-4A7F-BCEA-E708DB42AFC1}" type="presParOf" srcId="{6FCC8B28-348B-4CE9-AC9D-7C4162E176AE}" destId="{C5B9455D-675C-44C2-BA51-4F7CD8EEA73E}" srcOrd="0" destOrd="0" presId="urn:microsoft.com/office/officeart/2005/8/layout/orgChart1"/>
    <dgm:cxn modelId="{065BB25E-9BF3-4F44-8A69-7E0C1B34222B}" type="presParOf" srcId="{6FCC8B28-348B-4CE9-AC9D-7C4162E176AE}" destId="{9E41D13A-6FBB-4EB5-85FD-DA6B29CD7625}" srcOrd="1" destOrd="0" presId="urn:microsoft.com/office/officeart/2005/8/layout/orgChart1"/>
    <dgm:cxn modelId="{35C160D7-9358-4E87-8740-C383383EB650}" type="presParOf" srcId="{9E41D13A-6FBB-4EB5-85FD-DA6B29CD7625}" destId="{C072091E-0377-417F-9F71-B63B2C164709}" srcOrd="0" destOrd="0" presId="urn:microsoft.com/office/officeart/2005/8/layout/orgChart1"/>
    <dgm:cxn modelId="{662D7CD6-88BE-4B28-AC46-A2F4B55A3B0C}" type="presParOf" srcId="{C072091E-0377-417F-9F71-B63B2C164709}" destId="{A8C1C902-836A-476D-8AE3-AEBF3C45EBBB}" srcOrd="0" destOrd="0" presId="urn:microsoft.com/office/officeart/2005/8/layout/orgChart1"/>
    <dgm:cxn modelId="{E994129F-4867-409C-8839-D546E556F6E6}" type="presParOf" srcId="{C072091E-0377-417F-9F71-B63B2C164709}" destId="{BCE96A71-C6FF-4898-8547-4B66A96AF177}" srcOrd="1" destOrd="0" presId="urn:microsoft.com/office/officeart/2005/8/layout/orgChart1"/>
    <dgm:cxn modelId="{E1141566-2922-4710-8D3B-CDB96128C764}" type="presParOf" srcId="{9E41D13A-6FBB-4EB5-85FD-DA6B29CD7625}" destId="{7C98BE48-5DAF-4741-90B1-8A94DC3C3FEB}" srcOrd="1" destOrd="0" presId="urn:microsoft.com/office/officeart/2005/8/layout/orgChart1"/>
    <dgm:cxn modelId="{D0BB2597-DA84-4E2A-BCE4-376AF7EBDA42}" type="presParOf" srcId="{7C98BE48-5DAF-4741-90B1-8A94DC3C3FEB}" destId="{A85ADC47-C1D8-4FF3-A15D-29E0043433F0}" srcOrd="0" destOrd="0" presId="urn:microsoft.com/office/officeart/2005/8/layout/orgChart1"/>
    <dgm:cxn modelId="{31F9A2F5-FFC0-40C8-AC10-31F689375A68}" type="presParOf" srcId="{7C98BE48-5DAF-4741-90B1-8A94DC3C3FEB}" destId="{1058FB15-5F70-44AA-9162-FE89B1ADC6CD}" srcOrd="1" destOrd="0" presId="urn:microsoft.com/office/officeart/2005/8/layout/orgChart1"/>
    <dgm:cxn modelId="{6CE3D58E-A47E-4274-BBCE-1CA05470D3B8}" type="presParOf" srcId="{1058FB15-5F70-44AA-9162-FE89B1ADC6CD}" destId="{3C66502A-AB50-4E4D-A20D-F6781712D732}" srcOrd="0" destOrd="0" presId="urn:microsoft.com/office/officeart/2005/8/layout/orgChart1"/>
    <dgm:cxn modelId="{C4EB6522-B134-4BDA-83FA-7A43BBEDF573}" type="presParOf" srcId="{3C66502A-AB50-4E4D-A20D-F6781712D732}" destId="{A359DB28-3340-4DA8-9B84-40FB20A6D634}" srcOrd="0" destOrd="0" presId="urn:microsoft.com/office/officeart/2005/8/layout/orgChart1"/>
    <dgm:cxn modelId="{BDF32038-FA05-4FEC-9B68-22873641E1EE}" type="presParOf" srcId="{3C66502A-AB50-4E4D-A20D-F6781712D732}" destId="{D9DF465A-0F95-485C-965F-81005CBF6E60}" srcOrd="1" destOrd="0" presId="urn:microsoft.com/office/officeart/2005/8/layout/orgChart1"/>
    <dgm:cxn modelId="{D81A9435-6A8D-43D8-9147-E1D0760B654C}" type="presParOf" srcId="{1058FB15-5F70-44AA-9162-FE89B1ADC6CD}" destId="{E5AB1B46-1FAC-4AFA-9DAA-2DA76432C4C2}" srcOrd="1" destOrd="0" presId="urn:microsoft.com/office/officeart/2005/8/layout/orgChart1"/>
    <dgm:cxn modelId="{FB5ADC78-BE79-417F-9D52-A532C4EBF7A2}" type="presParOf" srcId="{1058FB15-5F70-44AA-9162-FE89B1ADC6CD}" destId="{A30A0A18-224B-45F3-8E6C-85FB57D31E86}" srcOrd="2" destOrd="0" presId="urn:microsoft.com/office/officeart/2005/8/layout/orgChart1"/>
    <dgm:cxn modelId="{65BD3205-77FC-4FF3-9E73-055C8EE1BBF1}" type="presParOf" srcId="{9E41D13A-6FBB-4EB5-85FD-DA6B29CD7625}" destId="{F65F91B4-93EF-4DA4-84ED-4765E70384A7}" srcOrd="2" destOrd="0" presId="urn:microsoft.com/office/officeart/2005/8/layout/orgChart1"/>
    <dgm:cxn modelId="{DF0D9D43-BF71-4EFF-A9CD-C9BBF16496AB}" type="presParOf" srcId="{6FCC8B28-348B-4CE9-AC9D-7C4162E176AE}" destId="{2B940BB8-9BB5-4AE9-8646-EA680E54613C}" srcOrd="2" destOrd="0" presId="urn:microsoft.com/office/officeart/2005/8/layout/orgChart1"/>
    <dgm:cxn modelId="{C49BDBE1-76FA-4EAD-8C0F-F9DD1717C9BC}" type="presParOf" srcId="{6FCC8B28-348B-4CE9-AC9D-7C4162E176AE}" destId="{D2B0F54E-B534-4FEE-AB08-9EEA42AF59C5}" srcOrd="3" destOrd="0" presId="urn:microsoft.com/office/officeart/2005/8/layout/orgChart1"/>
    <dgm:cxn modelId="{0ECF54EB-E3D6-4F7B-A01E-0EAD4D093675}" type="presParOf" srcId="{D2B0F54E-B534-4FEE-AB08-9EEA42AF59C5}" destId="{6D344A20-13C2-460E-A2A2-0275B23D908D}" srcOrd="0" destOrd="0" presId="urn:microsoft.com/office/officeart/2005/8/layout/orgChart1"/>
    <dgm:cxn modelId="{18202253-4AED-4A9A-A67E-333915C1DB5F}" type="presParOf" srcId="{6D344A20-13C2-460E-A2A2-0275B23D908D}" destId="{C380CE98-A374-4F21-88D6-B4B9F316F220}" srcOrd="0" destOrd="0" presId="urn:microsoft.com/office/officeart/2005/8/layout/orgChart1"/>
    <dgm:cxn modelId="{2A6C787E-F32F-4B7A-83AA-4A98A09FF04F}" type="presParOf" srcId="{6D344A20-13C2-460E-A2A2-0275B23D908D}" destId="{AE4941C9-BD92-4B9B-A090-35D7560544B8}" srcOrd="1" destOrd="0" presId="urn:microsoft.com/office/officeart/2005/8/layout/orgChart1"/>
    <dgm:cxn modelId="{EBBDAABE-EE93-4497-949D-74450BE1F8FA}" type="presParOf" srcId="{D2B0F54E-B534-4FEE-AB08-9EEA42AF59C5}" destId="{8ADBF615-50D7-4D78-8D85-B02429964E93}" srcOrd="1" destOrd="0" presId="urn:microsoft.com/office/officeart/2005/8/layout/orgChart1"/>
    <dgm:cxn modelId="{BEDA36E8-61FF-483C-9278-0E4ED5DC1409}" type="presParOf" srcId="{8ADBF615-50D7-4D78-8D85-B02429964E93}" destId="{247C94F9-811D-4844-9C20-95767A8ACBEA}" srcOrd="0" destOrd="0" presId="urn:microsoft.com/office/officeart/2005/8/layout/orgChart1"/>
    <dgm:cxn modelId="{7FA9D641-789C-48D4-A05D-3CF01AB6CA1E}" type="presParOf" srcId="{8ADBF615-50D7-4D78-8D85-B02429964E93}" destId="{6C70D308-EF83-4817-BA89-51423329D522}" srcOrd="1" destOrd="0" presId="urn:microsoft.com/office/officeart/2005/8/layout/orgChart1"/>
    <dgm:cxn modelId="{831FEB67-05ED-424D-8A61-BC6BC1C2C139}" type="presParOf" srcId="{6C70D308-EF83-4817-BA89-51423329D522}" destId="{7421DB87-1E58-4D0E-A502-D2FBFD57FE3D}" srcOrd="0" destOrd="0" presId="urn:microsoft.com/office/officeart/2005/8/layout/orgChart1"/>
    <dgm:cxn modelId="{F8200B69-4948-4D3B-95E6-26B857304EDB}" type="presParOf" srcId="{7421DB87-1E58-4D0E-A502-D2FBFD57FE3D}" destId="{515EEDF3-ED4C-4629-82BA-B1A93886105A}" srcOrd="0" destOrd="0" presId="urn:microsoft.com/office/officeart/2005/8/layout/orgChart1"/>
    <dgm:cxn modelId="{67AD42A7-1A75-4DFB-955F-055BE5DB5F83}" type="presParOf" srcId="{7421DB87-1E58-4D0E-A502-D2FBFD57FE3D}" destId="{B8B7B20B-3B23-4950-83E5-8C9155B81B93}" srcOrd="1" destOrd="0" presId="urn:microsoft.com/office/officeart/2005/8/layout/orgChart1"/>
    <dgm:cxn modelId="{F3DEB1F7-2A66-4901-9F25-5658BCC4DCE4}" type="presParOf" srcId="{6C70D308-EF83-4817-BA89-51423329D522}" destId="{8A341E7E-F6D7-492E-8091-FDF17294AAEE}" srcOrd="1" destOrd="0" presId="urn:microsoft.com/office/officeart/2005/8/layout/orgChart1"/>
    <dgm:cxn modelId="{F8031BFE-42CE-43A6-A496-1992150AAD5E}" type="presParOf" srcId="{6C70D308-EF83-4817-BA89-51423329D522}" destId="{0D0295F2-8A03-4766-9D43-59191DA2B384}" srcOrd="2" destOrd="0" presId="urn:microsoft.com/office/officeart/2005/8/layout/orgChart1"/>
    <dgm:cxn modelId="{98E099F6-4C99-46D2-A384-282E4CA19DB7}" type="presParOf" srcId="{D2B0F54E-B534-4FEE-AB08-9EEA42AF59C5}" destId="{8C706605-CDD2-4FF4-9B75-BD29BB4853FD}" srcOrd="2" destOrd="0" presId="urn:microsoft.com/office/officeart/2005/8/layout/orgChart1"/>
    <dgm:cxn modelId="{C531A449-1AA6-4BA4-90E1-D53ECD700E6D}" type="presParOf" srcId="{47D37F4A-529B-4619-9769-C4FEE97B5F20}" destId="{DA5342C7-A4FD-45EC-9008-F3F3AC2E982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6047DF3-D97B-4B10-9A6B-90A3F8DCF97F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PE"/>
        </a:p>
      </dgm:t>
    </dgm:pt>
    <dgm:pt modelId="{D9E8C694-3F8D-4CF9-9812-58F090CDE2F3}">
      <dgm:prSet phldrT="[Texto]" custT="1"/>
      <dgm:spPr/>
      <dgm:t>
        <a:bodyPr/>
        <a:lstStyle/>
        <a:p>
          <a:pPr algn="just"/>
          <a:r>
            <a:rPr lang="es-ES" sz="1400" b="1" dirty="0">
              <a:latin typeface="Arial" panose="020B0604020202020204" pitchFamily="34" charset="0"/>
              <a:cs typeface="Arial" panose="020B0604020202020204" pitchFamily="34" charset="0"/>
            </a:rPr>
            <a:t>i)Por su ámbito de clasificación</a:t>
          </a:r>
        </a:p>
        <a:p>
          <a:pPr algn="just"/>
          <a:r>
            <a:rPr lang="es-ES" sz="1400" b="1" dirty="0">
              <a:latin typeface="Arial" panose="020B0604020202020204" pitchFamily="34" charset="0"/>
              <a:cs typeface="Arial" panose="020B0604020202020204" pitchFamily="34" charset="0"/>
            </a:rPr>
            <a:t>ii) Por sus efectos.</a:t>
          </a:r>
        </a:p>
        <a:p>
          <a:pPr algn="just"/>
          <a:r>
            <a:rPr lang="es-ES" sz="1400" b="1" dirty="0">
              <a:latin typeface="Arial" panose="020B0604020202020204" pitchFamily="34" charset="0"/>
              <a:cs typeface="Arial" panose="020B0604020202020204" pitchFamily="34" charset="0"/>
            </a:rPr>
            <a:t>iii) Por su relación con la pena conminada</a:t>
          </a:r>
          <a:endParaRPr lang="es-PE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6CA941-1C24-47A5-B6D5-53CF75279D87}" type="parTrans" cxnId="{8E945808-0D42-4B10-9A3A-38639CF4219C}">
      <dgm:prSet custT="1"/>
      <dgm:spPr/>
      <dgm:t>
        <a:bodyPr/>
        <a:lstStyle/>
        <a:p>
          <a:endParaRPr lang="es-PE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F0C48B-BDF5-43CB-830D-662CC0AB88FE}" type="sibTrans" cxnId="{8E945808-0D42-4B10-9A3A-38639CF4219C}">
      <dgm:prSet/>
      <dgm:spPr/>
      <dgm:t>
        <a:bodyPr/>
        <a:lstStyle/>
        <a:p>
          <a:endParaRPr lang="es-PE"/>
        </a:p>
      </dgm:t>
    </dgm:pt>
    <dgm:pt modelId="{1B3B790E-3DA5-416B-ADBF-FC81EBDF10D0}">
      <dgm:prSet custT="1"/>
      <dgm:spPr>
        <a:solidFill>
          <a:srgbClr val="FFFF00"/>
        </a:solidFill>
      </dgm:spPr>
      <dgm:t>
        <a:bodyPr/>
        <a:lstStyle/>
        <a:p>
          <a:r>
            <a:rPr lang="es-PE" sz="1400" b="1" dirty="0">
              <a:latin typeface="Arial" panose="020B0604020202020204" pitchFamily="34" charset="0"/>
              <a:cs typeface="Arial" panose="020B0604020202020204" pitchFamily="34" charset="0"/>
            </a:rPr>
            <a:t>NO SON COMUNICABLE A LOS DEMAS AUTORES Y PARTICIPES </a:t>
          </a:r>
        </a:p>
      </dgm:t>
    </dgm:pt>
    <dgm:pt modelId="{1D896BBB-66D5-4E38-9516-C0D8D947534E}" type="parTrans" cxnId="{28615758-E518-4D9A-A7BD-C32A4EA835C5}">
      <dgm:prSet custT="1"/>
      <dgm:spPr/>
      <dgm:t>
        <a:bodyPr/>
        <a:lstStyle/>
        <a:p>
          <a:endParaRPr lang="es-PE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D42448-99F6-4058-A289-853EC721B7AA}" type="sibTrans" cxnId="{28615758-E518-4D9A-A7BD-C32A4EA835C5}">
      <dgm:prSet/>
      <dgm:spPr/>
      <dgm:t>
        <a:bodyPr/>
        <a:lstStyle/>
        <a:p>
          <a:endParaRPr lang="es-PE"/>
        </a:p>
      </dgm:t>
    </dgm:pt>
    <dgm:pt modelId="{F2B54AF4-3AA8-4311-A51F-45ED9F1AF4E8}">
      <dgm:prSet custT="1"/>
      <dgm:spPr>
        <a:solidFill>
          <a:srgbClr val="FFFF00"/>
        </a:solidFill>
      </dgm:spPr>
      <dgm:t>
        <a:bodyPr/>
        <a:lstStyle/>
        <a:p>
          <a:pPr algn="ctr"/>
          <a:r>
            <a:rPr lang="es-PE" sz="1400" b="1" dirty="0">
              <a:latin typeface="Arial" panose="020B0604020202020204" pitchFamily="34" charset="0"/>
              <a:cs typeface="Arial" panose="020B0604020202020204" pitchFamily="34" charset="0"/>
            </a:rPr>
            <a:t>CIRCUNSTANCIAS PERSONALES RECAIDAS EN LOS AUTORES Y PARTICIPES</a:t>
          </a:r>
        </a:p>
      </dgm:t>
    </dgm:pt>
    <dgm:pt modelId="{FE0787CC-28C0-430D-B77D-A18DBEEFEEFB}" type="parTrans" cxnId="{91279280-9148-44F5-A7D5-57371AF93998}">
      <dgm:prSet/>
      <dgm:spPr/>
      <dgm:t>
        <a:bodyPr/>
        <a:lstStyle/>
        <a:p>
          <a:endParaRPr lang="es-PE"/>
        </a:p>
      </dgm:t>
    </dgm:pt>
    <dgm:pt modelId="{0EE6FD28-C56A-4186-9DEB-995272F2D97D}" type="sibTrans" cxnId="{91279280-9148-44F5-A7D5-57371AF93998}">
      <dgm:prSet/>
      <dgm:spPr/>
      <dgm:t>
        <a:bodyPr/>
        <a:lstStyle/>
        <a:p>
          <a:endParaRPr lang="es-PE"/>
        </a:p>
      </dgm:t>
    </dgm:pt>
    <dgm:pt modelId="{F32FEA08-17DE-4B55-8FC2-00379FFA00AD}">
      <dgm:prSet custT="1"/>
      <dgm:spPr/>
      <dgm:t>
        <a:bodyPr/>
        <a:lstStyle/>
        <a:p>
          <a:pPr algn="just"/>
          <a:r>
            <a:rPr lang="es-PE" sz="1400" b="1">
              <a:latin typeface="Arial" panose="020B0604020202020204" pitchFamily="34" charset="0"/>
              <a:cs typeface="Arial" panose="020B0604020202020204" pitchFamily="34" charset="0"/>
            </a:rPr>
            <a:t>i) </a:t>
          </a:r>
          <a:r>
            <a:rPr lang="es-PE" sz="1400" b="1" i="0">
              <a:latin typeface="Arial" panose="020B0604020202020204" pitchFamily="34" charset="0"/>
              <a:cs typeface="Arial" panose="020B0604020202020204" pitchFamily="34" charset="0"/>
            </a:rPr>
            <a:t>C</a:t>
          </a:r>
          <a:r>
            <a:rPr lang="es-ES" sz="1400" b="1" i="0">
              <a:latin typeface="Arial" panose="020B0604020202020204" pitchFamily="34" charset="0"/>
              <a:cs typeface="Arial" panose="020B0604020202020204" pitchFamily="34" charset="0"/>
            </a:rPr>
            <a:t>ondiciones objetivas de punibilidad.</a:t>
          </a:r>
        </a:p>
        <a:p>
          <a:pPr algn="just"/>
          <a:r>
            <a:rPr lang="es-ES" sz="1400" b="1" i="0">
              <a:latin typeface="Arial" panose="020B0604020202020204" pitchFamily="34" charset="0"/>
              <a:cs typeface="Arial" panose="020B0604020202020204" pitchFamily="34" charset="0"/>
            </a:rPr>
            <a:t>ii) Excusas absolutorias</a:t>
          </a:r>
          <a:endParaRPr lang="es-PE" sz="1400" b="1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0A86E1-3635-428E-A907-7714EE1FECF1}" type="parTrans" cxnId="{CE4CB7AC-5E27-48A5-9B23-824FD4BD4925}">
      <dgm:prSet custT="1"/>
      <dgm:spPr/>
      <dgm:t>
        <a:bodyPr/>
        <a:lstStyle/>
        <a:p>
          <a:endParaRPr lang="es-PE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6F7A1B-9221-46F3-B928-E10E285BFD73}" type="sibTrans" cxnId="{CE4CB7AC-5E27-48A5-9B23-824FD4BD4925}">
      <dgm:prSet/>
      <dgm:spPr/>
      <dgm:t>
        <a:bodyPr/>
        <a:lstStyle/>
        <a:p>
          <a:endParaRPr lang="es-PE"/>
        </a:p>
      </dgm:t>
    </dgm:pt>
    <dgm:pt modelId="{C76C30D3-9CB0-4709-A5B4-246FF00195C1}">
      <dgm:prSet custT="1"/>
      <dgm:spPr>
        <a:solidFill>
          <a:srgbClr val="FFC000"/>
        </a:solidFill>
      </dgm:spPr>
      <dgm:t>
        <a:bodyPr/>
        <a:lstStyle/>
        <a:p>
          <a:r>
            <a:rPr lang="es-PE" sz="1400" b="1" dirty="0">
              <a:latin typeface="Arial" panose="020B0604020202020204" pitchFamily="34" charset="0"/>
              <a:cs typeface="Arial" panose="020B0604020202020204" pitchFamily="34" charset="0"/>
            </a:rPr>
            <a:t>CUALIDADES PERSONALES RECAIDAS EN LOS AUTORES Y PARTICIPES</a:t>
          </a:r>
        </a:p>
      </dgm:t>
    </dgm:pt>
    <dgm:pt modelId="{14DFED3D-4DB4-47F1-9C66-F2976861DD23}" type="parTrans" cxnId="{84F03BCF-F647-4649-82C0-8C1FA35D257A}">
      <dgm:prSet/>
      <dgm:spPr/>
      <dgm:t>
        <a:bodyPr/>
        <a:lstStyle/>
        <a:p>
          <a:endParaRPr lang="es-PE"/>
        </a:p>
      </dgm:t>
    </dgm:pt>
    <dgm:pt modelId="{3918D608-9E6F-4225-989F-FB96844D1377}" type="sibTrans" cxnId="{84F03BCF-F647-4649-82C0-8C1FA35D257A}">
      <dgm:prSet/>
      <dgm:spPr/>
      <dgm:t>
        <a:bodyPr/>
        <a:lstStyle/>
        <a:p>
          <a:endParaRPr lang="es-PE"/>
        </a:p>
      </dgm:t>
    </dgm:pt>
    <dgm:pt modelId="{EDB74151-4042-491E-8FA4-06A0E553F3EB}">
      <dgm:prSet custT="1"/>
      <dgm:spPr>
        <a:solidFill>
          <a:srgbClr val="FFC000"/>
        </a:solidFill>
      </dgm:spPr>
      <dgm:t>
        <a:bodyPr/>
        <a:lstStyle/>
        <a:p>
          <a:r>
            <a:rPr lang="es-PE" sz="1400" b="1" dirty="0">
              <a:latin typeface="Arial" panose="020B0604020202020204" pitchFamily="34" charset="0"/>
              <a:cs typeface="Arial" panose="020B0604020202020204" pitchFamily="34" charset="0"/>
            </a:rPr>
            <a:t>NO SON COMUNICABLE A LOS DEMAS AUTORES Y PARTICIPES </a:t>
          </a:r>
        </a:p>
      </dgm:t>
    </dgm:pt>
    <dgm:pt modelId="{408658D1-B92F-4985-8306-275BA27B004E}" type="parTrans" cxnId="{171D8B51-62D3-4FCE-B517-729BDE599AAE}">
      <dgm:prSet custT="1"/>
      <dgm:spPr/>
      <dgm:t>
        <a:bodyPr/>
        <a:lstStyle/>
        <a:p>
          <a:endParaRPr lang="es-PE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3859F1-7382-45A1-BEE5-A2ABB5246C52}" type="sibTrans" cxnId="{171D8B51-62D3-4FCE-B517-729BDE599AAE}">
      <dgm:prSet/>
      <dgm:spPr/>
      <dgm:t>
        <a:bodyPr/>
        <a:lstStyle/>
        <a:p>
          <a:endParaRPr lang="es-PE"/>
        </a:p>
      </dgm:t>
    </dgm:pt>
    <dgm:pt modelId="{0E11FE66-7A74-4908-A665-FB5BBFE01FAF}">
      <dgm:prSet custT="1"/>
      <dgm:spPr>
        <a:solidFill>
          <a:srgbClr val="C00000"/>
        </a:solidFill>
      </dgm:spPr>
      <dgm:t>
        <a:bodyPr/>
        <a:lstStyle/>
        <a:p>
          <a:r>
            <a:rPr lang="es-PE" sz="1400" b="1">
              <a:latin typeface="Arial" panose="020B0604020202020204" pitchFamily="34" charset="0"/>
              <a:cs typeface="Arial" panose="020B0604020202020204" pitchFamily="34" charset="0"/>
            </a:rPr>
            <a:t>EL INJUSTO PENAL</a:t>
          </a:r>
        </a:p>
      </dgm:t>
    </dgm:pt>
    <dgm:pt modelId="{091228FA-B343-4854-90DD-A57A6DA38A0B}" type="parTrans" cxnId="{8DD3B4C7-B63C-4149-B09E-D0FD4430E6FB}">
      <dgm:prSet/>
      <dgm:spPr/>
      <dgm:t>
        <a:bodyPr/>
        <a:lstStyle/>
        <a:p>
          <a:endParaRPr lang="es-PE"/>
        </a:p>
      </dgm:t>
    </dgm:pt>
    <dgm:pt modelId="{AB096A3C-DB59-4A81-B105-7EFCA9148DF6}" type="sibTrans" cxnId="{8DD3B4C7-B63C-4149-B09E-D0FD4430E6FB}">
      <dgm:prSet/>
      <dgm:spPr/>
      <dgm:t>
        <a:bodyPr/>
        <a:lstStyle/>
        <a:p>
          <a:endParaRPr lang="es-PE"/>
        </a:p>
      </dgm:t>
    </dgm:pt>
    <dgm:pt modelId="{000DD743-D6D6-40C4-8155-F8885D3F510B}">
      <dgm:prSet custT="1"/>
      <dgm:spPr/>
      <dgm:t>
        <a:bodyPr/>
        <a:lstStyle/>
        <a:p>
          <a:r>
            <a:rPr lang="es-PE" sz="1400" b="1">
              <a:latin typeface="Arial" panose="020B0604020202020204" pitchFamily="34" charset="0"/>
              <a:cs typeface="Arial" panose="020B0604020202020204" pitchFamily="34" charset="0"/>
            </a:rPr>
            <a:t>supuesto de hecho contrario al ordenamiento juridico</a:t>
          </a:r>
        </a:p>
      </dgm:t>
    </dgm:pt>
    <dgm:pt modelId="{D515E481-8CE7-481F-A5B4-DD9F3C1A74F1}" type="parTrans" cxnId="{EBDD864A-C705-46E8-A728-4390A4ADC488}">
      <dgm:prSet custT="1"/>
      <dgm:spPr/>
      <dgm:t>
        <a:bodyPr/>
        <a:lstStyle/>
        <a:p>
          <a:endParaRPr lang="es-PE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49E662-E0EC-4AA3-8995-E7E7532E8711}" type="sibTrans" cxnId="{EBDD864A-C705-46E8-A728-4390A4ADC488}">
      <dgm:prSet/>
      <dgm:spPr/>
      <dgm:t>
        <a:bodyPr/>
        <a:lstStyle/>
        <a:p>
          <a:endParaRPr lang="es-PE"/>
        </a:p>
      </dgm:t>
    </dgm:pt>
    <dgm:pt modelId="{9910207A-41D5-4CC5-ACCE-B46B87045C25}">
      <dgm:prSet custT="1"/>
      <dgm:spPr>
        <a:solidFill>
          <a:srgbClr val="C00000"/>
        </a:solidFill>
      </dgm:spPr>
      <dgm:t>
        <a:bodyPr/>
        <a:lstStyle/>
        <a:p>
          <a:r>
            <a:rPr lang="es-PE" sz="1400" b="1" dirty="0">
              <a:latin typeface="Arial" panose="020B0604020202020204" pitchFamily="34" charset="0"/>
              <a:cs typeface="Arial" panose="020B0604020202020204" pitchFamily="34" charset="0"/>
            </a:rPr>
            <a:t>ES COMUNICABLE A TODOS LOS AUTORES Y PARTICIPES INTERVINIENTES </a:t>
          </a:r>
        </a:p>
      </dgm:t>
    </dgm:pt>
    <dgm:pt modelId="{9399A862-232B-4A04-8483-0498B63841AD}" type="parTrans" cxnId="{8AA45796-8C03-414F-9729-CCC2D2F6AC9E}">
      <dgm:prSet custT="1"/>
      <dgm:spPr/>
      <dgm:t>
        <a:bodyPr/>
        <a:lstStyle/>
        <a:p>
          <a:endParaRPr lang="es-PE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C6A905-526E-4035-9ED8-895182D75AFB}" type="sibTrans" cxnId="{8AA45796-8C03-414F-9729-CCC2D2F6AC9E}">
      <dgm:prSet/>
      <dgm:spPr/>
      <dgm:t>
        <a:bodyPr/>
        <a:lstStyle/>
        <a:p>
          <a:endParaRPr lang="es-PE"/>
        </a:p>
      </dgm:t>
    </dgm:pt>
    <dgm:pt modelId="{6ED760EF-7C30-42EA-AF54-172FF48E2AD5}" type="pres">
      <dgm:prSet presAssocID="{66047DF3-D97B-4B10-9A6B-90A3F8DCF97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0031BA8-F0F5-47E9-AECF-AF560EB34C52}" type="pres">
      <dgm:prSet presAssocID="{F2B54AF4-3AA8-4311-A51F-45ED9F1AF4E8}" presName="root1" presStyleCnt="0"/>
      <dgm:spPr/>
    </dgm:pt>
    <dgm:pt modelId="{EAFF6BFB-7EB1-444B-8E38-5FC7920199B2}" type="pres">
      <dgm:prSet presAssocID="{F2B54AF4-3AA8-4311-A51F-45ED9F1AF4E8}" presName="LevelOneTextNode" presStyleLbl="node0" presStyleIdx="0" presStyleCnt="3" custScaleX="162106" custScaleY="149010">
        <dgm:presLayoutVars>
          <dgm:chPref val="3"/>
        </dgm:presLayoutVars>
      </dgm:prSet>
      <dgm:spPr/>
    </dgm:pt>
    <dgm:pt modelId="{E0FF54CA-8280-45E6-BF9D-191570CFC8F5}" type="pres">
      <dgm:prSet presAssocID="{F2B54AF4-3AA8-4311-A51F-45ED9F1AF4E8}" presName="level2hierChild" presStyleCnt="0"/>
      <dgm:spPr/>
    </dgm:pt>
    <dgm:pt modelId="{D5416195-4F41-4020-B3E0-2F77BADDFF39}" type="pres">
      <dgm:prSet presAssocID="{B96CA941-1C24-47A5-B6D5-53CF75279D87}" presName="conn2-1" presStyleLbl="parChTrans1D2" presStyleIdx="0" presStyleCnt="3"/>
      <dgm:spPr/>
    </dgm:pt>
    <dgm:pt modelId="{68369463-300F-441F-BBE3-0B04ABB48562}" type="pres">
      <dgm:prSet presAssocID="{B96CA941-1C24-47A5-B6D5-53CF75279D87}" presName="connTx" presStyleLbl="parChTrans1D2" presStyleIdx="0" presStyleCnt="3"/>
      <dgm:spPr/>
    </dgm:pt>
    <dgm:pt modelId="{364EE5BB-BB93-4E61-9712-F7A6348428CE}" type="pres">
      <dgm:prSet presAssocID="{D9E8C694-3F8D-4CF9-9812-58F090CDE2F3}" presName="root2" presStyleCnt="0"/>
      <dgm:spPr/>
    </dgm:pt>
    <dgm:pt modelId="{5ABC4012-0DF9-486F-B7B4-97CA319796E4}" type="pres">
      <dgm:prSet presAssocID="{D9E8C694-3F8D-4CF9-9812-58F090CDE2F3}" presName="LevelTwoTextNode" presStyleLbl="node2" presStyleIdx="0" presStyleCnt="3" custScaleX="197147" custScaleY="173575">
        <dgm:presLayoutVars>
          <dgm:chPref val="3"/>
        </dgm:presLayoutVars>
      </dgm:prSet>
      <dgm:spPr/>
    </dgm:pt>
    <dgm:pt modelId="{5AD5ABED-5C59-4729-80C7-326F2701534A}" type="pres">
      <dgm:prSet presAssocID="{D9E8C694-3F8D-4CF9-9812-58F090CDE2F3}" presName="level3hierChild" presStyleCnt="0"/>
      <dgm:spPr/>
    </dgm:pt>
    <dgm:pt modelId="{68728128-A0E8-4970-B322-6DC84438C64A}" type="pres">
      <dgm:prSet presAssocID="{1D896BBB-66D5-4E38-9516-C0D8D947534E}" presName="conn2-1" presStyleLbl="parChTrans1D3" presStyleIdx="0" presStyleCnt="3"/>
      <dgm:spPr/>
    </dgm:pt>
    <dgm:pt modelId="{E5901EE7-5647-46DA-8E01-281AB7434408}" type="pres">
      <dgm:prSet presAssocID="{1D896BBB-66D5-4E38-9516-C0D8D947534E}" presName="connTx" presStyleLbl="parChTrans1D3" presStyleIdx="0" presStyleCnt="3"/>
      <dgm:spPr/>
    </dgm:pt>
    <dgm:pt modelId="{48A381CD-BF68-44B1-830F-0E035C10942D}" type="pres">
      <dgm:prSet presAssocID="{1B3B790E-3DA5-416B-ADBF-FC81EBDF10D0}" presName="root2" presStyleCnt="0"/>
      <dgm:spPr/>
    </dgm:pt>
    <dgm:pt modelId="{794BD563-EA47-4E66-88BE-7A8BEE17E4B3}" type="pres">
      <dgm:prSet presAssocID="{1B3B790E-3DA5-416B-ADBF-FC81EBDF10D0}" presName="LevelTwoTextNode" presStyleLbl="node3" presStyleIdx="0" presStyleCnt="3" custScaleX="163979" custScaleY="150215">
        <dgm:presLayoutVars>
          <dgm:chPref val="3"/>
        </dgm:presLayoutVars>
      </dgm:prSet>
      <dgm:spPr/>
    </dgm:pt>
    <dgm:pt modelId="{E6A4E2D4-B3E2-4330-8125-1A3EB3BBC15A}" type="pres">
      <dgm:prSet presAssocID="{1B3B790E-3DA5-416B-ADBF-FC81EBDF10D0}" presName="level3hierChild" presStyleCnt="0"/>
      <dgm:spPr/>
    </dgm:pt>
    <dgm:pt modelId="{398CE860-DC7A-49DC-9F2A-0CC36C71E287}" type="pres">
      <dgm:prSet presAssocID="{C76C30D3-9CB0-4709-A5B4-246FF00195C1}" presName="root1" presStyleCnt="0"/>
      <dgm:spPr/>
    </dgm:pt>
    <dgm:pt modelId="{A0C8B489-73B0-4F91-82AB-A5AF6DBD02E3}" type="pres">
      <dgm:prSet presAssocID="{C76C30D3-9CB0-4709-A5B4-246FF00195C1}" presName="LevelOneTextNode" presStyleLbl="node0" presStyleIdx="1" presStyleCnt="3" custScaleX="162629" custScaleY="145176">
        <dgm:presLayoutVars>
          <dgm:chPref val="3"/>
        </dgm:presLayoutVars>
      </dgm:prSet>
      <dgm:spPr/>
    </dgm:pt>
    <dgm:pt modelId="{CD3F31FD-9CE4-494C-A22B-70CD2CCD6952}" type="pres">
      <dgm:prSet presAssocID="{C76C30D3-9CB0-4709-A5B4-246FF00195C1}" presName="level2hierChild" presStyleCnt="0"/>
      <dgm:spPr/>
    </dgm:pt>
    <dgm:pt modelId="{5DF3363C-046F-4E6A-9EC1-D28F2BAE029F}" type="pres">
      <dgm:prSet presAssocID="{C60A86E1-3635-428E-A907-7714EE1FECF1}" presName="conn2-1" presStyleLbl="parChTrans1D2" presStyleIdx="1" presStyleCnt="3"/>
      <dgm:spPr/>
    </dgm:pt>
    <dgm:pt modelId="{6E07E114-3D7B-48E9-A232-BB428110D14C}" type="pres">
      <dgm:prSet presAssocID="{C60A86E1-3635-428E-A907-7714EE1FECF1}" presName="connTx" presStyleLbl="parChTrans1D2" presStyleIdx="1" presStyleCnt="3"/>
      <dgm:spPr/>
    </dgm:pt>
    <dgm:pt modelId="{7DC90C34-37EF-46FB-9BA4-08DD953A672B}" type="pres">
      <dgm:prSet presAssocID="{F32FEA08-17DE-4B55-8FC2-00379FFA00AD}" presName="root2" presStyleCnt="0"/>
      <dgm:spPr/>
    </dgm:pt>
    <dgm:pt modelId="{C9C86242-4C60-465F-9446-B8C646E95754}" type="pres">
      <dgm:prSet presAssocID="{F32FEA08-17DE-4B55-8FC2-00379FFA00AD}" presName="LevelTwoTextNode" presStyleLbl="node2" presStyleIdx="1" presStyleCnt="3" custScaleX="194494" custScaleY="162171">
        <dgm:presLayoutVars>
          <dgm:chPref val="3"/>
        </dgm:presLayoutVars>
      </dgm:prSet>
      <dgm:spPr/>
    </dgm:pt>
    <dgm:pt modelId="{E7F76A17-246B-4343-B429-1409B87E8A33}" type="pres">
      <dgm:prSet presAssocID="{F32FEA08-17DE-4B55-8FC2-00379FFA00AD}" presName="level3hierChild" presStyleCnt="0"/>
      <dgm:spPr/>
    </dgm:pt>
    <dgm:pt modelId="{9C4F72CB-A455-413A-8984-77B1CE370B20}" type="pres">
      <dgm:prSet presAssocID="{408658D1-B92F-4985-8306-275BA27B004E}" presName="conn2-1" presStyleLbl="parChTrans1D3" presStyleIdx="1" presStyleCnt="3"/>
      <dgm:spPr/>
    </dgm:pt>
    <dgm:pt modelId="{195750FF-252A-4F02-AD57-06061C103EFF}" type="pres">
      <dgm:prSet presAssocID="{408658D1-B92F-4985-8306-275BA27B004E}" presName="connTx" presStyleLbl="parChTrans1D3" presStyleIdx="1" presStyleCnt="3"/>
      <dgm:spPr/>
    </dgm:pt>
    <dgm:pt modelId="{E243D470-7596-4078-8843-BFC4CAB522E4}" type="pres">
      <dgm:prSet presAssocID="{EDB74151-4042-491E-8FA4-06A0E553F3EB}" presName="root2" presStyleCnt="0"/>
      <dgm:spPr/>
    </dgm:pt>
    <dgm:pt modelId="{3FEE49AC-51E5-4850-B38B-C7CA16045611}" type="pres">
      <dgm:prSet presAssocID="{EDB74151-4042-491E-8FA4-06A0E553F3EB}" presName="LevelTwoTextNode" presStyleLbl="node3" presStyleIdx="1" presStyleCnt="3" custScaleX="166511" custScaleY="140531">
        <dgm:presLayoutVars>
          <dgm:chPref val="3"/>
        </dgm:presLayoutVars>
      </dgm:prSet>
      <dgm:spPr/>
    </dgm:pt>
    <dgm:pt modelId="{7BD7A567-A73F-4E10-9575-2BD1A8A08536}" type="pres">
      <dgm:prSet presAssocID="{EDB74151-4042-491E-8FA4-06A0E553F3EB}" presName="level3hierChild" presStyleCnt="0"/>
      <dgm:spPr/>
    </dgm:pt>
    <dgm:pt modelId="{91D4946A-E287-4E81-A5B0-BD2BCCD5AFBD}" type="pres">
      <dgm:prSet presAssocID="{0E11FE66-7A74-4908-A665-FB5BBFE01FAF}" presName="root1" presStyleCnt="0"/>
      <dgm:spPr/>
    </dgm:pt>
    <dgm:pt modelId="{6361F1F0-72C2-4C85-AF1B-0E1D3E3F390C}" type="pres">
      <dgm:prSet presAssocID="{0E11FE66-7A74-4908-A665-FB5BBFE01FAF}" presName="LevelOneTextNode" presStyleLbl="node0" presStyleIdx="2" presStyleCnt="3" custScaleX="164974" custScaleY="129395">
        <dgm:presLayoutVars>
          <dgm:chPref val="3"/>
        </dgm:presLayoutVars>
      </dgm:prSet>
      <dgm:spPr/>
    </dgm:pt>
    <dgm:pt modelId="{79A32617-23B2-4E8C-86EB-05BCD859C03F}" type="pres">
      <dgm:prSet presAssocID="{0E11FE66-7A74-4908-A665-FB5BBFE01FAF}" presName="level2hierChild" presStyleCnt="0"/>
      <dgm:spPr/>
    </dgm:pt>
    <dgm:pt modelId="{C53FF7C2-A21A-4311-B6D4-840A8CCBB2ED}" type="pres">
      <dgm:prSet presAssocID="{D515E481-8CE7-481F-A5B4-DD9F3C1A74F1}" presName="conn2-1" presStyleLbl="parChTrans1D2" presStyleIdx="2" presStyleCnt="3"/>
      <dgm:spPr/>
    </dgm:pt>
    <dgm:pt modelId="{D2B29CA6-6300-45FC-83E7-B378705D573A}" type="pres">
      <dgm:prSet presAssocID="{D515E481-8CE7-481F-A5B4-DD9F3C1A74F1}" presName="connTx" presStyleLbl="parChTrans1D2" presStyleIdx="2" presStyleCnt="3"/>
      <dgm:spPr/>
    </dgm:pt>
    <dgm:pt modelId="{EEE0BB5C-019D-4192-AA31-E0C8D01E687C}" type="pres">
      <dgm:prSet presAssocID="{000DD743-D6D6-40C4-8155-F8885D3F510B}" presName="root2" presStyleCnt="0"/>
      <dgm:spPr/>
    </dgm:pt>
    <dgm:pt modelId="{460D4CA5-8865-41F2-B3EA-A3DA60053B27}" type="pres">
      <dgm:prSet presAssocID="{000DD743-D6D6-40C4-8155-F8885D3F510B}" presName="LevelTwoTextNode" presStyleLbl="node2" presStyleIdx="2" presStyleCnt="3" custScaleX="190834" custScaleY="160381">
        <dgm:presLayoutVars>
          <dgm:chPref val="3"/>
        </dgm:presLayoutVars>
      </dgm:prSet>
      <dgm:spPr/>
    </dgm:pt>
    <dgm:pt modelId="{B9D103D1-BFA7-4209-941A-0BED3E313C2C}" type="pres">
      <dgm:prSet presAssocID="{000DD743-D6D6-40C4-8155-F8885D3F510B}" presName="level3hierChild" presStyleCnt="0"/>
      <dgm:spPr/>
    </dgm:pt>
    <dgm:pt modelId="{736E7139-7FB4-4FC8-B1A2-4E9739025F12}" type="pres">
      <dgm:prSet presAssocID="{9399A862-232B-4A04-8483-0498B63841AD}" presName="conn2-1" presStyleLbl="parChTrans1D3" presStyleIdx="2" presStyleCnt="3"/>
      <dgm:spPr/>
    </dgm:pt>
    <dgm:pt modelId="{C7555951-591B-4100-BACA-BDA9E5F4B6FE}" type="pres">
      <dgm:prSet presAssocID="{9399A862-232B-4A04-8483-0498B63841AD}" presName="connTx" presStyleLbl="parChTrans1D3" presStyleIdx="2" presStyleCnt="3"/>
      <dgm:spPr/>
    </dgm:pt>
    <dgm:pt modelId="{9B42C74B-B0F5-4C16-A8B5-65DE6FB5A8D4}" type="pres">
      <dgm:prSet presAssocID="{9910207A-41D5-4CC5-ACCE-B46B87045C25}" presName="root2" presStyleCnt="0"/>
      <dgm:spPr/>
    </dgm:pt>
    <dgm:pt modelId="{500BFA06-A153-4D3A-9E6C-A7C628DAA494}" type="pres">
      <dgm:prSet presAssocID="{9910207A-41D5-4CC5-ACCE-B46B87045C25}" presName="LevelTwoTextNode" presStyleLbl="node3" presStyleIdx="2" presStyleCnt="3" custScaleX="166050" custScaleY="135910">
        <dgm:presLayoutVars>
          <dgm:chPref val="3"/>
        </dgm:presLayoutVars>
      </dgm:prSet>
      <dgm:spPr/>
    </dgm:pt>
    <dgm:pt modelId="{022C0B09-F99D-481D-A71E-8865F34F15A3}" type="pres">
      <dgm:prSet presAssocID="{9910207A-41D5-4CC5-ACCE-B46B87045C25}" presName="level3hierChild" presStyleCnt="0"/>
      <dgm:spPr/>
    </dgm:pt>
  </dgm:ptLst>
  <dgm:cxnLst>
    <dgm:cxn modelId="{1831BA01-BBEB-449A-BE9D-A56EF92D696B}" type="presOf" srcId="{0E11FE66-7A74-4908-A665-FB5BBFE01FAF}" destId="{6361F1F0-72C2-4C85-AF1B-0E1D3E3F390C}" srcOrd="0" destOrd="0" presId="urn:microsoft.com/office/officeart/2005/8/layout/hierarchy2"/>
    <dgm:cxn modelId="{8E945808-0D42-4B10-9A3A-38639CF4219C}" srcId="{F2B54AF4-3AA8-4311-A51F-45ED9F1AF4E8}" destId="{D9E8C694-3F8D-4CF9-9812-58F090CDE2F3}" srcOrd="0" destOrd="0" parTransId="{B96CA941-1C24-47A5-B6D5-53CF75279D87}" sibTransId="{D7F0C48B-BDF5-43CB-830D-662CC0AB88FE}"/>
    <dgm:cxn modelId="{8000A40B-6967-4C73-B1EC-2B3F1481868A}" type="presOf" srcId="{9399A862-232B-4A04-8483-0498B63841AD}" destId="{C7555951-591B-4100-BACA-BDA9E5F4B6FE}" srcOrd="1" destOrd="0" presId="urn:microsoft.com/office/officeart/2005/8/layout/hierarchy2"/>
    <dgm:cxn modelId="{CC9AEC0C-A3C4-4D14-8D14-F1AEDDDE5F0E}" type="presOf" srcId="{EDB74151-4042-491E-8FA4-06A0E553F3EB}" destId="{3FEE49AC-51E5-4850-B38B-C7CA16045611}" srcOrd="0" destOrd="0" presId="urn:microsoft.com/office/officeart/2005/8/layout/hierarchy2"/>
    <dgm:cxn modelId="{25513918-3F90-42E9-853E-95DCC8C4949F}" type="presOf" srcId="{F32FEA08-17DE-4B55-8FC2-00379FFA00AD}" destId="{C9C86242-4C60-465F-9446-B8C646E95754}" srcOrd="0" destOrd="0" presId="urn:microsoft.com/office/officeart/2005/8/layout/hierarchy2"/>
    <dgm:cxn modelId="{6EC4771D-CA45-4D0D-AB39-D1A0F8BF267B}" type="presOf" srcId="{1B3B790E-3DA5-416B-ADBF-FC81EBDF10D0}" destId="{794BD563-EA47-4E66-88BE-7A8BEE17E4B3}" srcOrd="0" destOrd="0" presId="urn:microsoft.com/office/officeart/2005/8/layout/hierarchy2"/>
    <dgm:cxn modelId="{5DC02024-5ED8-423C-9511-4E77C648CECB}" type="presOf" srcId="{C60A86E1-3635-428E-A907-7714EE1FECF1}" destId="{6E07E114-3D7B-48E9-A232-BB428110D14C}" srcOrd="1" destOrd="0" presId="urn:microsoft.com/office/officeart/2005/8/layout/hierarchy2"/>
    <dgm:cxn modelId="{0BA64137-0190-437D-8125-E9030D0B2970}" type="presOf" srcId="{9399A862-232B-4A04-8483-0498B63841AD}" destId="{736E7139-7FB4-4FC8-B1A2-4E9739025F12}" srcOrd="0" destOrd="0" presId="urn:microsoft.com/office/officeart/2005/8/layout/hierarchy2"/>
    <dgm:cxn modelId="{7ED8854A-3BCF-4515-97BD-C4D2604264AB}" type="presOf" srcId="{F2B54AF4-3AA8-4311-A51F-45ED9F1AF4E8}" destId="{EAFF6BFB-7EB1-444B-8E38-5FC7920199B2}" srcOrd="0" destOrd="0" presId="urn:microsoft.com/office/officeart/2005/8/layout/hierarchy2"/>
    <dgm:cxn modelId="{EBDD864A-C705-46E8-A728-4390A4ADC488}" srcId="{0E11FE66-7A74-4908-A665-FB5BBFE01FAF}" destId="{000DD743-D6D6-40C4-8155-F8885D3F510B}" srcOrd="0" destOrd="0" parTransId="{D515E481-8CE7-481F-A5B4-DD9F3C1A74F1}" sibTransId="{CD49E662-E0EC-4AA3-8995-E7E7532E8711}"/>
    <dgm:cxn modelId="{01CC876A-D01A-42A7-8F5D-EBD1F472C9CA}" type="presOf" srcId="{C60A86E1-3635-428E-A907-7714EE1FECF1}" destId="{5DF3363C-046F-4E6A-9EC1-D28F2BAE029F}" srcOrd="0" destOrd="0" presId="urn:microsoft.com/office/officeart/2005/8/layout/hierarchy2"/>
    <dgm:cxn modelId="{171D8B51-62D3-4FCE-B517-729BDE599AAE}" srcId="{F32FEA08-17DE-4B55-8FC2-00379FFA00AD}" destId="{EDB74151-4042-491E-8FA4-06A0E553F3EB}" srcOrd="0" destOrd="0" parTransId="{408658D1-B92F-4985-8306-275BA27B004E}" sibTransId="{A93859F1-7382-45A1-BEE5-A2ABB5246C52}"/>
    <dgm:cxn modelId="{28615758-E518-4D9A-A7BD-C32A4EA835C5}" srcId="{D9E8C694-3F8D-4CF9-9812-58F090CDE2F3}" destId="{1B3B790E-3DA5-416B-ADBF-FC81EBDF10D0}" srcOrd="0" destOrd="0" parTransId="{1D896BBB-66D5-4E38-9516-C0D8D947534E}" sibTransId="{DBD42448-99F6-4058-A289-853EC721B7AA}"/>
    <dgm:cxn modelId="{B89B667C-B2F5-4A26-B7FF-D90A717CC65D}" type="presOf" srcId="{B96CA941-1C24-47A5-B6D5-53CF75279D87}" destId="{D5416195-4F41-4020-B3E0-2F77BADDFF39}" srcOrd="0" destOrd="0" presId="urn:microsoft.com/office/officeart/2005/8/layout/hierarchy2"/>
    <dgm:cxn modelId="{91279280-9148-44F5-A7D5-57371AF93998}" srcId="{66047DF3-D97B-4B10-9A6B-90A3F8DCF97F}" destId="{F2B54AF4-3AA8-4311-A51F-45ED9F1AF4E8}" srcOrd="0" destOrd="0" parTransId="{FE0787CC-28C0-430D-B77D-A18DBEEFEEFB}" sibTransId="{0EE6FD28-C56A-4186-9DEB-995272F2D97D}"/>
    <dgm:cxn modelId="{7E754D81-4794-4711-A660-2C0E828D430A}" type="presOf" srcId="{1D896BBB-66D5-4E38-9516-C0D8D947534E}" destId="{E5901EE7-5647-46DA-8E01-281AB7434408}" srcOrd="1" destOrd="0" presId="urn:microsoft.com/office/officeart/2005/8/layout/hierarchy2"/>
    <dgm:cxn modelId="{C3476691-C5C9-4852-A5A6-A62AFDA08875}" type="presOf" srcId="{1D896BBB-66D5-4E38-9516-C0D8D947534E}" destId="{68728128-A0E8-4970-B322-6DC84438C64A}" srcOrd="0" destOrd="0" presId="urn:microsoft.com/office/officeart/2005/8/layout/hierarchy2"/>
    <dgm:cxn modelId="{BE173C92-B4D8-4BF1-A35B-4F3B9C91E439}" type="presOf" srcId="{D515E481-8CE7-481F-A5B4-DD9F3C1A74F1}" destId="{C53FF7C2-A21A-4311-B6D4-840A8CCBB2ED}" srcOrd="0" destOrd="0" presId="urn:microsoft.com/office/officeart/2005/8/layout/hierarchy2"/>
    <dgm:cxn modelId="{8AA45796-8C03-414F-9729-CCC2D2F6AC9E}" srcId="{000DD743-D6D6-40C4-8155-F8885D3F510B}" destId="{9910207A-41D5-4CC5-ACCE-B46B87045C25}" srcOrd="0" destOrd="0" parTransId="{9399A862-232B-4A04-8483-0498B63841AD}" sibTransId="{50C6A905-526E-4035-9ED8-895182D75AFB}"/>
    <dgm:cxn modelId="{5E8C6B9C-1C8C-4193-972C-A0A3A9653549}" type="presOf" srcId="{000DD743-D6D6-40C4-8155-F8885D3F510B}" destId="{460D4CA5-8865-41F2-B3EA-A3DA60053B27}" srcOrd="0" destOrd="0" presId="urn:microsoft.com/office/officeart/2005/8/layout/hierarchy2"/>
    <dgm:cxn modelId="{0E3A0AAB-FF1C-48EA-991D-440A5FD2288E}" type="presOf" srcId="{D9E8C694-3F8D-4CF9-9812-58F090CDE2F3}" destId="{5ABC4012-0DF9-486F-B7B4-97CA319796E4}" srcOrd="0" destOrd="0" presId="urn:microsoft.com/office/officeart/2005/8/layout/hierarchy2"/>
    <dgm:cxn modelId="{CE4CB7AC-5E27-48A5-9B23-824FD4BD4925}" srcId="{C76C30D3-9CB0-4709-A5B4-246FF00195C1}" destId="{F32FEA08-17DE-4B55-8FC2-00379FFA00AD}" srcOrd="0" destOrd="0" parTransId="{C60A86E1-3635-428E-A907-7714EE1FECF1}" sibTransId="{7A6F7A1B-9221-46F3-B928-E10E285BFD73}"/>
    <dgm:cxn modelId="{25294BB0-1062-4FD6-89E6-793DFF8AAF79}" type="presOf" srcId="{408658D1-B92F-4985-8306-275BA27B004E}" destId="{9C4F72CB-A455-413A-8984-77B1CE370B20}" srcOrd="0" destOrd="0" presId="urn:microsoft.com/office/officeart/2005/8/layout/hierarchy2"/>
    <dgm:cxn modelId="{7A28B1B5-B677-44F6-A08C-6B21F8946873}" type="presOf" srcId="{C76C30D3-9CB0-4709-A5B4-246FF00195C1}" destId="{A0C8B489-73B0-4F91-82AB-A5AF6DBD02E3}" srcOrd="0" destOrd="0" presId="urn:microsoft.com/office/officeart/2005/8/layout/hierarchy2"/>
    <dgm:cxn modelId="{0F6CCFB8-CF4C-43D0-8A1F-6D893ACDD347}" type="presOf" srcId="{9910207A-41D5-4CC5-ACCE-B46B87045C25}" destId="{500BFA06-A153-4D3A-9E6C-A7C628DAA494}" srcOrd="0" destOrd="0" presId="urn:microsoft.com/office/officeart/2005/8/layout/hierarchy2"/>
    <dgm:cxn modelId="{20EC89BD-274F-4EBB-9DA6-B5B9BCD0F263}" type="presOf" srcId="{408658D1-B92F-4985-8306-275BA27B004E}" destId="{195750FF-252A-4F02-AD57-06061C103EFF}" srcOrd="1" destOrd="0" presId="urn:microsoft.com/office/officeart/2005/8/layout/hierarchy2"/>
    <dgm:cxn modelId="{8DD3B4C7-B63C-4149-B09E-D0FD4430E6FB}" srcId="{66047DF3-D97B-4B10-9A6B-90A3F8DCF97F}" destId="{0E11FE66-7A74-4908-A665-FB5BBFE01FAF}" srcOrd="2" destOrd="0" parTransId="{091228FA-B343-4854-90DD-A57A6DA38A0B}" sibTransId="{AB096A3C-DB59-4A81-B105-7EFCA9148DF6}"/>
    <dgm:cxn modelId="{EDEAB8C9-CD39-4A13-95E8-510FC5C2B174}" type="presOf" srcId="{B96CA941-1C24-47A5-B6D5-53CF75279D87}" destId="{68369463-300F-441F-BBE3-0B04ABB48562}" srcOrd="1" destOrd="0" presId="urn:microsoft.com/office/officeart/2005/8/layout/hierarchy2"/>
    <dgm:cxn modelId="{84F03BCF-F647-4649-82C0-8C1FA35D257A}" srcId="{66047DF3-D97B-4B10-9A6B-90A3F8DCF97F}" destId="{C76C30D3-9CB0-4709-A5B4-246FF00195C1}" srcOrd="1" destOrd="0" parTransId="{14DFED3D-4DB4-47F1-9C66-F2976861DD23}" sibTransId="{3918D608-9E6F-4225-989F-FB96844D1377}"/>
    <dgm:cxn modelId="{54956BEC-9596-49A7-A8C3-29CBFA6FA198}" type="presOf" srcId="{D515E481-8CE7-481F-A5B4-DD9F3C1A74F1}" destId="{D2B29CA6-6300-45FC-83E7-B378705D573A}" srcOrd="1" destOrd="0" presId="urn:microsoft.com/office/officeart/2005/8/layout/hierarchy2"/>
    <dgm:cxn modelId="{5C91FEF1-47B1-437D-B624-E05F1F381816}" type="presOf" srcId="{66047DF3-D97B-4B10-9A6B-90A3F8DCF97F}" destId="{6ED760EF-7C30-42EA-AF54-172FF48E2AD5}" srcOrd="0" destOrd="0" presId="urn:microsoft.com/office/officeart/2005/8/layout/hierarchy2"/>
    <dgm:cxn modelId="{D5CA5E12-9215-4896-9613-DAD36EC4F00B}" type="presParOf" srcId="{6ED760EF-7C30-42EA-AF54-172FF48E2AD5}" destId="{30031BA8-F0F5-47E9-AECF-AF560EB34C52}" srcOrd="0" destOrd="0" presId="urn:microsoft.com/office/officeart/2005/8/layout/hierarchy2"/>
    <dgm:cxn modelId="{D1A18748-ADC6-437C-8812-C41F240A51F7}" type="presParOf" srcId="{30031BA8-F0F5-47E9-AECF-AF560EB34C52}" destId="{EAFF6BFB-7EB1-444B-8E38-5FC7920199B2}" srcOrd="0" destOrd="0" presId="urn:microsoft.com/office/officeart/2005/8/layout/hierarchy2"/>
    <dgm:cxn modelId="{96FEB82E-95D5-4633-BCAE-6F3F1037F06E}" type="presParOf" srcId="{30031BA8-F0F5-47E9-AECF-AF560EB34C52}" destId="{E0FF54CA-8280-45E6-BF9D-191570CFC8F5}" srcOrd="1" destOrd="0" presId="urn:microsoft.com/office/officeart/2005/8/layout/hierarchy2"/>
    <dgm:cxn modelId="{5C183A07-D55D-41E8-A943-FC6DF1BC33A6}" type="presParOf" srcId="{E0FF54CA-8280-45E6-BF9D-191570CFC8F5}" destId="{D5416195-4F41-4020-B3E0-2F77BADDFF39}" srcOrd="0" destOrd="0" presId="urn:microsoft.com/office/officeart/2005/8/layout/hierarchy2"/>
    <dgm:cxn modelId="{AB12B7BB-E219-4DC2-9667-55B0D1B1A985}" type="presParOf" srcId="{D5416195-4F41-4020-B3E0-2F77BADDFF39}" destId="{68369463-300F-441F-BBE3-0B04ABB48562}" srcOrd="0" destOrd="0" presId="urn:microsoft.com/office/officeart/2005/8/layout/hierarchy2"/>
    <dgm:cxn modelId="{DA27FCC9-1315-4606-8B6E-DB92AC6E8ADE}" type="presParOf" srcId="{E0FF54CA-8280-45E6-BF9D-191570CFC8F5}" destId="{364EE5BB-BB93-4E61-9712-F7A6348428CE}" srcOrd="1" destOrd="0" presId="urn:microsoft.com/office/officeart/2005/8/layout/hierarchy2"/>
    <dgm:cxn modelId="{A1F1FC0E-2653-42BC-8F17-7289B5A5BE67}" type="presParOf" srcId="{364EE5BB-BB93-4E61-9712-F7A6348428CE}" destId="{5ABC4012-0DF9-486F-B7B4-97CA319796E4}" srcOrd="0" destOrd="0" presId="urn:microsoft.com/office/officeart/2005/8/layout/hierarchy2"/>
    <dgm:cxn modelId="{975914B8-A03E-4F57-B705-B55AE3404813}" type="presParOf" srcId="{364EE5BB-BB93-4E61-9712-F7A6348428CE}" destId="{5AD5ABED-5C59-4729-80C7-326F2701534A}" srcOrd="1" destOrd="0" presId="urn:microsoft.com/office/officeart/2005/8/layout/hierarchy2"/>
    <dgm:cxn modelId="{59B1A573-2508-4751-88EE-7291D4907F65}" type="presParOf" srcId="{5AD5ABED-5C59-4729-80C7-326F2701534A}" destId="{68728128-A0E8-4970-B322-6DC84438C64A}" srcOrd="0" destOrd="0" presId="urn:microsoft.com/office/officeart/2005/8/layout/hierarchy2"/>
    <dgm:cxn modelId="{013231A9-3575-44B3-B8C5-D61FA891AC52}" type="presParOf" srcId="{68728128-A0E8-4970-B322-6DC84438C64A}" destId="{E5901EE7-5647-46DA-8E01-281AB7434408}" srcOrd="0" destOrd="0" presId="urn:microsoft.com/office/officeart/2005/8/layout/hierarchy2"/>
    <dgm:cxn modelId="{3362CD2C-3301-4964-A1F6-32FEC5FE4F2C}" type="presParOf" srcId="{5AD5ABED-5C59-4729-80C7-326F2701534A}" destId="{48A381CD-BF68-44B1-830F-0E035C10942D}" srcOrd="1" destOrd="0" presId="urn:microsoft.com/office/officeart/2005/8/layout/hierarchy2"/>
    <dgm:cxn modelId="{A61C00B3-0940-42E9-AE1E-93FE39B48C88}" type="presParOf" srcId="{48A381CD-BF68-44B1-830F-0E035C10942D}" destId="{794BD563-EA47-4E66-88BE-7A8BEE17E4B3}" srcOrd="0" destOrd="0" presId="urn:microsoft.com/office/officeart/2005/8/layout/hierarchy2"/>
    <dgm:cxn modelId="{28CF4C2C-B38E-4A81-9573-1374CFE16627}" type="presParOf" srcId="{48A381CD-BF68-44B1-830F-0E035C10942D}" destId="{E6A4E2D4-B3E2-4330-8125-1A3EB3BBC15A}" srcOrd="1" destOrd="0" presId="urn:microsoft.com/office/officeart/2005/8/layout/hierarchy2"/>
    <dgm:cxn modelId="{882A96FC-16B2-42B4-8B16-271B6B7DC11C}" type="presParOf" srcId="{6ED760EF-7C30-42EA-AF54-172FF48E2AD5}" destId="{398CE860-DC7A-49DC-9F2A-0CC36C71E287}" srcOrd="1" destOrd="0" presId="urn:microsoft.com/office/officeart/2005/8/layout/hierarchy2"/>
    <dgm:cxn modelId="{F75B34DF-9FC5-42DE-842B-9760A1DBDC5A}" type="presParOf" srcId="{398CE860-DC7A-49DC-9F2A-0CC36C71E287}" destId="{A0C8B489-73B0-4F91-82AB-A5AF6DBD02E3}" srcOrd="0" destOrd="0" presId="urn:microsoft.com/office/officeart/2005/8/layout/hierarchy2"/>
    <dgm:cxn modelId="{3DD23F46-BB95-4EF4-ADA6-72A81BCE9306}" type="presParOf" srcId="{398CE860-DC7A-49DC-9F2A-0CC36C71E287}" destId="{CD3F31FD-9CE4-494C-A22B-70CD2CCD6952}" srcOrd="1" destOrd="0" presId="urn:microsoft.com/office/officeart/2005/8/layout/hierarchy2"/>
    <dgm:cxn modelId="{C495AA11-0A9E-4507-AED5-F560D826B068}" type="presParOf" srcId="{CD3F31FD-9CE4-494C-A22B-70CD2CCD6952}" destId="{5DF3363C-046F-4E6A-9EC1-D28F2BAE029F}" srcOrd="0" destOrd="0" presId="urn:microsoft.com/office/officeart/2005/8/layout/hierarchy2"/>
    <dgm:cxn modelId="{315E347E-D07A-4EB8-823A-59E6BA3DB81B}" type="presParOf" srcId="{5DF3363C-046F-4E6A-9EC1-D28F2BAE029F}" destId="{6E07E114-3D7B-48E9-A232-BB428110D14C}" srcOrd="0" destOrd="0" presId="urn:microsoft.com/office/officeart/2005/8/layout/hierarchy2"/>
    <dgm:cxn modelId="{95DDEE3B-C562-437F-98DB-56B85C73DCD0}" type="presParOf" srcId="{CD3F31FD-9CE4-494C-A22B-70CD2CCD6952}" destId="{7DC90C34-37EF-46FB-9BA4-08DD953A672B}" srcOrd="1" destOrd="0" presId="urn:microsoft.com/office/officeart/2005/8/layout/hierarchy2"/>
    <dgm:cxn modelId="{7EA2BAB4-EDE2-4B78-B6C9-B006A19DDA8C}" type="presParOf" srcId="{7DC90C34-37EF-46FB-9BA4-08DD953A672B}" destId="{C9C86242-4C60-465F-9446-B8C646E95754}" srcOrd="0" destOrd="0" presId="urn:microsoft.com/office/officeart/2005/8/layout/hierarchy2"/>
    <dgm:cxn modelId="{461E6E4B-179F-47EC-A56D-B774F7D57BF5}" type="presParOf" srcId="{7DC90C34-37EF-46FB-9BA4-08DD953A672B}" destId="{E7F76A17-246B-4343-B429-1409B87E8A33}" srcOrd="1" destOrd="0" presId="urn:microsoft.com/office/officeart/2005/8/layout/hierarchy2"/>
    <dgm:cxn modelId="{D34FA868-5682-408B-891C-A36B013049F4}" type="presParOf" srcId="{E7F76A17-246B-4343-B429-1409B87E8A33}" destId="{9C4F72CB-A455-413A-8984-77B1CE370B20}" srcOrd="0" destOrd="0" presId="urn:microsoft.com/office/officeart/2005/8/layout/hierarchy2"/>
    <dgm:cxn modelId="{0B6DBD43-2279-4F33-A377-802256250214}" type="presParOf" srcId="{9C4F72CB-A455-413A-8984-77B1CE370B20}" destId="{195750FF-252A-4F02-AD57-06061C103EFF}" srcOrd="0" destOrd="0" presId="urn:microsoft.com/office/officeart/2005/8/layout/hierarchy2"/>
    <dgm:cxn modelId="{9DEAD25F-DEC5-4107-877B-E82C76332186}" type="presParOf" srcId="{E7F76A17-246B-4343-B429-1409B87E8A33}" destId="{E243D470-7596-4078-8843-BFC4CAB522E4}" srcOrd="1" destOrd="0" presId="urn:microsoft.com/office/officeart/2005/8/layout/hierarchy2"/>
    <dgm:cxn modelId="{6B3B528F-1234-475C-9308-12EBB5B43E70}" type="presParOf" srcId="{E243D470-7596-4078-8843-BFC4CAB522E4}" destId="{3FEE49AC-51E5-4850-B38B-C7CA16045611}" srcOrd="0" destOrd="0" presId="urn:microsoft.com/office/officeart/2005/8/layout/hierarchy2"/>
    <dgm:cxn modelId="{8163EEE7-4562-4781-B3E1-CD7FBA47E706}" type="presParOf" srcId="{E243D470-7596-4078-8843-BFC4CAB522E4}" destId="{7BD7A567-A73F-4E10-9575-2BD1A8A08536}" srcOrd="1" destOrd="0" presId="urn:microsoft.com/office/officeart/2005/8/layout/hierarchy2"/>
    <dgm:cxn modelId="{BD33DCCD-5FE2-46AF-84B7-4075E5E85EB9}" type="presParOf" srcId="{6ED760EF-7C30-42EA-AF54-172FF48E2AD5}" destId="{91D4946A-E287-4E81-A5B0-BD2BCCD5AFBD}" srcOrd="2" destOrd="0" presId="urn:microsoft.com/office/officeart/2005/8/layout/hierarchy2"/>
    <dgm:cxn modelId="{7FF3EEA2-2A66-40D8-BA81-14413767B51F}" type="presParOf" srcId="{91D4946A-E287-4E81-A5B0-BD2BCCD5AFBD}" destId="{6361F1F0-72C2-4C85-AF1B-0E1D3E3F390C}" srcOrd="0" destOrd="0" presId="urn:microsoft.com/office/officeart/2005/8/layout/hierarchy2"/>
    <dgm:cxn modelId="{22BD0680-A557-451A-9D98-3A1518F522D9}" type="presParOf" srcId="{91D4946A-E287-4E81-A5B0-BD2BCCD5AFBD}" destId="{79A32617-23B2-4E8C-86EB-05BCD859C03F}" srcOrd="1" destOrd="0" presId="urn:microsoft.com/office/officeart/2005/8/layout/hierarchy2"/>
    <dgm:cxn modelId="{D0884BDB-B81F-4610-9852-682D91755F27}" type="presParOf" srcId="{79A32617-23B2-4E8C-86EB-05BCD859C03F}" destId="{C53FF7C2-A21A-4311-B6D4-840A8CCBB2ED}" srcOrd="0" destOrd="0" presId="urn:microsoft.com/office/officeart/2005/8/layout/hierarchy2"/>
    <dgm:cxn modelId="{F09F62E9-B5A7-412E-A4A7-45971F88885A}" type="presParOf" srcId="{C53FF7C2-A21A-4311-B6D4-840A8CCBB2ED}" destId="{D2B29CA6-6300-45FC-83E7-B378705D573A}" srcOrd="0" destOrd="0" presId="urn:microsoft.com/office/officeart/2005/8/layout/hierarchy2"/>
    <dgm:cxn modelId="{4F559BBC-CAED-49B2-930F-60D25FCA7B53}" type="presParOf" srcId="{79A32617-23B2-4E8C-86EB-05BCD859C03F}" destId="{EEE0BB5C-019D-4192-AA31-E0C8D01E687C}" srcOrd="1" destOrd="0" presId="urn:microsoft.com/office/officeart/2005/8/layout/hierarchy2"/>
    <dgm:cxn modelId="{B33DA064-CC9E-4109-9CFF-DCE12EB98052}" type="presParOf" srcId="{EEE0BB5C-019D-4192-AA31-E0C8D01E687C}" destId="{460D4CA5-8865-41F2-B3EA-A3DA60053B27}" srcOrd="0" destOrd="0" presId="urn:microsoft.com/office/officeart/2005/8/layout/hierarchy2"/>
    <dgm:cxn modelId="{00C74D1C-DDB1-46C7-9A69-3629D5EF431F}" type="presParOf" srcId="{EEE0BB5C-019D-4192-AA31-E0C8D01E687C}" destId="{B9D103D1-BFA7-4209-941A-0BED3E313C2C}" srcOrd="1" destOrd="0" presId="urn:microsoft.com/office/officeart/2005/8/layout/hierarchy2"/>
    <dgm:cxn modelId="{606C7A03-7614-4BFB-9792-98ED60FA5279}" type="presParOf" srcId="{B9D103D1-BFA7-4209-941A-0BED3E313C2C}" destId="{736E7139-7FB4-4FC8-B1A2-4E9739025F12}" srcOrd="0" destOrd="0" presId="urn:microsoft.com/office/officeart/2005/8/layout/hierarchy2"/>
    <dgm:cxn modelId="{2677FE29-3A21-4EAF-BD76-67C05B1043AA}" type="presParOf" srcId="{736E7139-7FB4-4FC8-B1A2-4E9739025F12}" destId="{C7555951-591B-4100-BACA-BDA9E5F4B6FE}" srcOrd="0" destOrd="0" presId="urn:microsoft.com/office/officeart/2005/8/layout/hierarchy2"/>
    <dgm:cxn modelId="{E15FE95F-C6BC-4E92-A05E-48D212DB5178}" type="presParOf" srcId="{B9D103D1-BFA7-4209-941A-0BED3E313C2C}" destId="{9B42C74B-B0F5-4C16-A8B5-65DE6FB5A8D4}" srcOrd="1" destOrd="0" presId="urn:microsoft.com/office/officeart/2005/8/layout/hierarchy2"/>
    <dgm:cxn modelId="{D0D83C11-21E3-4AD1-98A1-C82211A343EE}" type="presParOf" srcId="{9B42C74B-B0F5-4C16-A8B5-65DE6FB5A8D4}" destId="{500BFA06-A153-4D3A-9E6C-A7C628DAA494}" srcOrd="0" destOrd="0" presId="urn:microsoft.com/office/officeart/2005/8/layout/hierarchy2"/>
    <dgm:cxn modelId="{C9D987A9-52C2-451B-9154-04E6841C357C}" type="presParOf" srcId="{9B42C74B-B0F5-4C16-A8B5-65DE6FB5A8D4}" destId="{022C0B09-F99D-481D-A71E-8865F34F15A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DE33CE6-E7F8-447B-BC2D-9A2DB1AADAB1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1BD9D63A-9032-4DFF-AE09-743C503077EB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rgbClr val="FFFF00"/>
        </a:solidFill>
        <a:ln>
          <a:solidFill>
            <a:schemeClr val="tx1"/>
          </a:solidFill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  <dgm:t>
        <a:bodyPr/>
        <a:lstStyle/>
        <a:p>
          <a:r>
            <a:rPr lang="es-PE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DELITOS DE DOMINIO</a:t>
          </a:r>
        </a:p>
      </dgm:t>
    </dgm:pt>
    <dgm:pt modelId="{BC649A04-2DDF-4CCB-8FFB-B97AA0807BAD}" type="parTrans" cxnId="{E6E2DA07-2A7A-44AD-BF2B-4001975A35A2}">
      <dgm:prSet/>
      <dgm:spPr/>
      <dgm:t>
        <a:bodyPr/>
        <a:lstStyle/>
        <a:p>
          <a:endParaRPr lang="es-PE"/>
        </a:p>
      </dgm:t>
    </dgm:pt>
    <dgm:pt modelId="{C26826DA-FE5E-47CF-BDCE-9AE2DFCBF8F5}" type="sibTrans" cxnId="{E6E2DA07-2A7A-44AD-BF2B-4001975A35A2}">
      <dgm:prSet/>
      <dgm:spPr/>
      <dgm:t>
        <a:bodyPr/>
        <a:lstStyle/>
        <a:p>
          <a:endParaRPr lang="es-PE"/>
        </a:p>
      </dgm:t>
    </dgm:pt>
    <dgm:pt modelId="{455172DB-C5EB-470B-8E3F-0E04A8452478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PE" sz="1800" b="1" dirty="0">
              <a:solidFill>
                <a:schemeClr val="tx1"/>
              </a:solidFill>
              <a:effectLst/>
            </a:rPr>
            <a:t>Delitos comune</a:t>
          </a:r>
          <a:r>
            <a:rPr lang="es-PE" sz="1800" b="1" dirty="0">
              <a:solidFill>
                <a:schemeClr val="tx1"/>
              </a:solidFill>
            </a:rPr>
            <a:t>s</a:t>
          </a:r>
        </a:p>
      </dgm:t>
    </dgm:pt>
    <dgm:pt modelId="{282569FF-4EA6-4D27-AE09-424DD02DA620}" type="parTrans" cxnId="{8E006134-98B8-4CA1-B928-B6061C3B8F75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es-PE" sz="1100" b="1">
            <a:solidFill>
              <a:schemeClr val="tx1"/>
            </a:solidFill>
          </a:endParaRPr>
        </a:p>
      </dgm:t>
    </dgm:pt>
    <dgm:pt modelId="{03BC0E78-489A-4C23-A985-41CFC5309AC9}" type="sibTrans" cxnId="{8E006134-98B8-4CA1-B928-B6061C3B8F75}">
      <dgm:prSet/>
      <dgm:spPr/>
      <dgm:t>
        <a:bodyPr/>
        <a:lstStyle/>
        <a:p>
          <a:endParaRPr lang="es-PE"/>
        </a:p>
      </dgm:t>
    </dgm:pt>
    <dgm:pt modelId="{B13146EE-1541-4DE7-87AC-3A8D7DE9EE6C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PE" sz="1600" b="1" dirty="0">
              <a:solidFill>
                <a:schemeClr val="tx1"/>
              </a:solidFill>
            </a:rPr>
            <a:t>Delitos especiales</a:t>
          </a:r>
        </a:p>
      </dgm:t>
    </dgm:pt>
    <dgm:pt modelId="{37670B4A-1F3C-4807-9338-99BBDFC64F42}" type="parTrans" cxnId="{A8831DE8-C30E-4641-91F0-F82DF0333AAC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es-PE" sz="1100" b="1">
            <a:solidFill>
              <a:schemeClr val="tx1"/>
            </a:solidFill>
          </a:endParaRPr>
        </a:p>
      </dgm:t>
    </dgm:pt>
    <dgm:pt modelId="{310B1822-7AC8-414C-A703-DE7EC237DE39}" type="sibTrans" cxnId="{A8831DE8-C30E-4641-91F0-F82DF0333AAC}">
      <dgm:prSet/>
      <dgm:spPr/>
      <dgm:t>
        <a:bodyPr/>
        <a:lstStyle/>
        <a:p>
          <a:endParaRPr lang="es-PE"/>
        </a:p>
      </dgm:t>
    </dgm:pt>
    <dgm:pt modelId="{CB157F56-2531-4D8B-8013-B487BA2517CB}" type="asst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ES" sz="1400" b="1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NORMA DE PROHIBICIÓN</a:t>
          </a:r>
          <a:endParaRPr lang="es-PE" sz="1400" b="1" dirty="0">
            <a:solidFill>
              <a:srgbClr val="FF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74AB25-BFE5-465B-8327-7421BCCCA8D1}" type="parTrans" cxnId="{CD2E0D2E-A723-455B-A28F-F471A88796BC}">
      <dgm:prSet/>
      <dgm:spPr/>
      <dgm:t>
        <a:bodyPr/>
        <a:lstStyle/>
        <a:p>
          <a:endParaRPr lang="es-PE"/>
        </a:p>
      </dgm:t>
    </dgm:pt>
    <dgm:pt modelId="{B6C82131-DB12-4BAF-91C0-963E8B2F1039}" type="sibTrans" cxnId="{CD2E0D2E-A723-455B-A28F-F471A88796BC}">
      <dgm:prSet/>
      <dgm:spPr/>
      <dgm:t>
        <a:bodyPr/>
        <a:lstStyle/>
        <a:p>
          <a:endParaRPr lang="es-PE"/>
        </a:p>
      </dgm:t>
    </dgm:pt>
    <dgm:pt modelId="{9008754D-13F9-4226-AE75-7F0C61FE9522}" type="pres">
      <dgm:prSet presAssocID="{FDE33CE6-E7F8-447B-BC2D-9A2DB1AADAB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AA023B4-D7EE-494C-8733-B694C6F23666}" type="pres">
      <dgm:prSet presAssocID="{1BD9D63A-9032-4DFF-AE09-743C503077EB}" presName="hierRoot1" presStyleCnt="0">
        <dgm:presLayoutVars>
          <dgm:hierBranch val="init"/>
        </dgm:presLayoutVars>
      </dgm:prSet>
      <dgm:spPr/>
    </dgm:pt>
    <dgm:pt modelId="{ECB67434-E009-4F9A-9962-458EA8050F9E}" type="pres">
      <dgm:prSet presAssocID="{1BD9D63A-9032-4DFF-AE09-743C503077EB}" presName="rootComposite1" presStyleCnt="0"/>
      <dgm:spPr/>
    </dgm:pt>
    <dgm:pt modelId="{CD54F600-D26A-4D4C-9873-388546D605FA}" type="pres">
      <dgm:prSet presAssocID="{1BD9D63A-9032-4DFF-AE09-743C503077EB}" presName="rootText1" presStyleLbl="node0" presStyleIdx="0" presStyleCnt="1" custScaleX="80448" custScaleY="79185" custLinFactNeighborX="6079" custLinFactNeighborY="2550">
        <dgm:presLayoutVars>
          <dgm:chPref val="3"/>
        </dgm:presLayoutVars>
      </dgm:prSet>
      <dgm:spPr/>
    </dgm:pt>
    <dgm:pt modelId="{A0AAEA4D-C2BD-4113-B4ED-FA72B1CF443D}" type="pres">
      <dgm:prSet presAssocID="{1BD9D63A-9032-4DFF-AE09-743C503077EB}" presName="rootConnector1" presStyleLbl="node1" presStyleIdx="0" presStyleCnt="0"/>
      <dgm:spPr/>
    </dgm:pt>
    <dgm:pt modelId="{62211F8E-FD61-43FA-B5FD-1EC2F30C2917}" type="pres">
      <dgm:prSet presAssocID="{1BD9D63A-9032-4DFF-AE09-743C503077EB}" presName="hierChild2" presStyleCnt="0"/>
      <dgm:spPr/>
    </dgm:pt>
    <dgm:pt modelId="{32DF647D-8C99-481E-9F74-81E9970D7A7E}" type="pres">
      <dgm:prSet presAssocID="{282569FF-4EA6-4D27-AE09-424DD02DA620}" presName="Name64" presStyleLbl="parChTrans1D2" presStyleIdx="0" presStyleCnt="3"/>
      <dgm:spPr/>
    </dgm:pt>
    <dgm:pt modelId="{D4215933-7D3E-4CEA-B5D9-17A21CF21D4C}" type="pres">
      <dgm:prSet presAssocID="{455172DB-C5EB-470B-8E3F-0E04A8452478}" presName="hierRoot2" presStyleCnt="0">
        <dgm:presLayoutVars>
          <dgm:hierBranch val="init"/>
        </dgm:presLayoutVars>
      </dgm:prSet>
      <dgm:spPr/>
    </dgm:pt>
    <dgm:pt modelId="{EE0E01B7-C1FB-45B2-AF80-E85CCE1297FB}" type="pres">
      <dgm:prSet presAssocID="{455172DB-C5EB-470B-8E3F-0E04A8452478}" presName="rootComposite" presStyleCnt="0"/>
      <dgm:spPr/>
    </dgm:pt>
    <dgm:pt modelId="{5C2FD797-80FD-4B89-9C77-39A0D8096940}" type="pres">
      <dgm:prSet presAssocID="{455172DB-C5EB-470B-8E3F-0E04A8452478}" presName="rootText" presStyleLbl="node2" presStyleIdx="0" presStyleCnt="2" custScaleX="63118" custScaleY="81966" custLinFactNeighborX="-5115" custLinFactNeighborY="2440">
        <dgm:presLayoutVars>
          <dgm:chPref val="3"/>
        </dgm:presLayoutVars>
      </dgm:prSet>
      <dgm:spPr/>
    </dgm:pt>
    <dgm:pt modelId="{DCE461B4-39B5-4C19-95FC-965B4D229F70}" type="pres">
      <dgm:prSet presAssocID="{455172DB-C5EB-470B-8E3F-0E04A8452478}" presName="rootConnector" presStyleLbl="node2" presStyleIdx="0" presStyleCnt="2"/>
      <dgm:spPr/>
    </dgm:pt>
    <dgm:pt modelId="{039FE122-48B8-4E82-8554-0587699A07CA}" type="pres">
      <dgm:prSet presAssocID="{455172DB-C5EB-470B-8E3F-0E04A8452478}" presName="hierChild4" presStyleCnt="0"/>
      <dgm:spPr/>
    </dgm:pt>
    <dgm:pt modelId="{42300D51-1B00-447C-9FD6-2C72F71CF159}" type="pres">
      <dgm:prSet presAssocID="{455172DB-C5EB-470B-8E3F-0E04A8452478}" presName="hierChild5" presStyleCnt="0"/>
      <dgm:spPr/>
    </dgm:pt>
    <dgm:pt modelId="{81033BC8-8469-447E-9DD9-E32E778BBF9B}" type="pres">
      <dgm:prSet presAssocID="{37670B4A-1F3C-4807-9338-99BBDFC64F42}" presName="Name64" presStyleLbl="parChTrans1D2" presStyleIdx="1" presStyleCnt="3"/>
      <dgm:spPr/>
    </dgm:pt>
    <dgm:pt modelId="{B02D6714-D495-4A8E-A5E1-1AB0F9F43DF9}" type="pres">
      <dgm:prSet presAssocID="{B13146EE-1541-4DE7-87AC-3A8D7DE9EE6C}" presName="hierRoot2" presStyleCnt="0">
        <dgm:presLayoutVars>
          <dgm:hierBranch val="init"/>
        </dgm:presLayoutVars>
      </dgm:prSet>
      <dgm:spPr/>
    </dgm:pt>
    <dgm:pt modelId="{E5227DCD-59C2-4174-89D7-913D5B1D2595}" type="pres">
      <dgm:prSet presAssocID="{B13146EE-1541-4DE7-87AC-3A8D7DE9EE6C}" presName="rootComposite" presStyleCnt="0"/>
      <dgm:spPr/>
    </dgm:pt>
    <dgm:pt modelId="{77260823-9D00-4011-9994-9B7149920800}" type="pres">
      <dgm:prSet presAssocID="{B13146EE-1541-4DE7-87AC-3A8D7DE9EE6C}" presName="rootText" presStyleLbl="node2" presStyleIdx="1" presStyleCnt="2" custScaleX="63814" custScaleY="94402" custLinFactNeighborX="-5291" custLinFactNeighborY="-2628">
        <dgm:presLayoutVars>
          <dgm:chPref val="3"/>
        </dgm:presLayoutVars>
      </dgm:prSet>
      <dgm:spPr/>
    </dgm:pt>
    <dgm:pt modelId="{78F91C01-DE76-41FA-9698-18CB0CF2AD31}" type="pres">
      <dgm:prSet presAssocID="{B13146EE-1541-4DE7-87AC-3A8D7DE9EE6C}" presName="rootConnector" presStyleLbl="node2" presStyleIdx="1" presStyleCnt="2"/>
      <dgm:spPr/>
    </dgm:pt>
    <dgm:pt modelId="{7EBF8B02-34C0-4811-91AC-A391B4DC0E33}" type="pres">
      <dgm:prSet presAssocID="{B13146EE-1541-4DE7-87AC-3A8D7DE9EE6C}" presName="hierChild4" presStyleCnt="0"/>
      <dgm:spPr/>
    </dgm:pt>
    <dgm:pt modelId="{CDBB0CB6-7FDF-4A0D-B2F2-929327CEAE67}" type="pres">
      <dgm:prSet presAssocID="{B13146EE-1541-4DE7-87AC-3A8D7DE9EE6C}" presName="hierChild5" presStyleCnt="0"/>
      <dgm:spPr/>
    </dgm:pt>
    <dgm:pt modelId="{6DE019B1-858D-4EE7-BA0E-5FA460AB70A9}" type="pres">
      <dgm:prSet presAssocID="{1BD9D63A-9032-4DFF-AE09-743C503077EB}" presName="hierChild3" presStyleCnt="0"/>
      <dgm:spPr/>
    </dgm:pt>
    <dgm:pt modelId="{131557FF-1996-42FF-9E5D-49F089565C08}" type="pres">
      <dgm:prSet presAssocID="{D174AB25-BFE5-465B-8327-7421BCCCA8D1}" presName="Name115" presStyleLbl="parChTrans1D2" presStyleIdx="2" presStyleCnt="3"/>
      <dgm:spPr/>
    </dgm:pt>
    <dgm:pt modelId="{4A695C9A-A193-4BC9-8CC7-BA934C9782DC}" type="pres">
      <dgm:prSet presAssocID="{CB157F56-2531-4D8B-8013-B487BA2517CB}" presName="hierRoot3" presStyleCnt="0">
        <dgm:presLayoutVars>
          <dgm:hierBranch val="init"/>
        </dgm:presLayoutVars>
      </dgm:prSet>
      <dgm:spPr/>
    </dgm:pt>
    <dgm:pt modelId="{4F0B2922-83B0-4181-A454-BA95BEDB53C1}" type="pres">
      <dgm:prSet presAssocID="{CB157F56-2531-4D8B-8013-B487BA2517CB}" presName="rootComposite3" presStyleCnt="0"/>
      <dgm:spPr/>
    </dgm:pt>
    <dgm:pt modelId="{9F66AF35-45A8-4899-BD7E-A62CA4F49C05}" type="pres">
      <dgm:prSet presAssocID="{CB157F56-2531-4D8B-8013-B487BA2517CB}" presName="rootText3" presStyleLbl="asst1" presStyleIdx="0" presStyleCnt="1" custScaleX="77512" custScaleY="96929" custLinFactNeighborX="-12583" custLinFactNeighborY="-6159">
        <dgm:presLayoutVars>
          <dgm:chPref val="3"/>
        </dgm:presLayoutVars>
      </dgm:prSet>
      <dgm:spPr/>
    </dgm:pt>
    <dgm:pt modelId="{CD609659-079D-445B-B9BD-46810343C273}" type="pres">
      <dgm:prSet presAssocID="{CB157F56-2531-4D8B-8013-B487BA2517CB}" presName="rootConnector3" presStyleLbl="asst1" presStyleIdx="0" presStyleCnt="1"/>
      <dgm:spPr/>
    </dgm:pt>
    <dgm:pt modelId="{B7D6E1F0-4788-4579-AD93-D65ECDD4F0BC}" type="pres">
      <dgm:prSet presAssocID="{CB157F56-2531-4D8B-8013-B487BA2517CB}" presName="hierChild6" presStyleCnt="0"/>
      <dgm:spPr/>
    </dgm:pt>
    <dgm:pt modelId="{C0E06C6C-B5C2-442B-A622-CC23D766986F}" type="pres">
      <dgm:prSet presAssocID="{CB157F56-2531-4D8B-8013-B487BA2517CB}" presName="hierChild7" presStyleCnt="0"/>
      <dgm:spPr/>
    </dgm:pt>
  </dgm:ptLst>
  <dgm:cxnLst>
    <dgm:cxn modelId="{E6E2DA07-2A7A-44AD-BF2B-4001975A35A2}" srcId="{FDE33CE6-E7F8-447B-BC2D-9A2DB1AADAB1}" destId="{1BD9D63A-9032-4DFF-AE09-743C503077EB}" srcOrd="0" destOrd="0" parTransId="{BC649A04-2DDF-4CCB-8FFB-B97AA0807BAD}" sibTransId="{C26826DA-FE5E-47CF-BDCE-9AE2DFCBF8F5}"/>
    <dgm:cxn modelId="{5FF14010-03A3-42AF-83E1-DE0A1A672449}" type="presOf" srcId="{B13146EE-1541-4DE7-87AC-3A8D7DE9EE6C}" destId="{77260823-9D00-4011-9994-9B7149920800}" srcOrd="0" destOrd="0" presId="urn:microsoft.com/office/officeart/2009/3/layout/HorizontalOrganizationChart"/>
    <dgm:cxn modelId="{CD2E0D2E-A723-455B-A28F-F471A88796BC}" srcId="{1BD9D63A-9032-4DFF-AE09-743C503077EB}" destId="{CB157F56-2531-4D8B-8013-B487BA2517CB}" srcOrd="2" destOrd="0" parTransId="{D174AB25-BFE5-465B-8327-7421BCCCA8D1}" sibTransId="{B6C82131-DB12-4BAF-91C0-963E8B2F1039}"/>
    <dgm:cxn modelId="{8E006134-98B8-4CA1-B928-B6061C3B8F75}" srcId="{1BD9D63A-9032-4DFF-AE09-743C503077EB}" destId="{455172DB-C5EB-470B-8E3F-0E04A8452478}" srcOrd="0" destOrd="0" parTransId="{282569FF-4EA6-4D27-AE09-424DD02DA620}" sibTransId="{03BC0E78-489A-4C23-A985-41CFC5309AC9}"/>
    <dgm:cxn modelId="{28BDE55D-97EE-49EE-AD98-269544BF2706}" type="presOf" srcId="{37670B4A-1F3C-4807-9338-99BBDFC64F42}" destId="{81033BC8-8469-447E-9DD9-E32E778BBF9B}" srcOrd="0" destOrd="0" presId="urn:microsoft.com/office/officeart/2009/3/layout/HorizontalOrganizationChart"/>
    <dgm:cxn modelId="{2BDF4646-5CC9-4261-BC9D-60CC324FB6B0}" type="presOf" srcId="{455172DB-C5EB-470B-8E3F-0E04A8452478}" destId="{5C2FD797-80FD-4B89-9C77-39A0D8096940}" srcOrd="0" destOrd="0" presId="urn:microsoft.com/office/officeart/2009/3/layout/HorizontalOrganizationChart"/>
    <dgm:cxn modelId="{4645FA46-367C-4580-93DB-FEC440EC3741}" type="presOf" srcId="{1BD9D63A-9032-4DFF-AE09-743C503077EB}" destId="{CD54F600-D26A-4D4C-9873-388546D605FA}" srcOrd="0" destOrd="0" presId="urn:microsoft.com/office/officeart/2009/3/layout/HorizontalOrganizationChart"/>
    <dgm:cxn modelId="{B4920948-610E-4743-BD78-C2501FF85B5E}" type="presOf" srcId="{CB157F56-2531-4D8B-8013-B487BA2517CB}" destId="{CD609659-079D-445B-B9BD-46810343C273}" srcOrd="1" destOrd="0" presId="urn:microsoft.com/office/officeart/2009/3/layout/HorizontalOrganizationChart"/>
    <dgm:cxn modelId="{83774F72-72B2-4251-82B1-DF47E2B14225}" type="presOf" srcId="{D174AB25-BFE5-465B-8327-7421BCCCA8D1}" destId="{131557FF-1996-42FF-9E5D-49F089565C08}" srcOrd="0" destOrd="0" presId="urn:microsoft.com/office/officeart/2009/3/layout/HorizontalOrganizationChart"/>
    <dgm:cxn modelId="{6A407B7D-5D1D-48C9-9659-0987B6DF6137}" type="presOf" srcId="{455172DB-C5EB-470B-8E3F-0E04A8452478}" destId="{DCE461B4-39B5-4C19-95FC-965B4D229F70}" srcOrd="1" destOrd="0" presId="urn:microsoft.com/office/officeart/2009/3/layout/HorizontalOrganizationChart"/>
    <dgm:cxn modelId="{7A24A980-7F50-4BF9-8683-187B96EF85BE}" type="presOf" srcId="{CB157F56-2531-4D8B-8013-B487BA2517CB}" destId="{9F66AF35-45A8-4899-BD7E-A62CA4F49C05}" srcOrd="0" destOrd="0" presId="urn:microsoft.com/office/officeart/2009/3/layout/HorizontalOrganizationChart"/>
    <dgm:cxn modelId="{A3B5F781-8A52-4366-BCA0-B38DE6456091}" type="presOf" srcId="{1BD9D63A-9032-4DFF-AE09-743C503077EB}" destId="{A0AAEA4D-C2BD-4113-B4ED-FA72B1CF443D}" srcOrd="1" destOrd="0" presId="urn:microsoft.com/office/officeart/2009/3/layout/HorizontalOrganizationChart"/>
    <dgm:cxn modelId="{84AC3D99-D114-42AD-8014-84AFCBD649DF}" type="presOf" srcId="{B13146EE-1541-4DE7-87AC-3A8D7DE9EE6C}" destId="{78F91C01-DE76-41FA-9698-18CB0CF2AD31}" srcOrd="1" destOrd="0" presId="urn:microsoft.com/office/officeart/2009/3/layout/HorizontalOrganizationChart"/>
    <dgm:cxn modelId="{4311ADD5-05C4-4EF3-A344-593F9835B913}" type="presOf" srcId="{FDE33CE6-E7F8-447B-BC2D-9A2DB1AADAB1}" destId="{9008754D-13F9-4226-AE75-7F0C61FE9522}" srcOrd="0" destOrd="0" presId="urn:microsoft.com/office/officeart/2009/3/layout/HorizontalOrganizationChart"/>
    <dgm:cxn modelId="{C5E8B5DE-8D83-491A-ABCC-620C1B4D8130}" type="presOf" srcId="{282569FF-4EA6-4D27-AE09-424DD02DA620}" destId="{32DF647D-8C99-481E-9F74-81E9970D7A7E}" srcOrd="0" destOrd="0" presId="urn:microsoft.com/office/officeart/2009/3/layout/HorizontalOrganizationChart"/>
    <dgm:cxn modelId="{A8831DE8-C30E-4641-91F0-F82DF0333AAC}" srcId="{1BD9D63A-9032-4DFF-AE09-743C503077EB}" destId="{B13146EE-1541-4DE7-87AC-3A8D7DE9EE6C}" srcOrd="1" destOrd="0" parTransId="{37670B4A-1F3C-4807-9338-99BBDFC64F42}" sibTransId="{310B1822-7AC8-414C-A703-DE7EC237DE39}"/>
    <dgm:cxn modelId="{E45FD03F-5A9A-4221-B29F-74EE74BDC2E2}" type="presParOf" srcId="{9008754D-13F9-4226-AE75-7F0C61FE9522}" destId="{DAA023B4-D7EE-494C-8733-B694C6F23666}" srcOrd="0" destOrd="0" presId="urn:microsoft.com/office/officeart/2009/3/layout/HorizontalOrganizationChart"/>
    <dgm:cxn modelId="{6490B120-6201-4B4D-B1C9-037B9CFDAAE9}" type="presParOf" srcId="{DAA023B4-D7EE-494C-8733-B694C6F23666}" destId="{ECB67434-E009-4F9A-9962-458EA8050F9E}" srcOrd="0" destOrd="0" presId="urn:microsoft.com/office/officeart/2009/3/layout/HorizontalOrganizationChart"/>
    <dgm:cxn modelId="{DC2238FF-F345-4046-82ED-B6B1FFE3A9A4}" type="presParOf" srcId="{ECB67434-E009-4F9A-9962-458EA8050F9E}" destId="{CD54F600-D26A-4D4C-9873-388546D605FA}" srcOrd="0" destOrd="0" presId="urn:microsoft.com/office/officeart/2009/3/layout/HorizontalOrganizationChart"/>
    <dgm:cxn modelId="{6C973359-DDBE-4D2B-A101-3D15A7669932}" type="presParOf" srcId="{ECB67434-E009-4F9A-9962-458EA8050F9E}" destId="{A0AAEA4D-C2BD-4113-B4ED-FA72B1CF443D}" srcOrd="1" destOrd="0" presId="urn:microsoft.com/office/officeart/2009/3/layout/HorizontalOrganizationChart"/>
    <dgm:cxn modelId="{CFDC1FCF-554A-43CE-B4EE-A9FC52FA5F47}" type="presParOf" srcId="{DAA023B4-D7EE-494C-8733-B694C6F23666}" destId="{62211F8E-FD61-43FA-B5FD-1EC2F30C2917}" srcOrd="1" destOrd="0" presId="urn:microsoft.com/office/officeart/2009/3/layout/HorizontalOrganizationChart"/>
    <dgm:cxn modelId="{E7F8152D-1553-4EBC-B8E8-9D73A12FC3A6}" type="presParOf" srcId="{62211F8E-FD61-43FA-B5FD-1EC2F30C2917}" destId="{32DF647D-8C99-481E-9F74-81E9970D7A7E}" srcOrd="0" destOrd="0" presId="urn:microsoft.com/office/officeart/2009/3/layout/HorizontalOrganizationChart"/>
    <dgm:cxn modelId="{CA6F3F44-28A3-4AEE-A11F-0EA8EA743FD8}" type="presParOf" srcId="{62211F8E-FD61-43FA-B5FD-1EC2F30C2917}" destId="{D4215933-7D3E-4CEA-B5D9-17A21CF21D4C}" srcOrd="1" destOrd="0" presId="urn:microsoft.com/office/officeart/2009/3/layout/HorizontalOrganizationChart"/>
    <dgm:cxn modelId="{BBFC478F-F740-4DAA-ABD1-70430F2E5C7E}" type="presParOf" srcId="{D4215933-7D3E-4CEA-B5D9-17A21CF21D4C}" destId="{EE0E01B7-C1FB-45B2-AF80-E85CCE1297FB}" srcOrd="0" destOrd="0" presId="urn:microsoft.com/office/officeart/2009/3/layout/HorizontalOrganizationChart"/>
    <dgm:cxn modelId="{D0BB7ADC-DFD6-4453-BD16-230B636E5D61}" type="presParOf" srcId="{EE0E01B7-C1FB-45B2-AF80-E85CCE1297FB}" destId="{5C2FD797-80FD-4B89-9C77-39A0D8096940}" srcOrd="0" destOrd="0" presId="urn:microsoft.com/office/officeart/2009/3/layout/HorizontalOrganizationChart"/>
    <dgm:cxn modelId="{9D9E6991-4B78-488B-A7D6-101C8BF32A9C}" type="presParOf" srcId="{EE0E01B7-C1FB-45B2-AF80-E85CCE1297FB}" destId="{DCE461B4-39B5-4C19-95FC-965B4D229F70}" srcOrd="1" destOrd="0" presId="urn:microsoft.com/office/officeart/2009/3/layout/HorizontalOrganizationChart"/>
    <dgm:cxn modelId="{14F73B05-A2D4-469F-9E13-17123A32E9A0}" type="presParOf" srcId="{D4215933-7D3E-4CEA-B5D9-17A21CF21D4C}" destId="{039FE122-48B8-4E82-8554-0587699A07CA}" srcOrd="1" destOrd="0" presId="urn:microsoft.com/office/officeart/2009/3/layout/HorizontalOrganizationChart"/>
    <dgm:cxn modelId="{45B45D74-C579-4ED9-84B1-219A12DFEB2E}" type="presParOf" srcId="{D4215933-7D3E-4CEA-B5D9-17A21CF21D4C}" destId="{42300D51-1B00-447C-9FD6-2C72F71CF159}" srcOrd="2" destOrd="0" presId="urn:microsoft.com/office/officeart/2009/3/layout/HorizontalOrganizationChart"/>
    <dgm:cxn modelId="{3D898693-03B7-4F05-AB50-26C19A50DB34}" type="presParOf" srcId="{62211F8E-FD61-43FA-B5FD-1EC2F30C2917}" destId="{81033BC8-8469-447E-9DD9-E32E778BBF9B}" srcOrd="2" destOrd="0" presId="urn:microsoft.com/office/officeart/2009/3/layout/HorizontalOrganizationChart"/>
    <dgm:cxn modelId="{CBEACE9E-6DA7-4CE6-BBB0-CC1FAEA9D834}" type="presParOf" srcId="{62211F8E-FD61-43FA-B5FD-1EC2F30C2917}" destId="{B02D6714-D495-4A8E-A5E1-1AB0F9F43DF9}" srcOrd="3" destOrd="0" presId="urn:microsoft.com/office/officeart/2009/3/layout/HorizontalOrganizationChart"/>
    <dgm:cxn modelId="{0C48428D-CED9-455F-B991-D010E8F65DAC}" type="presParOf" srcId="{B02D6714-D495-4A8E-A5E1-1AB0F9F43DF9}" destId="{E5227DCD-59C2-4174-89D7-913D5B1D2595}" srcOrd="0" destOrd="0" presId="urn:microsoft.com/office/officeart/2009/3/layout/HorizontalOrganizationChart"/>
    <dgm:cxn modelId="{5E3E645F-E525-4526-9786-67D4634D7A5F}" type="presParOf" srcId="{E5227DCD-59C2-4174-89D7-913D5B1D2595}" destId="{77260823-9D00-4011-9994-9B7149920800}" srcOrd="0" destOrd="0" presId="urn:microsoft.com/office/officeart/2009/3/layout/HorizontalOrganizationChart"/>
    <dgm:cxn modelId="{30CAED44-D7FD-422A-AD2E-0F454E8D5A8B}" type="presParOf" srcId="{E5227DCD-59C2-4174-89D7-913D5B1D2595}" destId="{78F91C01-DE76-41FA-9698-18CB0CF2AD31}" srcOrd="1" destOrd="0" presId="urn:microsoft.com/office/officeart/2009/3/layout/HorizontalOrganizationChart"/>
    <dgm:cxn modelId="{6FD90547-7A58-4DA5-BDD5-86DF3FF7EDF4}" type="presParOf" srcId="{B02D6714-D495-4A8E-A5E1-1AB0F9F43DF9}" destId="{7EBF8B02-34C0-4811-91AC-A391B4DC0E33}" srcOrd="1" destOrd="0" presId="urn:microsoft.com/office/officeart/2009/3/layout/HorizontalOrganizationChart"/>
    <dgm:cxn modelId="{D3537541-ABC6-41A4-A57B-AEADBEEE66D7}" type="presParOf" srcId="{B02D6714-D495-4A8E-A5E1-1AB0F9F43DF9}" destId="{CDBB0CB6-7FDF-4A0D-B2F2-929327CEAE67}" srcOrd="2" destOrd="0" presId="urn:microsoft.com/office/officeart/2009/3/layout/HorizontalOrganizationChart"/>
    <dgm:cxn modelId="{A94B252E-0DD6-430F-AEBF-C79AA95F24DD}" type="presParOf" srcId="{DAA023B4-D7EE-494C-8733-B694C6F23666}" destId="{6DE019B1-858D-4EE7-BA0E-5FA460AB70A9}" srcOrd="2" destOrd="0" presId="urn:microsoft.com/office/officeart/2009/3/layout/HorizontalOrganizationChart"/>
    <dgm:cxn modelId="{5E7FE584-5B25-4BC1-8897-34F33A71F568}" type="presParOf" srcId="{6DE019B1-858D-4EE7-BA0E-5FA460AB70A9}" destId="{131557FF-1996-42FF-9E5D-49F089565C08}" srcOrd="0" destOrd="0" presId="urn:microsoft.com/office/officeart/2009/3/layout/HorizontalOrganizationChart"/>
    <dgm:cxn modelId="{CE772C25-E448-4672-8B27-8C42E9940866}" type="presParOf" srcId="{6DE019B1-858D-4EE7-BA0E-5FA460AB70A9}" destId="{4A695C9A-A193-4BC9-8CC7-BA934C9782DC}" srcOrd="1" destOrd="0" presId="urn:microsoft.com/office/officeart/2009/3/layout/HorizontalOrganizationChart"/>
    <dgm:cxn modelId="{7B9C6E98-DBDF-400E-AD85-D0FE63487BE9}" type="presParOf" srcId="{4A695C9A-A193-4BC9-8CC7-BA934C9782DC}" destId="{4F0B2922-83B0-4181-A454-BA95BEDB53C1}" srcOrd="0" destOrd="0" presId="urn:microsoft.com/office/officeart/2009/3/layout/HorizontalOrganizationChart"/>
    <dgm:cxn modelId="{29BA6D28-2287-49CC-844B-EB41C3131B0B}" type="presParOf" srcId="{4F0B2922-83B0-4181-A454-BA95BEDB53C1}" destId="{9F66AF35-45A8-4899-BD7E-A62CA4F49C05}" srcOrd="0" destOrd="0" presId="urn:microsoft.com/office/officeart/2009/3/layout/HorizontalOrganizationChart"/>
    <dgm:cxn modelId="{D72D4D27-1BCA-45DD-8C3C-018AFB557624}" type="presParOf" srcId="{4F0B2922-83B0-4181-A454-BA95BEDB53C1}" destId="{CD609659-079D-445B-B9BD-46810343C273}" srcOrd="1" destOrd="0" presId="urn:microsoft.com/office/officeart/2009/3/layout/HorizontalOrganizationChart"/>
    <dgm:cxn modelId="{16104B33-B5EE-4532-82D4-FBBB1EEB91F0}" type="presParOf" srcId="{4A695C9A-A193-4BC9-8CC7-BA934C9782DC}" destId="{B7D6E1F0-4788-4579-AD93-D65ECDD4F0BC}" srcOrd="1" destOrd="0" presId="urn:microsoft.com/office/officeart/2009/3/layout/HorizontalOrganizationChart"/>
    <dgm:cxn modelId="{522A2754-ACC9-4488-8279-376015118455}" type="presParOf" srcId="{4A695C9A-A193-4BC9-8CC7-BA934C9782DC}" destId="{C0E06C6C-B5C2-442B-A622-CC23D766986F}" srcOrd="2" destOrd="0" presId="urn:microsoft.com/office/officeart/2009/3/layout/HorizontalOrganizationChart"/>
  </dgm:cxnLst>
  <dgm:bg/>
  <dgm:whole>
    <a:ln w="57150">
      <a:solidFill>
        <a:schemeClr val="tx1"/>
      </a:solidFill>
      <a:prstDash val="lgDash"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EECA7E0-EB25-492B-A70F-8B5BD2FF3450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PE"/>
        </a:p>
      </dgm:t>
    </dgm:pt>
    <dgm:pt modelId="{6AA6AA9E-33CE-42A5-82FC-214EEA4A155E}">
      <dgm:prSet phldrT="[Texto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s-ES" sz="1200" b="1" dirty="0">
              <a:latin typeface="Arial" panose="020B0604020202020204" pitchFamily="34" charset="0"/>
              <a:cs typeface="Arial" panose="020B0604020202020204" pitchFamily="34" charset="0"/>
            </a:rPr>
            <a:t>DELITOS DE DEBERES CON COMPONENTES DE DOMINIO</a:t>
          </a:r>
          <a:endParaRPr lang="es-PE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A15366-107E-4147-87FE-63225E014C89}">
      <dgm:prSet phldrT="[Tex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ES" sz="1400" b="1" dirty="0">
              <a:latin typeface="Arial" panose="020B0604020202020204" pitchFamily="34" charset="0"/>
              <a:cs typeface="Arial" panose="020B0604020202020204" pitchFamily="34" charset="0"/>
            </a:rPr>
            <a:t>DELITOS DE DEBERES ESPECIALES  </a:t>
          </a:r>
          <a:endParaRPr lang="es-PE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F5D75F-F9A0-4CBF-9233-A868A4BB2492}" type="asst">
      <dgm:prSet phldrT="[Texto]" custT="1"/>
      <dgm:spPr/>
      <dgm:t>
        <a:bodyPr/>
        <a:lstStyle/>
        <a:p>
          <a:r>
            <a:rPr lang="es-E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NORMA DE MANDATO</a:t>
          </a:r>
          <a:endParaRPr lang="es-PE" sz="14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F25075-F408-45FF-A754-7ABE9EFABB8E}">
      <dgm:prSet phldrT="[Texto]"/>
      <dgm:spPr>
        <a:solidFill>
          <a:schemeClr val="accent1">
            <a:lumMod val="40000"/>
            <a:lumOff val="60000"/>
          </a:schemeClr>
        </a:solidFill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  <dgm:t>
        <a:bodyPr/>
        <a:lstStyle/>
        <a:p>
          <a:r>
            <a:rPr lang="es-ES" b="1" dirty="0"/>
            <a:t>DELITOS DE DEBERES ESPECIALES</a:t>
          </a:r>
          <a:endParaRPr lang="es-PE" b="1" dirty="0"/>
        </a:p>
      </dgm:t>
    </dgm:pt>
    <dgm:pt modelId="{1943549A-5339-470D-BEEB-64CCF04D9DE9}" type="sibTrans" cxnId="{3895AE8E-9551-481D-9050-1F98D367B2D1}">
      <dgm:prSet/>
      <dgm:spPr/>
      <dgm:t>
        <a:bodyPr/>
        <a:lstStyle/>
        <a:p>
          <a:endParaRPr lang="es-PE"/>
        </a:p>
      </dgm:t>
    </dgm:pt>
    <dgm:pt modelId="{F2748E39-58FA-4D54-89B0-D0E5F52BDAE6}" type="parTrans" cxnId="{3895AE8E-9551-481D-9050-1F98D367B2D1}">
      <dgm:prSet/>
      <dgm:spPr/>
      <dgm:t>
        <a:bodyPr/>
        <a:lstStyle/>
        <a:p>
          <a:endParaRPr lang="es-PE"/>
        </a:p>
      </dgm:t>
    </dgm:pt>
    <dgm:pt modelId="{00E8E485-3275-45A8-A177-85F2E41222FC}" type="sibTrans" cxnId="{E32D5C66-BEA7-46D5-AF42-937394A13E99}">
      <dgm:prSet/>
      <dgm:spPr/>
      <dgm:t>
        <a:bodyPr/>
        <a:lstStyle/>
        <a:p>
          <a:endParaRPr lang="es-PE"/>
        </a:p>
      </dgm:t>
    </dgm:pt>
    <dgm:pt modelId="{DDE315ED-ACD5-4426-8977-0E8087ABA3B4}" type="parTrans" cxnId="{E32D5C66-BEA7-46D5-AF42-937394A13E99}">
      <dgm:prSet/>
      <dgm:spPr/>
      <dgm:t>
        <a:bodyPr/>
        <a:lstStyle/>
        <a:p>
          <a:endParaRPr lang="es-PE"/>
        </a:p>
      </dgm:t>
    </dgm:pt>
    <dgm:pt modelId="{D855CDDD-1726-4CBD-9F11-89B044335095}" type="sibTrans" cxnId="{93A62037-080B-4A0E-BE4C-12C82F6D67C3}">
      <dgm:prSet/>
      <dgm:spPr/>
      <dgm:t>
        <a:bodyPr/>
        <a:lstStyle/>
        <a:p>
          <a:endParaRPr lang="es-PE"/>
        </a:p>
      </dgm:t>
    </dgm:pt>
    <dgm:pt modelId="{88E0456F-ADBC-4006-AF15-C7CAC8AF43A8}" type="parTrans" cxnId="{93A62037-080B-4A0E-BE4C-12C82F6D67C3}">
      <dgm:prSet/>
      <dgm:spPr/>
      <dgm:t>
        <a:bodyPr/>
        <a:lstStyle/>
        <a:p>
          <a:endParaRPr lang="es-PE"/>
        </a:p>
      </dgm:t>
    </dgm:pt>
    <dgm:pt modelId="{B726428A-B201-49DF-9AFD-8241A103299A}" type="sibTrans" cxnId="{E93D0F35-F1BF-4817-88CD-8775FBFF92E2}">
      <dgm:prSet/>
      <dgm:spPr/>
      <dgm:t>
        <a:bodyPr/>
        <a:lstStyle/>
        <a:p>
          <a:endParaRPr lang="es-PE"/>
        </a:p>
      </dgm:t>
    </dgm:pt>
    <dgm:pt modelId="{041F7BEA-E23E-4EC1-94A1-9622F44D154F}" type="parTrans" cxnId="{E93D0F35-F1BF-4817-88CD-8775FBFF92E2}">
      <dgm:prSet/>
      <dgm:spPr/>
      <dgm:t>
        <a:bodyPr/>
        <a:lstStyle/>
        <a:p>
          <a:endParaRPr lang="es-PE"/>
        </a:p>
      </dgm:t>
    </dgm:pt>
    <dgm:pt modelId="{76E8C43F-F0E8-4918-B210-749DE04758AB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 b="1" dirty="0"/>
            <a:t>DELITOS OMISIVOS </a:t>
          </a:r>
          <a:endParaRPr lang="es-PE" b="1" dirty="0"/>
        </a:p>
      </dgm:t>
    </dgm:pt>
    <dgm:pt modelId="{85C58115-51DF-49F5-9769-6939413E0DA0}" type="parTrans" cxnId="{A865D7CD-5ECB-406D-ADA5-0929AAB14DB7}">
      <dgm:prSet/>
      <dgm:spPr/>
      <dgm:t>
        <a:bodyPr/>
        <a:lstStyle/>
        <a:p>
          <a:endParaRPr lang="es-PE"/>
        </a:p>
      </dgm:t>
    </dgm:pt>
    <dgm:pt modelId="{7608CE33-15E2-4D89-9285-91718F97B67B}" type="sibTrans" cxnId="{A865D7CD-5ECB-406D-ADA5-0929AAB14DB7}">
      <dgm:prSet/>
      <dgm:spPr/>
      <dgm:t>
        <a:bodyPr/>
        <a:lstStyle/>
        <a:p>
          <a:endParaRPr lang="es-PE"/>
        </a:p>
      </dgm:t>
    </dgm:pt>
    <dgm:pt modelId="{BC88876B-30E1-4488-A525-179BA8D2A8A8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 b="1" dirty="0"/>
            <a:t>Omisión propia</a:t>
          </a:r>
          <a:endParaRPr lang="es-PE" b="1" dirty="0"/>
        </a:p>
      </dgm:t>
    </dgm:pt>
    <dgm:pt modelId="{D0B6CFE6-E204-4FF7-90A5-41779D29BD71}" type="parTrans" cxnId="{7231097D-6429-4DF8-97FE-9435E85D788A}">
      <dgm:prSet/>
      <dgm:spPr/>
      <dgm:t>
        <a:bodyPr/>
        <a:lstStyle/>
        <a:p>
          <a:endParaRPr lang="es-PE"/>
        </a:p>
      </dgm:t>
    </dgm:pt>
    <dgm:pt modelId="{A0199BB7-C425-40C4-B7CE-DD196AD9B58F}" type="sibTrans" cxnId="{7231097D-6429-4DF8-97FE-9435E85D788A}">
      <dgm:prSet/>
      <dgm:spPr/>
      <dgm:t>
        <a:bodyPr/>
        <a:lstStyle/>
        <a:p>
          <a:endParaRPr lang="es-PE"/>
        </a:p>
      </dgm:t>
    </dgm:pt>
    <dgm:pt modelId="{E2425E38-CB27-4F99-90AB-880D771DB4FF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 b="1" dirty="0"/>
            <a:t>Omisión impropia</a:t>
          </a:r>
          <a:endParaRPr lang="es-PE" b="1" dirty="0"/>
        </a:p>
      </dgm:t>
    </dgm:pt>
    <dgm:pt modelId="{D1B41F03-A905-458B-8050-FE76E7B5A155}" type="parTrans" cxnId="{92FD1456-76A0-412A-AFE3-CB9277E991B6}">
      <dgm:prSet/>
      <dgm:spPr/>
      <dgm:t>
        <a:bodyPr/>
        <a:lstStyle/>
        <a:p>
          <a:endParaRPr lang="es-PE"/>
        </a:p>
      </dgm:t>
    </dgm:pt>
    <dgm:pt modelId="{BACCD801-5F4C-4FD1-A552-29F4DA8D20DE}" type="sibTrans" cxnId="{92FD1456-76A0-412A-AFE3-CB9277E991B6}">
      <dgm:prSet/>
      <dgm:spPr/>
      <dgm:t>
        <a:bodyPr/>
        <a:lstStyle/>
        <a:p>
          <a:endParaRPr lang="es-PE"/>
        </a:p>
      </dgm:t>
    </dgm:pt>
    <dgm:pt modelId="{B8C8F373-E617-4C43-9CC2-DA4F06327DAA}" type="pres">
      <dgm:prSet presAssocID="{5EECA7E0-EB25-492B-A70F-8B5BD2FF345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335DAFD-109A-477D-9C25-9649BA2E95FE}" type="pres">
      <dgm:prSet presAssocID="{01F25075-F408-45FF-A754-7ABE9EFABB8E}" presName="hierRoot1" presStyleCnt="0">
        <dgm:presLayoutVars>
          <dgm:hierBranch val="init"/>
        </dgm:presLayoutVars>
      </dgm:prSet>
      <dgm:spPr/>
    </dgm:pt>
    <dgm:pt modelId="{150572D9-243C-4E59-AA8E-EF12ABA357D8}" type="pres">
      <dgm:prSet presAssocID="{01F25075-F408-45FF-A754-7ABE9EFABB8E}" presName="rootComposite1" presStyleCnt="0"/>
      <dgm:spPr/>
    </dgm:pt>
    <dgm:pt modelId="{C2491D71-531E-4CED-A8C4-FA27C550AA6E}" type="pres">
      <dgm:prSet presAssocID="{01F25075-F408-45FF-A754-7ABE9EFABB8E}" presName="rootText1" presStyleLbl="node0" presStyleIdx="0" presStyleCnt="1" custScaleX="142457" custScaleY="147070" custLinFactNeighborX="7743" custLinFactNeighborY="-5576">
        <dgm:presLayoutVars>
          <dgm:chPref val="3"/>
        </dgm:presLayoutVars>
      </dgm:prSet>
      <dgm:spPr/>
    </dgm:pt>
    <dgm:pt modelId="{5883DCDE-5A14-4949-9EC6-70B48FDA74C0}" type="pres">
      <dgm:prSet presAssocID="{01F25075-F408-45FF-A754-7ABE9EFABB8E}" presName="rootConnector1" presStyleLbl="node1" presStyleIdx="0" presStyleCnt="0"/>
      <dgm:spPr/>
    </dgm:pt>
    <dgm:pt modelId="{7297D1D1-E435-44E9-BEEB-5CC284FD10B9}" type="pres">
      <dgm:prSet presAssocID="{01F25075-F408-45FF-A754-7ABE9EFABB8E}" presName="hierChild2" presStyleCnt="0"/>
      <dgm:spPr/>
    </dgm:pt>
    <dgm:pt modelId="{105A0408-32AC-44B4-8AFA-9399EF62715E}" type="pres">
      <dgm:prSet presAssocID="{88E0456F-ADBC-4006-AF15-C7CAC8AF43A8}" presName="Name64" presStyleLbl="parChTrans1D2" presStyleIdx="0" presStyleCnt="4"/>
      <dgm:spPr/>
    </dgm:pt>
    <dgm:pt modelId="{56C8C8E1-A48F-4F92-9652-6FD7F8B1C27D}" type="pres">
      <dgm:prSet presAssocID="{DAA15366-107E-4147-87FE-63225E014C89}" presName="hierRoot2" presStyleCnt="0">
        <dgm:presLayoutVars>
          <dgm:hierBranch val="init"/>
        </dgm:presLayoutVars>
      </dgm:prSet>
      <dgm:spPr/>
    </dgm:pt>
    <dgm:pt modelId="{70233B17-8D02-4A3C-B332-1BD6E2AE776E}" type="pres">
      <dgm:prSet presAssocID="{DAA15366-107E-4147-87FE-63225E014C89}" presName="rootComposite" presStyleCnt="0"/>
      <dgm:spPr/>
    </dgm:pt>
    <dgm:pt modelId="{6FBD69CC-AA71-4C99-AB0C-D3B94507B609}" type="pres">
      <dgm:prSet presAssocID="{DAA15366-107E-4147-87FE-63225E014C89}" presName="rootText" presStyleLbl="node2" presStyleIdx="0" presStyleCnt="3" custScaleX="186287" custLinFactNeighborX="2411" custLinFactNeighborY="40317">
        <dgm:presLayoutVars>
          <dgm:chPref val="3"/>
        </dgm:presLayoutVars>
      </dgm:prSet>
      <dgm:spPr/>
    </dgm:pt>
    <dgm:pt modelId="{82E7D414-64EA-49DF-8E3D-E61EBE930E3B}" type="pres">
      <dgm:prSet presAssocID="{DAA15366-107E-4147-87FE-63225E014C89}" presName="rootConnector" presStyleLbl="node2" presStyleIdx="0" presStyleCnt="3"/>
      <dgm:spPr/>
    </dgm:pt>
    <dgm:pt modelId="{41D22668-1E99-407E-9A1C-D2322D0A633C}" type="pres">
      <dgm:prSet presAssocID="{DAA15366-107E-4147-87FE-63225E014C89}" presName="hierChild4" presStyleCnt="0"/>
      <dgm:spPr/>
    </dgm:pt>
    <dgm:pt modelId="{1F9750B2-7756-48CF-AC54-3FF9D92B9B0A}" type="pres">
      <dgm:prSet presAssocID="{DAA15366-107E-4147-87FE-63225E014C89}" presName="hierChild5" presStyleCnt="0"/>
      <dgm:spPr/>
    </dgm:pt>
    <dgm:pt modelId="{1C40F231-2450-4E17-8E4A-4D545CE7D7DF}" type="pres">
      <dgm:prSet presAssocID="{DDE315ED-ACD5-4426-8977-0E8087ABA3B4}" presName="Name64" presStyleLbl="parChTrans1D2" presStyleIdx="1" presStyleCnt="4"/>
      <dgm:spPr/>
    </dgm:pt>
    <dgm:pt modelId="{70CF0483-4C7B-4C50-8C85-0C50F975740F}" type="pres">
      <dgm:prSet presAssocID="{6AA6AA9E-33CE-42A5-82FC-214EEA4A155E}" presName="hierRoot2" presStyleCnt="0">
        <dgm:presLayoutVars>
          <dgm:hierBranch val="init"/>
        </dgm:presLayoutVars>
      </dgm:prSet>
      <dgm:spPr/>
    </dgm:pt>
    <dgm:pt modelId="{FCBFD113-101C-4E98-AA63-103F30CFBFDB}" type="pres">
      <dgm:prSet presAssocID="{6AA6AA9E-33CE-42A5-82FC-214EEA4A155E}" presName="rootComposite" presStyleCnt="0"/>
      <dgm:spPr/>
    </dgm:pt>
    <dgm:pt modelId="{F9F88C41-48AD-4267-B2D5-E5A6ECD25E06}" type="pres">
      <dgm:prSet presAssocID="{6AA6AA9E-33CE-42A5-82FC-214EEA4A155E}" presName="rootText" presStyleLbl="node2" presStyleIdx="1" presStyleCnt="3" custScaleX="183327" custLinFactNeighborX="-2217" custLinFactNeighborY="29670">
        <dgm:presLayoutVars>
          <dgm:chPref val="3"/>
        </dgm:presLayoutVars>
      </dgm:prSet>
      <dgm:spPr/>
    </dgm:pt>
    <dgm:pt modelId="{091989D3-EF08-4449-B47C-86CF3EDB4F81}" type="pres">
      <dgm:prSet presAssocID="{6AA6AA9E-33CE-42A5-82FC-214EEA4A155E}" presName="rootConnector" presStyleLbl="node2" presStyleIdx="1" presStyleCnt="3"/>
      <dgm:spPr/>
    </dgm:pt>
    <dgm:pt modelId="{4100930D-B9DC-4EF2-AB70-747C2E6E4649}" type="pres">
      <dgm:prSet presAssocID="{6AA6AA9E-33CE-42A5-82FC-214EEA4A155E}" presName="hierChild4" presStyleCnt="0"/>
      <dgm:spPr/>
    </dgm:pt>
    <dgm:pt modelId="{4F219119-8591-47D1-8DB3-A5FA0030A7DE}" type="pres">
      <dgm:prSet presAssocID="{6AA6AA9E-33CE-42A5-82FC-214EEA4A155E}" presName="hierChild5" presStyleCnt="0"/>
      <dgm:spPr/>
    </dgm:pt>
    <dgm:pt modelId="{88E08A0E-DD81-4246-B7F2-3904569B18A9}" type="pres">
      <dgm:prSet presAssocID="{85C58115-51DF-49F5-9769-6939413E0DA0}" presName="Name64" presStyleLbl="parChTrans1D2" presStyleIdx="2" presStyleCnt="4"/>
      <dgm:spPr/>
    </dgm:pt>
    <dgm:pt modelId="{B0F6CFDA-2653-4A84-A497-4F1E26121265}" type="pres">
      <dgm:prSet presAssocID="{76E8C43F-F0E8-4918-B210-749DE04758AB}" presName="hierRoot2" presStyleCnt="0">
        <dgm:presLayoutVars>
          <dgm:hierBranch val="init"/>
        </dgm:presLayoutVars>
      </dgm:prSet>
      <dgm:spPr/>
    </dgm:pt>
    <dgm:pt modelId="{9931D0A8-A7F5-433D-89A5-3EC60FC02DDE}" type="pres">
      <dgm:prSet presAssocID="{76E8C43F-F0E8-4918-B210-749DE04758AB}" presName="rootComposite" presStyleCnt="0"/>
      <dgm:spPr/>
    </dgm:pt>
    <dgm:pt modelId="{618755EA-0254-4D6A-B48E-4F3B24697891}" type="pres">
      <dgm:prSet presAssocID="{76E8C43F-F0E8-4918-B210-749DE04758AB}" presName="rootText" presStyleLbl="node2" presStyleIdx="2" presStyleCnt="3">
        <dgm:presLayoutVars>
          <dgm:chPref val="3"/>
        </dgm:presLayoutVars>
      </dgm:prSet>
      <dgm:spPr/>
    </dgm:pt>
    <dgm:pt modelId="{7ECD2F75-71F3-410D-BD62-ABED9C86EF28}" type="pres">
      <dgm:prSet presAssocID="{76E8C43F-F0E8-4918-B210-749DE04758AB}" presName="rootConnector" presStyleLbl="node2" presStyleIdx="2" presStyleCnt="3"/>
      <dgm:spPr/>
    </dgm:pt>
    <dgm:pt modelId="{E7DBFF9E-93B1-42B0-AC22-D5888D207A82}" type="pres">
      <dgm:prSet presAssocID="{76E8C43F-F0E8-4918-B210-749DE04758AB}" presName="hierChild4" presStyleCnt="0"/>
      <dgm:spPr/>
    </dgm:pt>
    <dgm:pt modelId="{9839E8C2-C7D4-484E-B075-C11F1A75967D}" type="pres">
      <dgm:prSet presAssocID="{D0B6CFE6-E204-4FF7-90A5-41779D29BD71}" presName="Name64" presStyleLbl="parChTrans1D3" presStyleIdx="0" presStyleCnt="2"/>
      <dgm:spPr/>
    </dgm:pt>
    <dgm:pt modelId="{56FB07E0-4536-4D0E-8476-CF876626911A}" type="pres">
      <dgm:prSet presAssocID="{BC88876B-30E1-4488-A525-179BA8D2A8A8}" presName="hierRoot2" presStyleCnt="0">
        <dgm:presLayoutVars>
          <dgm:hierBranch val="init"/>
        </dgm:presLayoutVars>
      </dgm:prSet>
      <dgm:spPr/>
    </dgm:pt>
    <dgm:pt modelId="{D15194EC-A4B2-462F-A5C0-1F4CE418E46C}" type="pres">
      <dgm:prSet presAssocID="{BC88876B-30E1-4488-A525-179BA8D2A8A8}" presName="rootComposite" presStyleCnt="0"/>
      <dgm:spPr/>
    </dgm:pt>
    <dgm:pt modelId="{AA00AC63-FB26-424A-95C0-A1E5DD302729}" type="pres">
      <dgm:prSet presAssocID="{BC88876B-30E1-4488-A525-179BA8D2A8A8}" presName="rootText" presStyleLbl="node3" presStyleIdx="0" presStyleCnt="2">
        <dgm:presLayoutVars>
          <dgm:chPref val="3"/>
        </dgm:presLayoutVars>
      </dgm:prSet>
      <dgm:spPr/>
    </dgm:pt>
    <dgm:pt modelId="{2345623B-478D-4E40-8BE9-975D3A8225FA}" type="pres">
      <dgm:prSet presAssocID="{BC88876B-30E1-4488-A525-179BA8D2A8A8}" presName="rootConnector" presStyleLbl="node3" presStyleIdx="0" presStyleCnt="2"/>
      <dgm:spPr/>
    </dgm:pt>
    <dgm:pt modelId="{057F045D-FD48-4AC9-8C19-CF9C5372E45E}" type="pres">
      <dgm:prSet presAssocID="{BC88876B-30E1-4488-A525-179BA8D2A8A8}" presName="hierChild4" presStyleCnt="0"/>
      <dgm:spPr/>
    </dgm:pt>
    <dgm:pt modelId="{323203AD-2B97-4CFD-9D82-31E1FD53F391}" type="pres">
      <dgm:prSet presAssocID="{BC88876B-30E1-4488-A525-179BA8D2A8A8}" presName="hierChild5" presStyleCnt="0"/>
      <dgm:spPr/>
    </dgm:pt>
    <dgm:pt modelId="{175DA2DC-1E27-4AC1-B9F9-70D3F87F2923}" type="pres">
      <dgm:prSet presAssocID="{D1B41F03-A905-458B-8050-FE76E7B5A155}" presName="Name64" presStyleLbl="parChTrans1D3" presStyleIdx="1" presStyleCnt="2"/>
      <dgm:spPr/>
    </dgm:pt>
    <dgm:pt modelId="{78B3D988-5D0D-4D5E-B82C-3F3162AFE729}" type="pres">
      <dgm:prSet presAssocID="{E2425E38-CB27-4F99-90AB-880D771DB4FF}" presName="hierRoot2" presStyleCnt="0">
        <dgm:presLayoutVars>
          <dgm:hierBranch val="init"/>
        </dgm:presLayoutVars>
      </dgm:prSet>
      <dgm:spPr/>
    </dgm:pt>
    <dgm:pt modelId="{043F602D-ED6C-43EE-ADAE-15D04CC80DB6}" type="pres">
      <dgm:prSet presAssocID="{E2425E38-CB27-4F99-90AB-880D771DB4FF}" presName="rootComposite" presStyleCnt="0"/>
      <dgm:spPr/>
    </dgm:pt>
    <dgm:pt modelId="{DA1B882F-CB65-4AB2-B318-DFF04B5E8CC4}" type="pres">
      <dgm:prSet presAssocID="{E2425E38-CB27-4F99-90AB-880D771DB4FF}" presName="rootText" presStyleLbl="node3" presStyleIdx="1" presStyleCnt="2">
        <dgm:presLayoutVars>
          <dgm:chPref val="3"/>
        </dgm:presLayoutVars>
      </dgm:prSet>
      <dgm:spPr/>
    </dgm:pt>
    <dgm:pt modelId="{96F22EBB-76B9-4D12-BBCB-8CA40FB5C0E9}" type="pres">
      <dgm:prSet presAssocID="{E2425E38-CB27-4F99-90AB-880D771DB4FF}" presName="rootConnector" presStyleLbl="node3" presStyleIdx="1" presStyleCnt="2"/>
      <dgm:spPr/>
    </dgm:pt>
    <dgm:pt modelId="{4D320949-8088-434D-BD7E-CE08DE8FE4F0}" type="pres">
      <dgm:prSet presAssocID="{E2425E38-CB27-4F99-90AB-880D771DB4FF}" presName="hierChild4" presStyleCnt="0"/>
      <dgm:spPr/>
    </dgm:pt>
    <dgm:pt modelId="{C21D42A5-5D16-48FF-BFED-6AE37944D489}" type="pres">
      <dgm:prSet presAssocID="{E2425E38-CB27-4F99-90AB-880D771DB4FF}" presName="hierChild5" presStyleCnt="0"/>
      <dgm:spPr/>
    </dgm:pt>
    <dgm:pt modelId="{AD39CD6B-5050-4D27-8298-500CD5B7E22C}" type="pres">
      <dgm:prSet presAssocID="{76E8C43F-F0E8-4918-B210-749DE04758AB}" presName="hierChild5" presStyleCnt="0"/>
      <dgm:spPr/>
    </dgm:pt>
    <dgm:pt modelId="{E553A9A0-AE2A-4137-8A28-FE71D3344EA7}" type="pres">
      <dgm:prSet presAssocID="{01F25075-F408-45FF-A754-7ABE9EFABB8E}" presName="hierChild3" presStyleCnt="0"/>
      <dgm:spPr/>
    </dgm:pt>
    <dgm:pt modelId="{BCD5AAA0-4DFD-4C57-939B-B673449D1DF1}" type="pres">
      <dgm:prSet presAssocID="{041F7BEA-E23E-4EC1-94A1-9622F44D154F}" presName="Name115" presStyleLbl="parChTrans1D2" presStyleIdx="3" presStyleCnt="4"/>
      <dgm:spPr/>
    </dgm:pt>
    <dgm:pt modelId="{1885098C-7715-4F0C-92BA-068B4256012A}" type="pres">
      <dgm:prSet presAssocID="{32F5D75F-F9A0-4CBF-9233-A868A4BB2492}" presName="hierRoot3" presStyleCnt="0">
        <dgm:presLayoutVars>
          <dgm:hierBranch val="init"/>
        </dgm:presLayoutVars>
      </dgm:prSet>
      <dgm:spPr/>
    </dgm:pt>
    <dgm:pt modelId="{1F63F1CB-51AC-43C4-A5DF-0BD9CAD2650F}" type="pres">
      <dgm:prSet presAssocID="{32F5D75F-F9A0-4CBF-9233-A868A4BB2492}" presName="rootComposite3" presStyleCnt="0"/>
      <dgm:spPr/>
    </dgm:pt>
    <dgm:pt modelId="{8CD5DCC9-D78E-4428-AE70-18E4F852215B}" type="pres">
      <dgm:prSet presAssocID="{32F5D75F-F9A0-4CBF-9233-A868A4BB2492}" presName="rootText3" presStyleLbl="asst1" presStyleIdx="0" presStyleCnt="1" custScaleX="131024">
        <dgm:presLayoutVars>
          <dgm:chPref val="3"/>
        </dgm:presLayoutVars>
      </dgm:prSet>
      <dgm:spPr/>
    </dgm:pt>
    <dgm:pt modelId="{0A72D2D0-7420-49DD-98DE-870396F8D6B1}" type="pres">
      <dgm:prSet presAssocID="{32F5D75F-F9A0-4CBF-9233-A868A4BB2492}" presName="rootConnector3" presStyleLbl="asst1" presStyleIdx="0" presStyleCnt="1"/>
      <dgm:spPr/>
    </dgm:pt>
    <dgm:pt modelId="{70629774-FD42-4461-9426-35FEE71B56A5}" type="pres">
      <dgm:prSet presAssocID="{32F5D75F-F9A0-4CBF-9233-A868A4BB2492}" presName="hierChild6" presStyleCnt="0"/>
      <dgm:spPr/>
    </dgm:pt>
    <dgm:pt modelId="{35128E0B-C543-44E5-9104-904A12EE7DF0}" type="pres">
      <dgm:prSet presAssocID="{32F5D75F-F9A0-4CBF-9233-A868A4BB2492}" presName="hierChild7" presStyleCnt="0"/>
      <dgm:spPr/>
    </dgm:pt>
  </dgm:ptLst>
  <dgm:cxnLst>
    <dgm:cxn modelId="{3F170E18-B86B-4967-B749-C44CD439016E}" type="presOf" srcId="{DAA15366-107E-4147-87FE-63225E014C89}" destId="{6FBD69CC-AA71-4C99-AB0C-D3B94507B609}" srcOrd="0" destOrd="0" presId="urn:microsoft.com/office/officeart/2009/3/layout/HorizontalOrganizationChart"/>
    <dgm:cxn modelId="{E93D0F35-F1BF-4817-88CD-8775FBFF92E2}" srcId="{01F25075-F408-45FF-A754-7ABE9EFABB8E}" destId="{32F5D75F-F9A0-4CBF-9233-A868A4BB2492}" srcOrd="0" destOrd="0" parTransId="{041F7BEA-E23E-4EC1-94A1-9622F44D154F}" sibTransId="{B726428A-B201-49DF-9AFD-8241A103299A}"/>
    <dgm:cxn modelId="{93A62037-080B-4A0E-BE4C-12C82F6D67C3}" srcId="{01F25075-F408-45FF-A754-7ABE9EFABB8E}" destId="{DAA15366-107E-4147-87FE-63225E014C89}" srcOrd="1" destOrd="0" parTransId="{88E0456F-ADBC-4006-AF15-C7CAC8AF43A8}" sibTransId="{D855CDDD-1726-4CBD-9F11-89B044335095}"/>
    <dgm:cxn modelId="{570F893E-7B6F-47DD-9E54-70136E5CB1A0}" type="presOf" srcId="{32F5D75F-F9A0-4CBF-9233-A868A4BB2492}" destId="{8CD5DCC9-D78E-4428-AE70-18E4F852215B}" srcOrd="0" destOrd="0" presId="urn:microsoft.com/office/officeart/2009/3/layout/HorizontalOrganizationChart"/>
    <dgm:cxn modelId="{46FDEA5D-AE90-4E61-9172-A6117B3086B9}" type="presOf" srcId="{041F7BEA-E23E-4EC1-94A1-9622F44D154F}" destId="{BCD5AAA0-4DFD-4C57-939B-B673449D1DF1}" srcOrd="0" destOrd="0" presId="urn:microsoft.com/office/officeart/2009/3/layout/HorizontalOrganizationChart"/>
    <dgm:cxn modelId="{6A837E60-FB7E-4B29-B0EF-29DE1F0EA4F2}" type="presOf" srcId="{BC88876B-30E1-4488-A525-179BA8D2A8A8}" destId="{AA00AC63-FB26-424A-95C0-A1E5DD302729}" srcOrd="0" destOrd="0" presId="urn:microsoft.com/office/officeart/2009/3/layout/HorizontalOrganizationChart"/>
    <dgm:cxn modelId="{ABFF7F61-D5ED-4A8D-BD44-0D1C4600A3CA}" type="presOf" srcId="{BC88876B-30E1-4488-A525-179BA8D2A8A8}" destId="{2345623B-478D-4E40-8BE9-975D3A8225FA}" srcOrd="1" destOrd="0" presId="urn:microsoft.com/office/officeart/2009/3/layout/HorizontalOrganizationChart"/>
    <dgm:cxn modelId="{54B52445-5CCF-4101-8B42-4DC67FA7FD8F}" type="presOf" srcId="{76E8C43F-F0E8-4918-B210-749DE04758AB}" destId="{7ECD2F75-71F3-410D-BD62-ABED9C86EF28}" srcOrd="1" destOrd="0" presId="urn:microsoft.com/office/officeart/2009/3/layout/HorizontalOrganizationChart"/>
    <dgm:cxn modelId="{E32D5C66-BEA7-46D5-AF42-937394A13E99}" srcId="{01F25075-F408-45FF-A754-7ABE9EFABB8E}" destId="{6AA6AA9E-33CE-42A5-82FC-214EEA4A155E}" srcOrd="2" destOrd="0" parTransId="{DDE315ED-ACD5-4426-8977-0E8087ABA3B4}" sibTransId="{00E8E485-3275-45A8-A177-85F2E41222FC}"/>
    <dgm:cxn modelId="{AAD7FB6B-B844-4F66-B40F-0A4383DC9826}" type="presOf" srcId="{E2425E38-CB27-4F99-90AB-880D771DB4FF}" destId="{DA1B882F-CB65-4AB2-B318-DFF04B5E8CC4}" srcOrd="0" destOrd="0" presId="urn:microsoft.com/office/officeart/2009/3/layout/HorizontalOrganizationChart"/>
    <dgm:cxn modelId="{E759704C-E5F0-40BD-A1D4-A664BBAC864C}" type="presOf" srcId="{DDE315ED-ACD5-4426-8977-0E8087ABA3B4}" destId="{1C40F231-2450-4E17-8E4A-4D545CE7D7DF}" srcOrd="0" destOrd="0" presId="urn:microsoft.com/office/officeart/2009/3/layout/HorizontalOrganizationChart"/>
    <dgm:cxn modelId="{607DD14C-2651-406F-A423-674601DFD277}" type="presOf" srcId="{D1B41F03-A905-458B-8050-FE76E7B5A155}" destId="{175DA2DC-1E27-4AC1-B9F9-70D3F87F2923}" srcOrd="0" destOrd="0" presId="urn:microsoft.com/office/officeart/2009/3/layout/HorizontalOrganizationChart"/>
    <dgm:cxn modelId="{8475BF50-E5B5-49EF-A503-8BFB57A2B793}" type="presOf" srcId="{85C58115-51DF-49F5-9769-6939413E0DA0}" destId="{88E08A0E-DD81-4246-B7F2-3904569B18A9}" srcOrd="0" destOrd="0" presId="urn:microsoft.com/office/officeart/2009/3/layout/HorizontalOrganizationChart"/>
    <dgm:cxn modelId="{92FD1456-76A0-412A-AFE3-CB9277E991B6}" srcId="{76E8C43F-F0E8-4918-B210-749DE04758AB}" destId="{E2425E38-CB27-4F99-90AB-880D771DB4FF}" srcOrd="1" destOrd="0" parTransId="{D1B41F03-A905-458B-8050-FE76E7B5A155}" sibTransId="{BACCD801-5F4C-4FD1-A552-29F4DA8D20DE}"/>
    <dgm:cxn modelId="{57317277-A9F0-4C6E-9702-C352752D2937}" type="presOf" srcId="{5EECA7E0-EB25-492B-A70F-8B5BD2FF3450}" destId="{B8C8F373-E617-4C43-9CC2-DA4F06327DAA}" srcOrd="0" destOrd="0" presId="urn:microsoft.com/office/officeart/2009/3/layout/HorizontalOrganizationChart"/>
    <dgm:cxn modelId="{8B0E897C-2F35-43A9-BCB1-90BD0769803A}" type="presOf" srcId="{01F25075-F408-45FF-A754-7ABE9EFABB8E}" destId="{5883DCDE-5A14-4949-9EC6-70B48FDA74C0}" srcOrd="1" destOrd="0" presId="urn:microsoft.com/office/officeart/2009/3/layout/HorizontalOrganizationChart"/>
    <dgm:cxn modelId="{7231097D-6429-4DF8-97FE-9435E85D788A}" srcId="{76E8C43F-F0E8-4918-B210-749DE04758AB}" destId="{BC88876B-30E1-4488-A525-179BA8D2A8A8}" srcOrd="0" destOrd="0" parTransId="{D0B6CFE6-E204-4FF7-90A5-41779D29BD71}" sibTransId="{A0199BB7-C425-40C4-B7CE-DD196AD9B58F}"/>
    <dgm:cxn modelId="{3895AE8E-9551-481D-9050-1F98D367B2D1}" srcId="{5EECA7E0-EB25-492B-A70F-8B5BD2FF3450}" destId="{01F25075-F408-45FF-A754-7ABE9EFABB8E}" srcOrd="0" destOrd="0" parTransId="{F2748E39-58FA-4D54-89B0-D0E5F52BDAE6}" sibTransId="{1943549A-5339-470D-BEEB-64CCF04D9DE9}"/>
    <dgm:cxn modelId="{6BFFFA9D-F2F7-44E5-87EA-AAF07B3AFD85}" type="presOf" srcId="{6AA6AA9E-33CE-42A5-82FC-214EEA4A155E}" destId="{091989D3-EF08-4449-B47C-86CF3EDB4F81}" srcOrd="1" destOrd="0" presId="urn:microsoft.com/office/officeart/2009/3/layout/HorizontalOrganizationChart"/>
    <dgm:cxn modelId="{FF8DEBB3-CFE7-43CB-85DD-7FDD3A5B130E}" type="presOf" srcId="{32F5D75F-F9A0-4CBF-9233-A868A4BB2492}" destId="{0A72D2D0-7420-49DD-98DE-870396F8D6B1}" srcOrd="1" destOrd="0" presId="urn:microsoft.com/office/officeart/2009/3/layout/HorizontalOrganizationChart"/>
    <dgm:cxn modelId="{61C2CACD-EDFB-4248-B4C2-01CE6D7F8187}" type="presOf" srcId="{E2425E38-CB27-4F99-90AB-880D771DB4FF}" destId="{96F22EBB-76B9-4D12-BBCB-8CA40FB5C0E9}" srcOrd="1" destOrd="0" presId="urn:microsoft.com/office/officeart/2009/3/layout/HorizontalOrganizationChart"/>
    <dgm:cxn modelId="{A865D7CD-5ECB-406D-ADA5-0929AAB14DB7}" srcId="{01F25075-F408-45FF-A754-7ABE9EFABB8E}" destId="{76E8C43F-F0E8-4918-B210-749DE04758AB}" srcOrd="3" destOrd="0" parTransId="{85C58115-51DF-49F5-9769-6939413E0DA0}" sibTransId="{7608CE33-15E2-4D89-9285-91718F97B67B}"/>
    <dgm:cxn modelId="{536B01D4-197C-4594-922F-EFAC7FFFB811}" type="presOf" srcId="{88E0456F-ADBC-4006-AF15-C7CAC8AF43A8}" destId="{105A0408-32AC-44B4-8AFA-9399EF62715E}" srcOrd="0" destOrd="0" presId="urn:microsoft.com/office/officeart/2009/3/layout/HorizontalOrganizationChart"/>
    <dgm:cxn modelId="{B75C2ADA-9631-4E3A-B103-F30DC3BE41E3}" type="presOf" srcId="{01F25075-F408-45FF-A754-7ABE9EFABB8E}" destId="{C2491D71-531E-4CED-A8C4-FA27C550AA6E}" srcOrd="0" destOrd="0" presId="urn:microsoft.com/office/officeart/2009/3/layout/HorizontalOrganizationChart"/>
    <dgm:cxn modelId="{C36F46E9-9DF9-4648-9C7C-0017EEB0E6B0}" type="presOf" srcId="{DAA15366-107E-4147-87FE-63225E014C89}" destId="{82E7D414-64EA-49DF-8E3D-E61EBE930E3B}" srcOrd="1" destOrd="0" presId="urn:microsoft.com/office/officeart/2009/3/layout/HorizontalOrganizationChart"/>
    <dgm:cxn modelId="{28C72CEE-DF87-4B44-A5BF-7D569341EF13}" type="presOf" srcId="{D0B6CFE6-E204-4FF7-90A5-41779D29BD71}" destId="{9839E8C2-C7D4-484E-B075-C11F1A75967D}" srcOrd="0" destOrd="0" presId="urn:microsoft.com/office/officeart/2009/3/layout/HorizontalOrganizationChart"/>
    <dgm:cxn modelId="{747C9FF1-B05D-4C58-9132-540DCA2837E8}" type="presOf" srcId="{6AA6AA9E-33CE-42A5-82FC-214EEA4A155E}" destId="{F9F88C41-48AD-4267-B2D5-E5A6ECD25E06}" srcOrd="0" destOrd="0" presId="urn:microsoft.com/office/officeart/2009/3/layout/HorizontalOrganizationChart"/>
    <dgm:cxn modelId="{811A1BF2-ED7F-4010-9CF5-4CB328FA58C2}" type="presOf" srcId="{76E8C43F-F0E8-4918-B210-749DE04758AB}" destId="{618755EA-0254-4D6A-B48E-4F3B24697891}" srcOrd="0" destOrd="0" presId="urn:microsoft.com/office/officeart/2009/3/layout/HorizontalOrganizationChart"/>
    <dgm:cxn modelId="{1E0DC5D9-9F57-4F31-B604-F9FAF900C622}" type="presParOf" srcId="{B8C8F373-E617-4C43-9CC2-DA4F06327DAA}" destId="{C335DAFD-109A-477D-9C25-9649BA2E95FE}" srcOrd="0" destOrd="0" presId="urn:microsoft.com/office/officeart/2009/3/layout/HorizontalOrganizationChart"/>
    <dgm:cxn modelId="{106F4B0B-713A-4E8A-8829-1391DA9B75BC}" type="presParOf" srcId="{C335DAFD-109A-477D-9C25-9649BA2E95FE}" destId="{150572D9-243C-4E59-AA8E-EF12ABA357D8}" srcOrd="0" destOrd="0" presId="urn:microsoft.com/office/officeart/2009/3/layout/HorizontalOrganizationChart"/>
    <dgm:cxn modelId="{84503EE9-D546-49FD-8D33-E659418131C6}" type="presParOf" srcId="{150572D9-243C-4E59-AA8E-EF12ABA357D8}" destId="{C2491D71-531E-4CED-A8C4-FA27C550AA6E}" srcOrd="0" destOrd="0" presId="urn:microsoft.com/office/officeart/2009/3/layout/HorizontalOrganizationChart"/>
    <dgm:cxn modelId="{D10BF7DF-C94A-4F68-86A5-F28328E65172}" type="presParOf" srcId="{150572D9-243C-4E59-AA8E-EF12ABA357D8}" destId="{5883DCDE-5A14-4949-9EC6-70B48FDA74C0}" srcOrd="1" destOrd="0" presId="urn:microsoft.com/office/officeart/2009/3/layout/HorizontalOrganizationChart"/>
    <dgm:cxn modelId="{AC1867AD-5F96-4246-B4CC-39037CFF009C}" type="presParOf" srcId="{C335DAFD-109A-477D-9C25-9649BA2E95FE}" destId="{7297D1D1-E435-44E9-BEEB-5CC284FD10B9}" srcOrd="1" destOrd="0" presId="urn:microsoft.com/office/officeart/2009/3/layout/HorizontalOrganizationChart"/>
    <dgm:cxn modelId="{B02BFE17-2D6A-405D-8C8F-879A2E54B30E}" type="presParOf" srcId="{7297D1D1-E435-44E9-BEEB-5CC284FD10B9}" destId="{105A0408-32AC-44B4-8AFA-9399EF62715E}" srcOrd="0" destOrd="0" presId="urn:microsoft.com/office/officeart/2009/3/layout/HorizontalOrganizationChart"/>
    <dgm:cxn modelId="{0B8DAD09-3532-4427-8C88-66A464CE385D}" type="presParOf" srcId="{7297D1D1-E435-44E9-BEEB-5CC284FD10B9}" destId="{56C8C8E1-A48F-4F92-9652-6FD7F8B1C27D}" srcOrd="1" destOrd="0" presId="urn:microsoft.com/office/officeart/2009/3/layout/HorizontalOrganizationChart"/>
    <dgm:cxn modelId="{D1186F9B-694C-4CEC-99C8-35533C01E178}" type="presParOf" srcId="{56C8C8E1-A48F-4F92-9652-6FD7F8B1C27D}" destId="{70233B17-8D02-4A3C-B332-1BD6E2AE776E}" srcOrd="0" destOrd="0" presId="urn:microsoft.com/office/officeart/2009/3/layout/HorizontalOrganizationChart"/>
    <dgm:cxn modelId="{F2E84ADA-F165-4E2D-A6D6-97C09C41FDF3}" type="presParOf" srcId="{70233B17-8D02-4A3C-B332-1BD6E2AE776E}" destId="{6FBD69CC-AA71-4C99-AB0C-D3B94507B609}" srcOrd="0" destOrd="0" presId="urn:microsoft.com/office/officeart/2009/3/layout/HorizontalOrganizationChart"/>
    <dgm:cxn modelId="{DC2F9F1B-BDE9-4789-8995-BF5FE47F0C96}" type="presParOf" srcId="{70233B17-8D02-4A3C-B332-1BD6E2AE776E}" destId="{82E7D414-64EA-49DF-8E3D-E61EBE930E3B}" srcOrd="1" destOrd="0" presId="urn:microsoft.com/office/officeart/2009/3/layout/HorizontalOrganizationChart"/>
    <dgm:cxn modelId="{82A0D9A4-8120-4F7C-BB89-E13F9D507177}" type="presParOf" srcId="{56C8C8E1-A48F-4F92-9652-6FD7F8B1C27D}" destId="{41D22668-1E99-407E-9A1C-D2322D0A633C}" srcOrd="1" destOrd="0" presId="urn:microsoft.com/office/officeart/2009/3/layout/HorizontalOrganizationChart"/>
    <dgm:cxn modelId="{A3843DD3-AD31-4DF6-B43B-6B7CA9A9E9E4}" type="presParOf" srcId="{56C8C8E1-A48F-4F92-9652-6FD7F8B1C27D}" destId="{1F9750B2-7756-48CF-AC54-3FF9D92B9B0A}" srcOrd="2" destOrd="0" presId="urn:microsoft.com/office/officeart/2009/3/layout/HorizontalOrganizationChart"/>
    <dgm:cxn modelId="{186466B0-126F-46CA-9A58-CD0778870409}" type="presParOf" srcId="{7297D1D1-E435-44E9-BEEB-5CC284FD10B9}" destId="{1C40F231-2450-4E17-8E4A-4D545CE7D7DF}" srcOrd="2" destOrd="0" presId="urn:microsoft.com/office/officeart/2009/3/layout/HorizontalOrganizationChart"/>
    <dgm:cxn modelId="{4A9D1805-2D67-4F14-94CE-400844E3B155}" type="presParOf" srcId="{7297D1D1-E435-44E9-BEEB-5CC284FD10B9}" destId="{70CF0483-4C7B-4C50-8C85-0C50F975740F}" srcOrd="3" destOrd="0" presId="urn:microsoft.com/office/officeart/2009/3/layout/HorizontalOrganizationChart"/>
    <dgm:cxn modelId="{D94DAEC4-D5CB-42FC-B265-A0CECDFF94CB}" type="presParOf" srcId="{70CF0483-4C7B-4C50-8C85-0C50F975740F}" destId="{FCBFD113-101C-4E98-AA63-103F30CFBFDB}" srcOrd="0" destOrd="0" presId="urn:microsoft.com/office/officeart/2009/3/layout/HorizontalOrganizationChart"/>
    <dgm:cxn modelId="{5DC74F30-39A7-4A81-BCCA-42D2ED40BF29}" type="presParOf" srcId="{FCBFD113-101C-4E98-AA63-103F30CFBFDB}" destId="{F9F88C41-48AD-4267-B2D5-E5A6ECD25E06}" srcOrd="0" destOrd="0" presId="urn:microsoft.com/office/officeart/2009/3/layout/HorizontalOrganizationChart"/>
    <dgm:cxn modelId="{AFA3BFC1-D847-4B15-87A3-750CFD9135DD}" type="presParOf" srcId="{FCBFD113-101C-4E98-AA63-103F30CFBFDB}" destId="{091989D3-EF08-4449-B47C-86CF3EDB4F81}" srcOrd="1" destOrd="0" presId="urn:microsoft.com/office/officeart/2009/3/layout/HorizontalOrganizationChart"/>
    <dgm:cxn modelId="{7ABBD9D0-3A5F-4924-A771-A6BE9502BD80}" type="presParOf" srcId="{70CF0483-4C7B-4C50-8C85-0C50F975740F}" destId="{4100930D-B9DC-4EF2-AB70-747C2E6E4649}" srcOrd="1" destOrd="0" presId="urn:microsoft.com/office/officeart/2009/3/layout/HorizontalOrganizationChart"/>
    <dgm:cxn modelId="{ECBC5F08-8692-4E73-9FEF-86F972DC7E27}" type="presParOf" srcId="{70CF0483-4C7B-4C50-8C85-0C50F975740F}" destId="{4F219119-8591-47D1-8DB3-A5FA0030A7DE}" srcOrd="2" destOrd="0" presId="urn:microsoft.com/office/officeart/2009/3/layout/HorizontalOrganizationChart"/>
    <dgm:cxn modelId="{A1283268-C491-4459-8DBC-493B63C41E46}" type="presParOf" srcId="{7297D1D1-E435-44E9-BEEB-5CC284FD10B9}" destId="{88E08A0E-DD81-4246-B7F2-3904569B18A9}" srcOrd="4" destOrd="0" presId="urn:microsoft.com/office/officeart/2009/3/layout/HorizontalOrganizationChart"/>
    <dgm:cxn modelId="{3574AB8E-A5F9-442D-8C0B-F3BC8C667477}" type="presParOf" srcId="{7297D1D1-E435-44E9-BEEB-5CC284FD10B9}" destId="{B0F6CFDA-2653-4A84-A497-4F1E26121265}" srcOrd="5" destOrd="0" presId="urn:microsoft.com/office/officeart/2009/3/layout/HorizontalOrganizationChart"/>
    <dgm:cxn modelId="{F4657725-8C81-4878-B31B-27B29A21BB9C}" type="presParOf" srcId="{B0F6CFDA-2653-4A84-A497-4F1E26121265}" destId="{9931D0A8-A7F5-433D-89A5-3EC60FC02DDE}" srcOrd="0" destOrd="0" presId="urn:microsoft.com/office/officeart/2009/3/layout/HorizontalOrganizationChart"/>
    <dgm:cxn modelId="{7E5B8AF9-03F6-4CB7-BB03-040674E6E651}" type="presParOf" srcId="{9931D0A8-A7F5-433D-89A5-3EC60FC02DDE}" destId="{618755EA-0254-4D6A-B48E-4F3B24697891}" srcOrd="0" destOrd="0" presId="urn:microsoft.com/office/officeart/2009/3/layout/HorizontalOrganizationChart"/>
    <dgm:cxn modelId="{53AC16A1-FBED-44A2-8622-2445391BA9B9}" type="presParOf" srcId="{9931D0A8-A7F5-433D-89A5-3EC60FC02DDE}" destId="{7ECD2F75-71F3-410D-BD62-ABED9C86EF28}" srcOrd="1" destOrd="0" presId="urn:microsoft.com/office/officeart/2009/3/layout/HorizontalOrganizationChart"/>
    <dgm:cxn modelId="{6C5B49B3-716A-4C6C-A942-161736E82FB2}" type="presParOf" srcId="{B0F6CFDA-2653-4A84-A497-4F1E26121265}" destId="{E7DBFF9E-93B1-42B0-AC22-D5888D207A82}" srcOrd="1" destOrd="0" presId="urn:microsoft.com/office/officeart/2009/3/layout/HorizontalOrganizationChart"/>
    <dgm:cxn modelId="{96108CD6-479F-43A5-B316-4236E2C67B46}" type="presParOf" srcId="{E7DBFF9E-93B1-42B0-AC22-D5888D207A82}" destId="{9839E8C2-C7D4-484E-B075-C11F1A75967D}" srcOrd="0" destOrd="0" presId="urn:microsoft.com/office/officeart/2009/3/layout/HorizontalOrganizationChart"/>
    <dgm:cxn modelId="{C8C25944-8A68-423A-8A18-C07CE1B5CCEA}" type="presParOf" srcId="{E7DBFF9E-93B1-42B0-AC22-D5888D207A82}" destId="{56FB07E0-4536-4D0E-8476-CF876626911A}" srcOrd="1" destOrd="0" presId="urn:microsoft.com/office/officeart/2009/3/layout/HorizontalOrganizationChart"/>
    <dgm:cxn modelId="{02DBA177-FCB8-43ED-9D41-110FA9FEE0FD}" type="presParOf" srcId="{56FB07E0-4536-4D0E-8476-CF876626911A}" destId="{D15194EC-A4B2-462F-A5C0-1F4CE418E46C}" srcOrd="0" destOrd="0" presId="urn:microsoft.com/office/officeart/2009/3/layout/HorizontalOrganizationChart"/>
    <dgm:cxn modelId="{431B95D9-4FCD-441A-A29F-2ACD0EE90E87}" type="presParOf" srcId="{D15194EC-A4B2-462F-A5C0-1F4CE418E46C}" destId="{AA00AC63-FB26-424A-95C0-A1E5DD302729}" srcOrd="0" destOrd="0" presId="urn:microsoft.com/office/officeart/2009/3/layout/HorizontalOrganizationChart"/>
    <dgm:cxn modelId="{79C1CEB8-F6D1-4C43-ABB4-98CFB3F162EC}" type="presParOf" srcId="{D15194EC-A4B2-462F-A5C0-1F4CE418E46C}" destId="{2345623B-478D-4E40-8BE9-975D3A8225FA}" srcOrd="1" destOrd="0" presId="urn:microsoft.com/office/officeart/2009/3/layout/HorizontalOrganizationChart"/>
    <dgm:cxn modelId="{775C89C7-3A79-47DF-ABED-D21D6884E606}" type="presParOf" srcId="{56FB07E0-4536-4D0E-8476-CF876626911A}" destId="{057F045D-FD48-4AC9-8C19-CF9C5372E45E}" srcOrd="1" destOrd="0" presId="urn:microsoft.com/office/officeart/2009/3/layout/HorizontalOrganizationChart"/>
    <dgm:cxn modelId="{8475EC00-5917-499F-97AA-F5307CE4C71B}" type="presParOf" srcId="{56FB07E0-4536-4D0E-8476-CF876626911A}" destId="{323203AD-2B97-4CFD-9D82-31E1FD53F391}" srcOrd="2" destOrd="0" presId="urn:microsoft.com/office/officeart/2009/3/layout/HorizontalOrganizationChart"/>
    <dgm:cxn modelId="{663A798C-BFEE-46ED-80D6-CD2C2B49F0D1}" type="presParOf" srcId="{E7DBFF9E-93B1-42B0-AC22-D5888D207A82}" destId="{175DA2DC-1E27-4AC1-B9F9-70D3F87F2923}" srcOrd="2" destOrd="0" presId="urn:microsoft.com/office/officeart/2009/3/layout/HorizontalOrganizationChart"/>
    <dgm:cxn modelId="{83BE5924-1C82-401B-AB2D-0E1EBEAF1591}" type="presParOf" srcId="{E7DBFF9E-93B1-42B0-AC22-D5888D207A82}" destId="{78B3D988-5D0D-4D5E-B82C-3F3162AFE729}" srcOrd="3" destOrd="0" presId="urn:microsoft.com/office/officeart/2009/3/layout/HorizontalOrganizationChart"/>
    <dgm:cxn modelId="{038026A1-E47F-4A83-A1D7-162DCA87E9C7}" type="presParOf" srcId="{78B3D988-5D0D-4D5E-B82C-3F3162AFE729}" destId="{043F602D-ED6C-43EE-ADAE-15D04CC80DB6}" srcOrd="0" destOrd="0" presId="urn:microsoft.com/office/officeart/2009/3/layout/HorizontalOrganizationChart"/>
    <dgm:cxn modelId="{AB6E9528-93E6-4062-8286-3219DEEFBAA0}" type="presParOf" srcId="{043F602D-ED6C-43EE-ADAE-15D04CC80DB6}" destId="{DA1B882F-CB65-4AB2-B318-DFF04B5E8CC4}" srcOrd="0" destOrd="0" presId="urn:microsoft.com/office/officeart/2009/3/layout/HorizontalOrganizationChart"/>
    <dgm:cxn modelId="{4C30C40D-1699-47AC-9DF1-6EA1C539C6BA}" type="presParOf" srcId="{043F602D-ED6C-43EE-ADAE-15D04CC80DB6}" destId="{96F22EBB-76B9-4D12-BBCB-8CA40FB5C0E9}" srcOrd="1" destOrd="0" presId="urn:microsoft.com/office/officeart/2009/3/layout/HorizontalOrganizationChart"/>
    <dgm:cxn modelId="{E36A3921-89C0-4DEB-BE2D-020C5E83290E}" type="presParOf" srcId="{78B3D988-5D0D-4D5E-B82C-3F3162AFE729}" destId="{4D320949-8088-434D-BD7E-CE08DE8FE4F0}" srcOrd="1" destOrd="0" presId="urn:microsoft.com/office/officeart/2009/3/layout/HorizontalOrganizationChart"/>
    <dgm:cxn modelId="{575B768F-EE33-4CBF-B5ED-E99E49320CC7}" type="presParOf" srcId="{78B3D988-5D0D-4D5E-B82C-3F3162AFE729}" destId="{C21D42A5-5D16-48FF-BFED-6AE37944D489}" srcOrd="2" destOrd="0" presId="urn:microsoft.com/office/officeart/2009/3/layout/HorizontalOrganizationChart"/>
    <dgm:cxn modelId="{A6FFA37C-A571-4408-BACC-26B2B69CA31A}" type="presParOf" srcId="{B0F6CFDA-2653-4A84-A497-4F1E26121265}" destId="{AD39CD6B-5050-4D27-8298-500CD5B7E22C}" srcOrd="2" destOrd="0" presId="urn:microsoft.com/office/officeart/2009/3/layout/HorizontalOrganizationChart"/>
    <dgm:cxn modelId="{541EEE40-AE51-4692-A7F9-6A81BA4A6B54}" type="presParOf" srcId="{C335DAFD-109A-477D-9C25-9649BA2E95FE}" destId="{E553A9A0-AE2A-4137-8A28-FE71D3344EA7}" srcOrd="2" destOrd="0" presId="urn:microsoft.com/office/officeart/2009/3/layout/HorizontalOrganizationChart"/>
    <dgm:cxn modelId="{BD828773-4D1C-467A-B26D-DCF90D919295}" type="presParOf" srcId="{E553A9A0-AE2A-4137-8A28-FE71D3344EA7}" destId="{BCD5AAA0-4DFD-4C57-939B-B673449D1DF1}" srcOrd="0" destOrd="0" presId="urn:microsoft.com/office/officeart/2009/3/layout/HorizontalOrganizationChart"/>
    <dgm:cxn modelId="{0A008C12-807E-4417-95C1-F95805CDEA90}" type="presParOf" srcId="{E553A9A0-AE2A-4137-8A28-FE71D3344EA7}" destId="{1885098C-7715-4F0C-92BA-068B4256012A}" srcOrd="1" destOrd="0" presId="urn:microsoft.com/office/officeart/2009/3/layout/HorizontalOrganizationChart"/>
    <dgm:cxn modelId="{6037F68B-F937-4EB1-8988-8F79286949E7}" type="presParOf" srcId="{1885098C-7715-4F0C-92BA-068B4256012A}" destId="{1F63F1CB-51AC-43C4-A5DF-0BD9CAD2650F}" srcOrd="0" destOrd="0" presId="urn:microsoft.com/office/officeart/2009/3/layout/HorizontalOrganizationChart"/>
    <dgm:cxn modelId="{FCABF627-7372-45BF-9FD1-9510F794D80C}" type="presParOf" srcId="{1F63F1CB-51AC-43C4-A5DF-0BD9CAD2650F}" destId="{8CD5DCC9-D78E-4428-AE70-18E4F852215B}" srcOrd="0" destOrd="0" presId="urn:microsoft.com/office/officeart/2009/3/layout/HorizontalOrganizationChart"/>
    <dgm:cxn modelId="{A8925BA5-AADF-403F-B3DB-8995AAF831A6}" type="presParOf" srcId="{1F63F1CB-51AC-43C4-A5DF-0BD9CAD2650F}" destId="{0A72D2D0-7420-49DD-98DE-870396F8D6B1}" srcOrd="1" destOrd="0" presId="urn:microsoft.com/office/officeart/2009/3/layout/HorizontalOrganizationChart"/>
    <dgm:cxn modelId="{00770E32-8A08-4FB7-BAC0-51F70F1FA30F}" type="presParOf" srcId="{1885098C-7715-4F0C-92BA-068B4256012A}" destId="{70629774-FD42-4461-9426-35FEE71B56A5}" srcOrd="1" destOrd="0" presId="urn:microsoft.com/office/officeart/2009/3/layout/HorizontalOrganizationChart"/>
    <dgm:cxn modelId="{9A86BEBB-83DB-43DD-B649-DD48557D4A8E}" type="presParOf" srcId="{1885098C-7715-4F0C-92BA-068B4256012A}" destId="{35128E0B-C543-44E5-9104-904A12EE7DF0}" srcOrd="2" destOrd="0" presId="urn:microsoft.com/office/officeart/2009/3/layout/HorizontalOrganizationChart"/>
  </dgm:cxnLst>
  <dgm:bg/>
  <dgm:whole>
    <a:ln w="57150">
      <a:solidFill>
        <a:srgbClr val="FF0000"/>
      </a:solidFill>
      <a:prstDash val="dash"/>
    </a:ln>
  </dgm:whole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C8FF21D-9658-41F1-8537-CA84D2515EB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7CF393A3-834D-4AF8-ADB8-F5F175199BB4}">
      <dgm:prSet phldrT="[Texto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Según el lugar que ocupan en la escala jerárquica que constituye su sistema</a:t>
          </a:r>
          <a:endParaRPr lang="es-PE" dirty="0"/>
        </a:p>
      </dgm:t>
    </dgm:pt>
    <dgm:pt modelId="{A1510796-4FC2-4D1E-B9F5-F9ED89F9C9EB}" type="parTrans" cxnId="{C05DB637-0424-4938-8A03-1F2F14490A33}">
      <dgm:prSet/>
      <dgm:spPr/>
      <dgm:t>
        <a:bodyPr/>
        <a:lstStyle/>
        <a:p>
          <a:endParaRPr lang="es-PE"/>
        </a:p>
      </dgm:t>
    </dgm:pt>
    <dgm:pt modelId="{3A5F458E-597A-46BC-A693-47AE79652F0F}" type="sibTrans" cxnId="{C05DB637-0424-4938-8A03-1F2F14490A33}">
      <dgm:prSet/>
      <dgm:spPr/>
      <dgm:t>
        <a:bodyPr/>
        <a:lstStyle/>
        <a:p>
          <a:endParaRPr lang="es-PE"/>
        </a:p>
      </dgm:t>
    </dgm:pt>
    <dgm:pt modelId="{E670DE1B-8603-41CB-AC53-35EDEA25AE36}">
      <dgm:prSet phldrT="[Texto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dirty="0"/>
            <a:t>Según la extensión del precepto </a:t>
          </a:r>
        </a:p>
      </dgm:t>
    </dgm:pt>
    <dgm:pt modelId="{5DB63A85-18FE-4F49-9EB8-0F68211760EC}" type="parTrans" cxnId="{DFF09156-672D-4C8A-ADA1-8D85349E52ED}">
      <dgm:prSet/>
      <dgm:spPr/>
      <dgm:t>
        <a:bodyPr/>
        <a:lstStyle/>
        <a:p>
          <a:endParaRPr lang="es-PE"/>
        </a:p>
      </dgm:t>
    </dgm:pt>
    <dgm:pt modelId="{B40C032E-69B5-480B-BD01-1F748F3CEAAC}" type="sibTrans" cxnId="{DFF09156-672D-4C8A-ADA1-8D85349E52ED}">
      <dgm:prSet/>
      <dgm:spPr/>
      <dgm:t>
        <a:bodyPr/>
        <a:lstStyle/>
        <a:p>
          <a:endParaRPr lang="es-PE"/>
        </a:p>
      </dgm:t>
    </dgm:pt>
    <dgm:pt modelId="{0B022E87-3321-4D13-B4E0-F3DFB833024B}">
      <dgm:prSet phldrT="[Texto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00"/>
        </a:solidFill>
      </dgm:spPr>
      <dgm:t>
        <a:bodyPr/>
        <a:lstStyle/>
        <a:p>
          <a:pPr algn="just"/>
          <a:r>
            <a:rPr lang="es-PE" b="1" dirty="0">
              <a:solidFill>
                <a:srgbClr val="FF0000"/>
              </a:solidFill>
            </a:rPr>
            <a:t>Según la forma de expresión del precepto</a:t>
          </a:r>
          <a:endParaRPr lang="es-PE" b="1" u="sng" dirty="0">
            <a:solidFill>
              <a:srgbClr val="FF0000"/>
            </a:solidFill>
          </a:endParaRPr>
        </a:p>
      </dgm:t>
    </dgm:pt>
    <dgm:pt modelId="{45981A63-6C82-4B2C-AAC1-ACC71C4DA3FE}" type="parTrans" cxnId="{D50CEA3D-8BE5-4D46-BEEC-CF882EE7C8E7}">
      <dgm:prSet/>
      <dgm:spPr/>
      <dgm:t>
        <a:bodyPr/>
        <a:lstStyle/>
        <a:p>
          <a:endParaRPr lang="es-PE"/>
        </a:p>
      </dgm:t>
    </dgm:pt>
    <dgm:pt modelId="{BFC7DA5C-D3A8-404E-8446-6DDA956ADE57}" type="sibTrans" cxnId="{D50CEA3D-8BE5-4D46-BEEC-CF882EE7C8E7}">
      <dgm:prSet/>
      <dgm:spPr/>
      <dgm:t>
        <a:bodyPr/>
        <a:lstStyle/>
        <a:p>
          <a:endParaRPr lang="es-PE"/>
        </a:p>
      </dgm:t>
    </dgm:pt>
    <dgm:pt modelId="{DD843C9A-F81E-4742-88ED-D3427720EC9F}" type="pres">
      <dgm:prSet presAssocID="{CC8FF21D-9658-41F1-8537-CA84D2515EBF}" presName="Name0" presStyleCnt="0">
        <dgm:presLayoutVars>
          <dgm:chMax val="7"/>
          <dgm:chPref val="7"/>
          <dgm:dir/>
        </dgm:presLayoutVars>
      </dgm:prSet>
      <dgm:spPr/>
    </dgm:pt>
    <dgm:pt modelId="{D00985E6-2D21-49E8-B01D-4DBB07592A49}" type="pres">
      <dgm:prSet presAssocID="{CC8FF21D-9658-41F1-8537-CA84D2515EBF}" presName="Name1" presStyleCnt="0"/>
      <dgm:spPr/>
    </dgm:pt>
    <dgm:pt modelId="{32883C5F-CF7C-458B-AF34-CFD66D08AC61}" type="pres">
      <dgm:prSet presAssocID="{CC8FF21D-9658-41F1-8537-CA84D2515EBF}" presName="cycle" presStyleCnt="0"/>
      <dgm:spPr/>
    </dgm:pt>
    <dgm:pt modelId="{6AA80481-6224-4D2C-8DBD-CD145A543726}" type="pres">
      <dgm:prSet presAssocID="{CC8FF21D-9658-41F1-8537-CA84D2515EBF}" presName="srcNode" presStyleLbl="node1" presStyleIdx="0" presStyleCnt="3"/>
      <dgm:spPr/>
    </dgm:pt>
    <dgm:pt modelId="{2AA145A6-B115-48CD-8DF9-AB9444DA8406}" type="pres">
      <dgm:prSet presAssocID="{CC8FF21D-9658-41F1-8537-CA84D2515EBF}" presName="conn" presStyleLbl="parChTrans1D2" presStyleIdx="0" presStyleCnt="1"/>
      <dgm:spPr/>
    </dgm:pt>
    <dgm:pt modelId="{923B000A-241C-4B80-A389-7DF33BBA7FE6}" type="pres">
      <dgm:prSet presAssocID="{CC8FF21D-9658-41F1-8537-CA84D2515EBF}" presName="extraNode" presStyleLbl="node1" presStyleIdx="0" presStyleCnt="3"/>
      <dgm:spPr/>
    </dgm:pt>
    <dgm:pt modelId="{A1F236FB-E042-4187-9C1B-23436A0BE259}" type="pres">
      <dgm:prSet presAssocID="{CC8FF21D-9658-41F1-8537-CA84D2515EBF}" presName="dstNode" presStyleLbl="node1" presStyleIdx="0" presStyleCnt="3"/>
      <dgm:spPr/>
    </dgm:pt>
    <dgm:pt modelId="{51E919B3-ED95-469E-ABB4-D1E8F076BC5C}" type="pres">
      <dgm:prSet presAssocID="{7CF393A3-834D-4AF8-ADB8-F5F175199BB4}" presName="text_1" presStyleLbl="node1" presStyleIdx="0" presStyleCnt="3">
        <dgm:presLayoutVars>
          <dgm:bulletEnabled val="1"/>
        </dgm:presLayoutVars>
      </dgm:prSet>
      <dgm:spPr/>
    </dgm:pt>
    <dgm:pt modelId="{6A1DDE44-D9E9-42F2-8E63-272B33203877}" type="pres">
      <dgm:prSet presAssocID="{7CF393A3-834D-4AF8-ADB8-F5F175199BB4}" presName="accent_1" presStyleCnt="0"/>
      <dgm:spPr/>
    </dgm:pt>
    <dgm:pt modelId="{0C8D8D6A-AA64-4529-A760-E24A4D99A482}" type="pres">
      <dgm:prSet presAssocID="{7CF393A3-834D-4AF8-ADB8-F5F175199BB4}" presName="accentRepeatNode" presStyleLbl="solidFgAcc1" presStyleIdx="0" presStyleCnt="3"/>
      <dgm:spPr/>
    </dgm:pt>
    <dgm:pt modelId="{33838ECC-B44D-415F-90E7-F4726E705948}" type="pres">
      <dgm:prSet presAssocID="{E670DE1B-8603-41CB-AC53-35EDEA25AE36}" presName="text_2" presStyleLbl="node1" presStyleIdx="1" presStyleCnt="3">
        <dgm:presLayoutVars>
          <dgm:bulletEnabled val="1"/>
        </dgm:presLayoutVars>
      </dgm:prSet>
      <dgm:spPr/>
    </dgm:pt>
    <dgm:pt modelId="{108CAA26-B2ED-4558-A0BC-E554C725666C}" type="pres">
      <dgm:prSet presAssocID="{E670DE1B-8603-41CB-AC53-35EDEA25AE36}" presName="accent_2" presStyleCnt="0"/>
      <dgm:spPr/>
    </dgm:pt>
    <dgm:pt modelId="{3DB0B4A9-7614-4A8B-8F08-321420BE22F5}" type="pres">
      <dgm:prSet presAssocID="{E670DE1B-8603-41CB-AC53-35EDEA25AE36}" presName="accentRepeatNode" presStyleLbl="solidFgAcc1" presStyleIdx="1" presStyleCnt="3"/>
      <dgm:spPr/>
    </dgm:pt>
    <dgm:pt modelId="{B624E257-B684-4362-82ED-10333835FDC3}" type="pres">
      <dgm:prSet presAssocID="{0B022E87-3321-4D13-B4E0-F3DFB833024B}" presName="text_3" presStyleLbl="node1" presStyleIdx="2" presStyleCnt="3">
        <dgm:presLayoutVars>
          <dgm:bulletEnabled val="1"/>
        </dgm:presLayoutVars>
      </dgm:prSet>
      <dgm:spPr/>
    </dgm:pt>
    <dgm:pt modelId="{D6CA5636-453D-401F-BF59-0FBB5A5B662F}" type="pres">
      <dgm:prSet presAssocID="{0B022E87-3321-4D13-B4E0-F3DFB833024B}" presName="accent_3" presStyleCnt="0"/>
      <dgm:spPr/>
    </dgm:pt>
    <dgm:pt modelId="{3DCDD691-E0B8-4167-B3FC-FC14D2C53E8C}" type="pres">
      <dgm:prSet presAssocID="{0B022E87-3321-4D13-B4E0-F3DFB833024B}" presName="accentRepeatNode" presStyleLbl="solidFgAcc1" presStyleIdx="2" presStyleCnt="3"/>
      <dgm:spPr/>
    </dgm:pt>
  </dgm:ptLst>
  <dgm:cxnLst>
    <dgm:cxn modelId="{E658592D-CE59-4E8F-8708-AE820D6DFC92}" type="presOf" srcId="{CC8FF21D-9658-41F1-8537-CA84D2515EBF}" destId="{DD843C9A-F81E-4742-88ED-D3427720EC9F}" srcOrd="0" destOrd="0" presId="urn:microsoft.com/office/officeart/2008/layout/VerticalCurvedList"/>
    <dgm:cxn modelId="{C05DB637-0424-4938-8A03-1F2F14490A33}" srcId="{CC8FF21D-9658-41F1-8537-CA84D2515EBF}" destId="{7CF393A3-834D-4AF8-ADB8-F5F175199BB4}" srcOrd="0" destOrd="0" parTransId="{A1510796-4FC2-4D1E-B9F5-F9ED89F9C9EB}" sibTransId="{3A5F458E-597A-46BC-A693-47AE79652F0F}"/>
    <dgm:cxn modelId="{D50CEA3D-8BE5-4D46-BEEC-CF882EE7C8E7}" srcId="{CC8FF21D-9658-41F1-8537-CA84D2515EBF}" destId="{0B022E87-3321-4D13-B4E0-F3DFB833024B}" srcOrd="2" destOrd="0" parTransId="{45981A63-6C82-4B2C-AAC1-ACC71C4DA3FE}" sibTransId="{BFC7DA5C-D3A8-404E-8446-6DDA956ADE57}"/>
    <dgm:cxn modelId="{A5F8AF5D-0487-41B5-B52C-D99CAC49B89A}" type="presOf" srcId="{E670DE1B-8603-41CB-AC53-35EDEA25AE36}" destId="{33838ECC-B44D-415F-90E7-F4726E705948}" srcOrd="0" destOrd="0" presId="urn:microsoft.com/office/officeart/2008/layout/VerticalCurvedList"/>
    <dgm:cxn modelId="{75DBA14D-0A3F-4D83-B780-A3A676E019C7}" type="presOf" srcId="{0B022E87-3321-4D13-B4E0-F3DFB833024B}" destId="{B624E257-B684-4362-82ED-10333835FDC3}" srcOrd="0" destOrd="0" presId="urn:microsoft.com/office/officeart/2008/layout/VerticalCurvedList"/>
    <dgm:cxn modelId="{DFF09156-672D-4C8A-ADA1-8D85349E52ED}" srcId="{CC8FF21D-9658-41F1-8537-CA84D2515EBF}" destId="{E670DE1B-8603-41CB-AC53-35EDEA25AE36}" srcOrd="1" destOrd="0" parTransId="{5DB63A85-18FE-4F49-9EB8-0F68211760EC}" sibTransId="{B40C032E-69B5-480B-BD01-1F748F3CEAAC}"/>
    <dgm:cxn modelId="{64CCB2E5-A964-45A5-91A4-AB94856E2946}" type="presOf" srcId="{7CF393A3-834D-4AF8-ADB8-F5F175199BB4}" destId="{51E919B3-ED95-469E-ABB4-D1E8F076BC5C}" srcOrd="0" destOrd="0" presId="urn:microsoft.com/office/officeart/2008/layout/VerticalCurvedList"/>
    <dgm:cxn modelId="{A6E28AF1-A34A-4D40-B9AC-2F1D12F20952}" type="presOf" srcId="{3A5F458E-597A-46BC-A693-47AE79652F0F}" destId="{2AA145A6-B115-48CD-8DF9-AB9444DA8406}" srcOrd="0" destOrd="0" presId="urn:microsoft.com/office/officeart/2008/layout/VerticalCurvedList"/>
    <dgm:cxn modelId="{27B5A34E-D680-4093-AA15-4E52393B54A7}" type="presParOf" srcId="{DD843C9A-F81E-4742-88ED-D3427720EC9F}" destId="{D00985E6-2D21-49E8-B01D-4DBB07592A49}" srcOrd="0" destOrd="0" presId="urn:microsoft.com/office/officeart/2008/layout/VerticalCurvedList"/>
    <dgm:cxn modelId="{E517286A-89B0-4CE9-8D9D-A401120CB170}" type="presParOf" srcId="{D00985E6-2D21-49E8-B01D-4DBB07592A49}" destId="{32883C5F-CF7C-458B-AF34-CFD66D08AC61}" srcOrd="0" destOrd="0" presId="urn:microsoft.com/office/officeart/2008/layout/VerticalCurvedList"/>
    <dgm:cxn modelId="{799FA07C-BBAD-4D87-8564-2708A79BBD90}" type="presParOf" srcId="{32883C5F-CF7C-458B-AF34-CFD66D08AC61}" destId="{6AA80481-6224-4D2C-8DBD-CD145A543726}" srcOrd="0" destOrd="0" presId="urn:microsoft.com/office/officeart/2008/layout/VerticalCurvedList"/>
    <dgm:cxn modelId="{6D9DDF28-539D-43BF-8E33-8B3C02F961BC}" type="presParOf" srcId="{32883C5F-CF7C-458B-AF34-CFD66D08AC61}" destId="{2AA145A6-B115-48CD-8DF9-AB9444DA8406}" srcOrd="1" destOrd="0" presId="urn:microsoft.com/office/officeart/2008/layout/VerticalCurvedList"/>
    <dgm:cxn modelId="{5ABA3C4F-93E1-40ED-BB68-CC6004A04BFC}" type="presParOf" srcId="{32883C5F-CF7C-458B-AF34-CFD66D08AC61}" destId="{923B000A-241C-4B80-A389-7DF33BBA7FE6}" srcOrd="2" destOrd="0" presId="urn:microsoft.com/office/officeart/2008/layout/VerticalCurvedList"/>
    <dgm:cxn modelId="{C674B6D3-980C-4C2C-B992-787FE50899D4}" type="presParOf" srcId="{32883C5F-CF7C-458B-AF34-CFD66D08AC61}" destId="{A1F236FB-E042-4187-9C1B-23436A0BE259}" srcOrd="3" destOrd="0" presId="urn:microsoft.com/office/officeart/2008/layout/VerticalCurvedList"/>
    <dgm:cxn modelId="{AD6E9718-6592-4377-9582-6AE79D19E5F8}" type="presParOf" srcId="{D00985E6-2D21-49E8-B01D-4DBB07592A49}" destId="{51E919B3-ED95-469E-ABB4-D1E8F076BC5C}" srcOrd="1" destOrd="0" presId="urn:microsoft.com/office/officeart/2008/layout/VerticalCurvedList"/>
    <dgm:cxn modelId="{A66AA2B3-24D3-47E7-8B31-46F5A736DE28}" type="presParOf" srcId="{D00985E6-2D21-49E8-B01D-4DBB07592A49}" destId="{6A1DDE44-D9E9-42F2-8E63-272B33203877}" srcOrd="2" destOrd="0" presId="urn:microsoft.com/office/officeart/2008/layout/VerticalCurvedList"/>
    <dgm:cxn modelId="{9C64CA45-1E64-4E22-8C7F-A8A063D96E52}" type="presParOf" srcId="{6A1DDE44-D9E9-42F2-8E63-272B33203877}" destId="{0C8D8D6A-AA64-4529-A760-E24A4D99A482}" srcOrd="0" destOrd="0" presId="urn:microsoft.com/office/officeart/2008/layout/VerticalCurvedList"/>
    <dgm:cxn modelId="{9A7B48F5-8479-42AB-87A0-979A62102AFA}" type="presParOf" srcId="{D00985E6-2D21-49E8-B01D-4DBB07592A49}" destId="{33838ECC-B44D-415F-90E7-F4726E705948}" srcOrd="3" destOrd="0" presId="urn:microsoft.com/office/officeart/2008/layout/VerticalCurvedList"/>
    <dgm:cxn modelId="{8EB29D68-DE0F-4188-B3DD-A4634C729B88}" type="presParOf" srcId="{D00985E6-2D21-49E8-B01D-4DBB07592A49}" destId="{108CAA26-B2ED-4558-A0BC-E554C725666C}" srcOrd="4" destOrd="0" presId="urn:microsoft.com/office/officeart/2008/layout/VerticalCurvedList"/>
    <dgm:cxn modelId="{3CDD27DA-F441-4517-8AB8-EE5B818F2839}" type="presParOf" srcId="{108CAA26-B2ED-4558-A0BC-E554C725666C}" destId="{3DB0B4A9-7614-4A8B-8F08-321420BE22F5}" srcOrd="0" destOrd="0" presId="urn:microsoft.com/office/officeart/2008/layout/VerticalCurvedList"/>
    <dgm:cxn modelId="{59013727-34CE-455F-8E10-24B9CA7E7357}" type="presParOf" srcId="{D00985E6-2D21-49E8-B01D-4DBB07592A49}" destId="{B624E257-B684-4362-82ED-10333835FDC3}" srcOrd="5" destOrd="0" presId="urn:microsoft.com/office/officeart/2008/layout/VerticalCurvedList"/>
    <dgm:cxn modelId="{570D5DF6-F53F-4A7D-8697-029137006162}" type="presParOf" srcId="{D00985E6-2D21-49E8-B01D-4DBB07592A49}" destId="{D6CA5636-453D-401F-BF59-0FBB5A5B662F}" srcOrd="6" destOrd="0" presId="urn:microsoft.com/office/officeart/2008/layout/VerticalCurvedList"/>
    <dgm:cxn modelId="{8AACA5DE-E6D6-44EF-BFEA-BEC7BAA1B5CD}" type="presParOf" srcId="{D6CA5636-453D-401F-BF59-0FBB5A5B662F}" destId="{3DCDD691-E0B8-4167-B3FC-FC14D2C53E8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C8FF21D-9658-41F1-8537-CA84D2515EB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7CF393A3-834D-4AF8-ADB8-F5F175199BB4}">
      <dgm:prSet phldrT="[Texto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  N</a:t>
          </a:r>
          <a:r>
            <a:rPr lang="es-E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ormas de derecho público.</a:t>
          </a:r>
          <a:endParaRPr lang="es-PE" dirty="0"/>
        </a:p>
      </dgm:t>
    </dgm:pt>
    <dgm:pt modelId="{A1510796-4FC2-4D1E-B9F5-F9ED89F9C9EB}" type="parTrans" cxnId="{C05DB637-0424-4938-8A03-1F2F14490A33}">
      <dgm:prSet/>
      <dgm:spPr/>
      <dgm:t>
        <a:bodyPr/>
        <a:lstStyle/>
        <a:p>
          <a:endParaRPr lang="es-PE"/>
        </a:p>
      </dgm:t>
    </dgm:pt>
    <dgm:pt modelId="{3A5F458E-597A-46BC-A693-47AE79652F0F}" type="sibTrans" cxnId="{C05DB637-0424-4938-8A03-1F2F14490A33}">
      <dgm:prSet/>
      <dgm:spPr/>
      <dgm:t>
        <a:bodyPr/>
        <a:lstStyle/>
        <a:p>
          <a:endParaRPr lang="es-PE"/>
        </a:p>
      </dgm:t>
    </dgm:pt>
    <dgm:pt modelId="{E670DE1B-8603-41CB-AC53-35EDEA25AE36}">
      <dgm:prSet phldrT="[Texto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dirty="0"/>
            <a:t>    N</a:t>
          </a:r>
          <a:r>
            <a:rPr lang="es-E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ormas genéricas e individuales.</a:t>
          </a:r>
          <a:endParaRPr lang="es-PE" dirty="0"/>
        </a:p>
      </dgm:t>
    </dgm:pt>
    <dgm:pt modelId="{5DB63A85-18FE-4F49-9EB8-0F68211760EC}" type="parTrans" cxnId="{DFF09156-672D-4C8A-ADA1-8D85349E52ED}">
      <dgm:prSet/>
      <dgm:spPr/>
      <dgm:t>
        <a:bodyPr/>
        <a:lstStyle/>
        <a:p>
          <a:endParaRPr lang="es-PE"/>
        </a:p>
      </dgm:t>
    </dgm:pt>
    <dgm:pt modelId="{B40C032E-69B5-480B-BD01-1F748F3CEAAC}" type="sibTrans" cxnId="{DFF09156-672D-4C8A-ADA1-8D85349E52ED}">
      <dgm:prSet/>
      <dgm:spPr/>
      <dgm:t>
        <a:bodyPr/>
        <a:lstStyle/>
        <a:p>
          <a:endParaRPr lang="es-PE"/>
        </a:p>
      </dgm:t>
    </dgm:pt>
    <dgm:pt modelId="{0B022E87-3321-4D13-B4E0-F3DFB833024B}">
      <dgm:prSet phldrT="[Texto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00"/>
        </a:solidFill>
      </dgm:spPr>
      <dgm:t>
        <a:bodyPr/>
        <a:lstStyle/>
        <a:p>
          <a:pPr algn="just"/>
          <a:r>
            <a:rPr lang="es-PE" b="1" dirty="0">
              <a:solidFill>
                <a:srgbClr val="FF0000"/>
              </a:solidFill>
            </a:rPr>
            <a:t>   N</a:t>
          </a:r>
          <a:r>
            <a:rPr lang="es-ES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ormas positivas o permisivas y normas prohibitivas o negativas.</a:t>
          </a:r>
          <a:endParaRPr lang="es-PE" b="1" u="sng" dirty="0">
            <a:solidFill>
              <a:srgbClr val="FF0000"/>
            </a:solidFill>
          </a:endParaRPr>
        </a:p>
      </dgm:t>
    </dgm:pt>
    <dgm:pt modelId="{45981A63-6C82-4B2C-AAC1-ACC71C4DA3FE}" type="parTrans" cxnId="{D50CEA3D-8BE5-4D46-BEEC-CF882EE7C8E7}">
      <dgm:prSet/>
      <dgm:spPr/>
      <dgm:t>
        <a:bodyPr/>
        <a:lstStyle/>
        <a:p>
          <a:endParaRPr lang="es-PE"/>
        </a:p>
      </dgm:t>
    </dgm:pt>
    <dgm:pt modelId="{BFC7DA5C-D3A8-404E-8446-6DDA956ADE57}" type="sibTrans" cxnId="{D50CEA3D-8BE5-4D46-BEEC-CF882EE7C8E7}">
      <dgm:prSet/>
      <dgm:spPr/>
      <dgm:t>
        <a:bodyPr/>
        <a:lstStyle/>
        <a:p>
          <a:endParaRPr lang="es-PE"/>
        </a:p>
      </dgm:t>
    </dgm:pt>
    <dgm:pt modelId="{6AE3D1D8-A91D-4A3E-8101-7075229779CC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PE" dirty="0"/>
            <a:t> N</a:t>
          </a:r>
          <a:r>
            <a:rPr lang="es-E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ormas legislativas, consuetudinarias y jurisprudenciales.</a:t>
          </a:r>
          <a:endParaRPr lang="es-PE" dirty="0"/>
        </a:p>
      </dgm:t>
    </dgm:pt>
    <dgm:pt modelId="{A1DF8111-407E-487D-AC3B-2816509A1EE1}" type="parTrans" cxnId="{A5B997E8-953C-4C78-BDC4-C318F192917C}">
      <dgm:prSet/>
      <dgm:spPr/>
      <dgm:t>
        <a:bodyPr/>
        <a:lstStyle/>
        <a:p>
          <a:endParaRPr lang="es-PE"/>
        </a:p>
      </dgm:t>
    </dgm:pt>
    <dgm:pt modelId="{9F9EB7EB-DCAB-4E37-987C-FA8F971FD0A9}" type="sibTrans" cxnId="{A5B997E8-953C-4C78-BDC4-C318F192917C}">
      <dgm:prSet/>
      <dgm:spPr/>
      <dgm:t>
        <a:bodyPr/>
        <a:lstStyle/>
        <a:p>
          <a:endParaRPr lang="es-PE"/>
        </a:p>
      </dgm:t>
    </dgm:pt>
    <dgm:pt modelId="{DD843C9A-F81E-4742-88ED-D3427720EC9F}" type="pres">
      <dgm:prSet presAssocID="{CC8FF21D-9658-41F1-8537-CA84D2515EBF}" presName="Name0" presStyleCnt="0">
        <dgm:presLayoutVars>
          <dgm:chMax val="7"/>
          <dgm:chPref val="7"/>
          <dgm:dir/>
        </dgm:presLayoutVars>
      </dgm:prSet>
      <dgm:spPr/>
    </dgm:pt>
    <dgm:pt modelId="{D00985E6-2D21-49E8-B01D-4DBB07592A49}" type="pres">
      <dgm:prSet presAssocID="{CC8FF21D-9658-41F1-8537-CA84D2515EBF}" presName="Name1" presStyleCnt="0"/>
      <dgm:spPr/>
    </dgm:pt>
    <dgm:pt modelId="{32883C5F-CF7C-458B-AF34-CFD66D08AC61}" type="pres">
      <dgm:prSet presAssocID="{CC8FF21D-9658-41F1-8537-CA84D2515EBF}" presName="cycle" presStyleCnt="0"/>
      <dgm:spPr/>
    </dgm:pt>
    <dgm:pt modelId="{6AA80481-6224-4D2C-8DBD-CD145A543726}" type="pres">
      <dgm:prSet presAssocID="{CC8FF21D-9658-41F1-8537-CA84D2515EBF}" presName="srcNode" presStyleLbl="node1" presStyleIdx="0" presStyleCnt="4"/>
      <dgm:spPr/>
    </dgm:pt>
    <dgm:pt modelId="{2AA145A6-B115-48CD-8DF9-AB9444DA8406}" type="pres">
      <dgm:prSet presAssocID="{CC8FF21D-9658-41F1-8537-CA84D2515EBF}" presName="conn" presStyleLbl="parChTrans1D2" presStyleIdx="0" presStyleCnt="1"/>
      <dgm:spPr/>
    </dgm:pt>
    <dgm:pt modelId="{923B000A-241C-4B80-A389-7DF33BBA7FE6}" type="pres">
      <dgm:prSet presAssocID="{CC8FF21D-9658-41F1-8537-CA84D2515EBF}" presName="extraNode" presStyleLbl="node1" presStyleIdx="0" presStyleCnt="4"/>
      <dgm:spPr/>
    </dgm:pt>
    <dgm:pt modelId="{A1F236FB-E042-4187-9C1B-23436A0BE259}" type="pres">
      <dgm:prSet presAssocID="{CC8FF21D-9658-41F1-8537-CA84D2515EBF}" presName="dstNode" presStyleLbl="node1" presStyleIdx="0" presStyleCnt="4"/>
      <dgm:spPr/>
    </dgm:pt>
    <dgm:pt modelId="{51E919B3-ED95-469E-ABB4-D1E8F076BC5C}" type="pres">
      <dgm:prSet presAssocID="{7CF393A3-834D-4AF8-ADB8-F5F175199BB4}" presName="text_1" presStyleLbl="node1" presStyleIdx="0" presStyleCnt="4">
        <dgm:presLayoutVars>
          <dgm:bulletEnabled val="1"/>
        </dgm:presLayoutVars>
      </dgm:prSet>
      <dgm:spPr/>
    </dgm:pt>
    <dgm:pt modelId="{6A1DDE44-D9E9-42F2-8E63-272B33203877}" type="pres">
      <dgm:prSet presAssocID="{7CF393A3-834D-4AF8-ADB8-F5F175199BB4}" presName="accent_1" presStyleCnt="0"/>
      <dgm:spPr/>
    </dgm:pt>
    <dgm:pt modelId="{0C8D8D6A-AA64-4529-A760-E24A4D99A482}" type="pres">
      <dgm:prSet presAssocID="{7CF393A3-834D-4AF8-ADB8-F5F175199BB4}" presName="accentRepeatNode" presStyleLbl="solidFgAcc1" presStyleIdx="0" presStyleCnt="4"/>
      <dgm:spPr/>
    </dgm:pt>
    <dgm:pt modelId="{33838ECC-B44D-415F-90E7-F4726E705948}" type="pres">
      <dgm:prSet presAssocID="{E670DE1B-8603-41CB-AC53-35EDEA25AE36}" presName="text_2" presStyleLbl="node1" presStyleIdx="1" presStyleCnt="4">
        <dgm:presLayoutVars>
          <dgm:bulletEnabled val="1"/>
        </dgm:presLayoutVars>
      </dgm:prSet>
      <dgm:spPr/>
    </dgm:pt>
    <dgm:pt modelId="{108CAA26-B2ED-4558-A0BC-E554C725666C}" type="pres">
      <dgm:prSet presAssocID="{E670DE1B-8603-41CB-AC53-35EDEA25AE36}" presName="accent_2" presStyleCnt="0"/>
      <dgm:spPr/>
    </dgm:pt>
    <dgm:pt modelId="{3DB0B4A9-7614-4A8B-8F08-321420BE22F5}" type="pres">
      <dgm:prSet presAssocID="{E670DE1B-8603-41CB-AC53-35EDEA25AE36}" presName="accentRepeatNode" presStyleLbl="solidFgAcc1" presStyleIdx="1" presStyleCnt="4"/>
      <dgm:spPr/>
    </dgm:pt>
    <dgm:pt modelId="{0B2F3DB8-0854-449C-9C88-0C4CE85FA710}" type="pres">
      <dgm:prSet presAssocID="{6AE3D1D8-A91D-4A3E-8101-7075229779CC}" presName="text_3" presStyleLbl="node1" presStyleIdx="2" presStyleCnt="4">
        <dgm:presLayoutVars>
          <dgm:bulletEnabled val="1"/>
        </dgm:presLayoutVars>
      </dgm:prSet>
      <dgm:spPr/>
    </dgm:pt>
    <dgm:pt modelId="{2A5982AD-F535-4210-A8F0-F3EA22C75616}" type="pres">
      <dgm:prSet presAssocID="{6AE3D1D8-A91D-4A3E-8101-7075229779CC}" presName="accent_3" presStyleCnt="0"/>
      <dgm:spPr/>
    </dgm:pt>
    <dgm:pt modelId="{8C149091-17BB-4A35-ADE7-8C6467B4F028}" type="pres">
      <dgm:prSet presAssocID="{6AE3D1D8-A91D-4A3E-8101-7075229779CC}" presName="accentRepeatNode" presStyleLbl="solidFgAcc1" presStyleIdx="2" presStyleCnt="4"/>
      <dgm:spPr/>
    </dgm:pt>
    <dgm:pt modelId="{E5D7204A-D710-4773-ADCA-DF3653E5B61E}" type="pres">
      <dgm:prSet presAssocID="{0B022E87-3321-4D13-B4E0-F3DFB833024B}" presName="text_4" presStyleLbl="node1" presStyleIdx="3" presStyleCnt="4">
        <dgm:presLayoutVars>
          <dgm:bulletEnabled val="1"/>
        </dgm:presLayoutVars>
      </dgm:prSet>
      <dgm:spPr/>
    </dgm:pt>
    <dgm:pt modelId="{B0975FB5-2A6F-48CC-9373-77EB313FC374}" type="pres">
      <dgm:prSet presAssocID="{0B022E87-3321-4D13-B4E0-F3DFB833024B}" presName="accent_4" presStyleCnt="0"/>
      <dgm:spPr/>
    </dgm:pt>
    <dgm:pt modelId="{3DCDD691-E0B8-4167-B3FC-FC14D2C53E8C}" type="pres">
      <dgm:prSet presAssocID="{0B022E87-3321-4D13-B4E0-F3DFB833024B}" presName="accentRepeatNode" presStyleLbl="solidFgAcc1" presStyleIdx="3" presStyleCnt="4"/>
      <dgm:spPr/>
    </dgm:pt>
  </dgm:ptLst>
  <dgm:cxnLst>
    <dgm:cxn modelId="{E658592D-CE59-4E8F-8708-AE820D6DFC92}" type="presOf" srcId="{CC8FF21D-9658-41F1-8537-CA84D2515EBF}" destId="{DD843C9A-F81E-4742-88ED-D3427720EC9F}" srcOrd="0" destOrd="0" presId="urn:microsoft.com/office/officeart/2008/layout/VerticalCurvedList"/>
    <dgm:cxn modelId="{C05DB637-0424-4938-8A03-1F2F14490A33}" srcId="{CC8FF21D-9658-41F1-8537-CA84D2515EBF}" destId="{7CF393A3-834D-4AF8-ADB8-F5F175199BB4}" srcOrd="0" destOrd="0" parTransId="{A1510796-4FC2-4D1E-B9F5-F9ED89F9C9EB}" sibTransId="{3A5F458E-597A-46BC-A693-47AE79652F0F}"/>
    <dgm:cxn modelId="{D50CEA3D-8BE5-4D46-BEEC-CF882EE7C8E7}" srcId="{CC8FF21D-9658-41F1-8537-CA84D2515EBF}" destId="{0B022E87-3321-4D13-B4E0-F3DFB833024B}" srcOrd="3" destOrd="0" parTransId="{45981A63-6C82-4B2C-AAC1-ACC71C4DA3FE}" sibTransId="{BFC7DA5C-D3A8-404E-8446-6DDA956ADE57}"/>
    <dgm:cxn modelId="{A5F8AF5D-0487-41B5-B52C-D99CAC49B89A}" type="presOf" srcId="{E670DE1B-8603-41CB-AC53-35EDEA25AE36}" destId="{33838ECC-B44D-415F-90E7-F4726E705948}" srcOrd="0" destOrd="0" presId="urn:microsoft.com/office/officeart/2008/layout/VerticalCurvedList"/>
    <dgm:cxn modelId="{64688F5F-E7FD-409B-BCD5-CEDFB03E88D6}" type="presOf" srcId="{6AE3D1D8-A91D-4A3E-8101-7075229779CC}" destId="{0B2F3DB8-0854-449C-9C88-0C4CE85FA710}" srcOrd="0" destOrd="0" presId="urn:microsoft.com/office/officeart/2008/layout/VerticalCurvedList"/>
    <dgm:cxn modelId="{DFF09156-672D-4C8A-ADA1-8D85349E52ED}" srcId="{CC8FF21D-9658-41F1-8537-CA84D2515EBF}" destId="{E670DE1B-8603-41CB-AC53-35EDEA25AE36}" srcOrd="1" destOrd="0" parTransId="{5DB63A85-18FE-4F49-9EB8-0F68211760EC}" sibTransId="{B40C032E-69B5-480B-BD01-1F748F3CEAAC}"/>
    <dgm:cxn modelId="{860C0685-1466-408E-B1FD-BD44403ABCEE}" type="presOf" srcId="{0B022E87-3321-4D13-B4E0-F3DFB833024B}" destId="{E5D7204A-D710-4773-ADCA-DF3653E5B61E}" srcOrd="0" destOrd="0" presId="urn:microsoft.com/office/officeart/2008/layout/VerticalCurvedList"/>
    <dgm:cxn modelId="{64CCB2E5-A964-45A5-91A4-AB94856E2946}" type="presOf" srcId="{7CF393A3-834D-4AF8-ADB8-F5F175199BB4}" destId="{51E919B3-ED95-469E-ABB4-D1E8F076BC5C}" srcOrd="0" destOrd="0" presId="urn:microsoft.com/office/officeart/2008/layout/VerticalCurvedList"/>
    <dgm:cxn modelId="{A5B997E8-953C-4C78-BDC4-C318F192917C}" srcId="{CC8FF21D-9658-41F1-8537-CA84D2515EBF}" destId="{6AE3D1D8-A91D-4A3E-8101-7075229779CC}" srcOrd="2" destOrd="0" parTransId="{A1DF8111-407E-487D-AC3B-2816509A1EE1}" sibTransId="{9F9EB7EB-DCAB-4E37-987C-FA8F971FD0A9}"/>
    <dgm:cxn modelId="{A6E28AF1-A34A-4D40-B9AC-2F1D12F20952}" type="presOf" srcId="{3A5F458E-597A-46BC-A693-47AE79652F0F}" destId="{2AA145A6-B115-48CD-8DF9-AB9444DA8406}" srcOrd="0" destOrd="0" presId="urn:microsoft.com/office/officeart/2008/layout/VerticalCurvedList"/>
    <dgm:cxn modelId="{27B5A34E-D680-4093-AA15-4E52393B54A7}" type="presParOf" srcId="{DD843C9A-F81E-4742-88ED-D3427720EC9F}" destId="{D00985E6-2D21-49E8-B01D-4DBB07592A49}" srcOrd="0" destOrd="0" presId="urn:microsoft.com/office/officeart/2008/layout/VerticalCurvedList"/>
    <dgm:cxn modelId="{E517286A-89B0-4CE9-8D9D-A401120CB170}" type="presParOf" srcId="{D00985E6-2D21-49E8-B01D-4DBB07592A49}" destId="{32883C5F-CF7C-458B-AF34-CFD66D08AC61}" srcOrd="0" destOrd="0" presId="urn:microsoft.com/office/officeart/2008/layout/VerticalCurvedList"/>
    <dgm:cxn modelId="{799FA07C-BBAD-4D87-8564-2708A79BBD90}" type="presParOf" srcId="{32883C5F-CF7C-458B-AF34-CFD66D08AC61}" destId="{6AA80481-6224-4D2C-8DBD-CD145A543726}" srcOrd="0" destOrd="0" presId="urn:microsoft.com/office/officeart/2008/layout/VerticalCurvedList"/>
    <dgm:cxn modelId="{6D9DDF28-539D-43BF-8E33-8B3C02F961BC}" type="presParOf" srcId="{32883C5F-CF7C-458B-AF34-CFD66D08AC61}" destId="{2AA145A6-B115-48CD-8DF9-AB9444DA8406}" srcOrd="1" destOrd="0" presId="urn:microsoft.com/office/officeart/2008/layout/VerticalCurvedList"/>
    <dgm:cxn modelId="{5ABA3C4F-93E1-40ED-BB68-CC6004A04BFC}" type="presParOf" srcId="{32883C5F-CF7C-458B-AF34-CFD66D08AC61}" destId="{923B000A-241C-4B80-A389-7DF33BBA7FE6}" srcOrd="2" destOrd="0" presId="urn:microsoft.com/office/officeart/2008/layout/VerticalCurvedList"/>
    <dgm:cxn modelId="{C674B6D3-980C-4C2C-B992-787FE50899D4}" type="presParOf" srcId="{32883C5F-CF7C-458B-AF34-CFD66D08AC61}" destId="{A1F236FB-E042-4187-9C1B-23436A0BE259}" srcOrd="3" destOrd="0" presId="urn:microsoft.com/office/officeart/2008/layout/VerticalCurvedList"/>
    <dgm:cxn modelId="{AD6E9718-6592-4377-9582-6AE79D19E5F8}" type="presParOf" srcId="{D00985E6-2D21-49E8-B01D-4DBB07592A49}" destId="{51E919B3-ED95-469E-ABB4-D1E8F076BC5C}" srcOrd="1" destOrd="0" presId="urn:microsoft.com/office/officeart/2008/layout/VerticalCurvedList"/>
    <dgm:cxn modelId="{A66AA2B3-24D3-47E7-8B31-46F5A736DE28}" type="presParOf" srcId="{D00985E6-2D21-49E8-B01D-4DBB07592A49}" destId="{6A1DDE44-D9E9-42F2-8E63-272B33203877}" srcOrd="2" destOrd="0" presId="urn:microsoft.com/office/officeart/2008/layout/VerticalCurvedList"/>
    <dgm:cxn modelId="{9C64CA45-1E64-4E22-8C7F-A8A063D96E52}" type="presParOf" srcId="{6A1DDE44-D9E9-42F2-8E63-272B33203877}" destId="{0C8D8D6A-AA64-4529-A760-E24A4D99A482}" srcOrd="0" destOrd="0" presId="urn:microsoft.com/office/officeart/2008/layout/VerticalCurvedList"/>
    <dgm:cxn modelId="{9A7B48F5-8479-42AB-87A0-979A62102AFA}" type="presParOf" srcId="{D00985E6-2D21-49E8-B01D-4DBB07592A49}" destId="{33838ECC-B44D-415F-90E7-F4726E705948}" srcOrd="3" destOrd="0" presId="urn:microsoft.com/office/officeart/2008/layout/VerticalCurvedList"/>
    <dgm:cxn modelId="{8EB29D68-DE0F-4188-B3DD-A4634C729B88}" type="presParOf" srcId="{D00985E6-2D21-49E8-B01D-4DBB07592A49}" destId="{108CAA26-B2ED-4558-A0BC-E554C725666C}" srcOrd="4" destOrd="0" presId="urn:microsoft.com/office/officeart/2008/layout/VerticalCurvedList"/>
    <dgm:cxn modelId="{3CDD27DA-F441-4517-8AB8-EE5B818F2839}" type="presParOf" srcId="{108CAA26-B2ED-4558-A0BC-E554C725666C}" destId="{3DB0B4A9-7614-4A8B-8F08-321420BE22F5}" srcOrd="0" destOrd="0" presId="urn:microsoft.com/office/officeart/2008/layout/VerticalCurvedList"/>
    <dgm:cxn modelId="{F70C5070-DE0D-4AB1-8B7F-B98E8387BB87}" type="presParOf" srcId="{D00985E6-2D21-49E8-B01D-4DBB07592A49}" destId="{0B2F3DB8-0854-449C-9C88-0C4CE85FA710}" srcOrd="5" destOrd="0" presId="urn:microsoft.com/office/officeart/2008/layout/VerticalCurvedList"/>
    <dgm:cxn modelId="{9118D21E-7FA9-4E08-AF2D-3650DDB3C3BF}" type="presParOf" srcId="{D00985E6-2D21-49E8-B01D-4DBB07592A49}" destId="{2A5982AD-F535-4210-A8F0-F3EA22C75616}" srcOrd="6" destOrd="0" presId="urn:microsoft.com/office/officeart/2008/layout/VerticalCurvedList"/>
    <dgm:cxn modelId="{4E8BB763-DE65-4959-8673-9CA41522EB8D}" type="presParOf" srcId="{2A5982AD-F535-4210-A8F0-F3EA22C75616}" destId="{8C149091-17BB-4A35-ADE7-8C6467B4F028}" srcOrd="0" destOrd="0" presId="urn:microsoft.com/office/officeart/2008/layout/VerticalCurvedList"/>
    <dgm:cxn modelId="{47A1C878-DF53-4083-8B50-946B855D5B63}" type="presParOf" srcId="{D00985E6-2D21-49E8-B01D-4DBB07592A49}" destId="{E5D7204A-D710-4773-ADCA-DF3653E5B61E}" srcOrd="7" destOrd="0" presId="urn:microsoft.com/office/officeart/2008/layout/VerticalCurvedList"/>
    <dgm:cxn modelId="{5FC873BF-0202-4D54-BBDF-8211ED946F6A}" type="presParOf" srcId="{D00985E6-2D21-49E8-B01D-4DBB07592A49}" destId="{B0975FB5-2A6F-48CC-9373-77EB313FC374}" srcOrd="8" destOrd="0" presId="urn:microsoft.com/office/officeart/2008/layout/VerticalCurvedList"/>
    <dgm:cxn modelId="{B1A68B51-47D1-4055-960B-7867FDFC89CF}" type="presParOf" srcId="{B0975FB5-2A6F-48CC-9373-77EB313FC374}" destId="{3DCDD691-E0B8-4167-B3FC-FC14D2C53E8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C87F82C-B850-437E-A39B-4508D703992E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A11EFC4C-F876-4CC4-A96F-27BA93A18938}">
      <dgm:prSet phldrT="[Texto]"/>
      <dgm:spPr>
        <a:solidFill>
          <a:srgbClr val="92D050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b="1" dirty="0">
              <a:solidFill>
                <a:schemeClr val="tx1"/>
              </a:solidFill>
            </a:rPr>
            <a:t>Deber de </a:t>
          </a:r>
          <a:r>
            <a:rPr lang="es-ES" b="1" dirty="0">
              <a:solidFill>
                <a:srgbClr val="FF0000"/>
              </a:solidFill>
            </a:rPr>
            <a:t>salvamento</a:t>
          </a:r>
          <a:endParaRPr lang="es-PE" b="1" dirty="0">
            <a:solidFill>
              <a:srgbClr val="FF0000"/>
            </a:solidFill>
          </a:endParaRPr>
        </a:p>
      </dgm:t>
    </dgm:pt>
    <dgm:pt modelId="{8CD2B58F-D43D-4E98-A189-5E6C68AAA287}" type="parTrans" cxnId="{5D08F033-0D04-4480-B639-3F3B638CC5DD}">
      <dgm:prSet/>
      <dgm:spPr/>
      <dgm:t>
        <a:bodyPr/>
        <a:lstStyle/>
        <a:p>
          <a:endParaRPr lang="es-PE"/>
        </a:p>
      </dgm:t>
    </dgm:pt>
    <dgm:pt modelId="{D880768A-72A5-49B0-9D88-C3006539728C}" type="sibTrans" cxnId="{5D08F033-0D04-4480-B639-3F3B638CC5DD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s-PE"/>
        </a:p>
      </dgm:t>
    </dgm:pt>
    <dgm:pt modelId="{A889B074-6916-4DE9-888B-6AEBF3805E61}">
      <dgm:prSet phldrT="[Texto]"/>
      <dgm:spPr>
        <a:solidFill>
          <a:schemeClr val="accent4">
            <a:lumMod val="20000"/>
            <a:lumOff val="80000"/>
          </a:schemeClr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s-ES" b="1" dirty="0">
              <a:solidFill>
                <a:schemeClr val="tx1"/>
              </a:solidFill>
            </a:rPr>
            <a:t>Deber de </a:t>
          </a:r>
          <a:r>
            <a:rPr lang="es-ES" b="1" dirty="0">
              <a:solidFill>
                <a:srgbClr val="FF0000"/>
              </a:solidFill>
            </a:rPr>
            <a:t>fomento</a:t>
          </a:r>
          <a:endParaRPr lang="es-PE" b="1" dirty="0">
            <a:solidFill>
              <a:srgbClr val="FF0000"/>
            </a:solidFill>
          </a:endParaRPr>
        </a:p>
      </dgm:t>
    </dgm:pt>
    <dgm:pt modelId="{2670B272-44F9-4CD9-BF19-069D7FD92819}" type="parTrans" cxnId="{81F66117-42E1-4C09-8373-7E45718CA1B6}">
      <dgm:prSet/>
      <dgm:spPr/>
      <dgm:t>
        <a:bodyPr/>
        <a:lstStyle/>
        <a:p>
          <a:endParaRPr lang="es-PE"/>
        </a:p>
      </dgm:t>
    </dgm:pt>
    <dgm:pt modelId="{E17FBA26-BA16-4667-A3F2-1C988A4C2353}" type="sibTrans" cxnId="{81F66117-42E1-4C09-8373-7E45718CA1B6}">
      <dgm:prSet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endParaRPr lang="es-PE"/>
        </a:p>
      </dgm:t>
    </dgm:pt>
    <dgm:pt modelId="{753D8ACF-D77E-4D3D-986B-214805982F76}">
      <dgm:prSet phldrT="[Texto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es-E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NORMA DE MANDATO</a:t>
          </a:r>
          <a:endParaRPr lang="es-PE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4AC3E2-BF27-4349-B142-B437B2096B32}" type="parTrans" cxnId="{461A54AF-1C06-494B-A44D-4C66C5C20063}">
      <dgm:prSet/>
      <dgm:spPr/>
      <dgm:t>
        <a:bodyPr/>
        <a:lstStyle/>
        <a:p>
          <a:endParaRPr lang="es-PE"/>
        </a:p>
      </dgm:t>
    </dgm:pt>
    <dgm:pt modelId="{D3A96746-6D42-4F65-A2B8-5216CF5F4873}" type="sibTrans" cxnId="{461A54AF-1C06-494B-A44D-4C66C5C20063}">
      <dgm:prSet/>
      <dgm:spPr/>
      <dgm:t>
        <a:bodyPr/>
        <a:lstStyle/>
        <a:p>
          <a:endParaRPr lang="es-PE"/>
        </a:p>
      </dgm:t>
    </dgm:pt>
    <dgm:pt modelId="{0AA1C919-AF85-495C-8CF9-72F99331C6D5}" type="pres">
      <dgm:prSet presAssocID="{4C87F82C-B850-437E-A39B-4508D703992E}" presName="Name0" presStyleCnt="0">
        <dgm:presLayoutVars>
          <dgm:dir/>
          <dgm:resizeHandles val="exact"/>
        </dgm:presLayoutVars>
      </dgm:prSet>
      <dgm:spPr/>
    </dgm:pt>
    <dgm:pt modelId="{9B6D07C9-24B0-4248-BA33-3C8F10BED0BA}" type="pres">
      <dgm:prSet presAssocID="{4C87F82C-B850-437E-A39B-4508D703992E}" presName="vNodes" presStyleCnt="0"/>
      <dgm:spPr/>
    </dgm:pt>
    <dgm:pt modelId="{8E72F612-B579-4580-A266-D4DCD07E4845}" type="pres">
      <dgm:prSet presAssocID="{A11EFC4C-F876-4CC4-A96F-27BA93A18938}" presName="node" presStyleLbl="node1" presStyleIdx="0" presStyleCnt="3" custLinFactY="2061" custLinFactNeighborX="8020" custLinFactNeighborY="100000">
        <dgm:presLayoutVars>
          <dgm:bulletEnabled val="1"/>
        </dgm:presLayoutVars>
      </dgm:prSet>
      <dgm:spPr/>
    </dgm:pt>
    <dgm:pt modelId="{69ACBA3E-FC04-44FE-BC9E-9718415A0FF3}" type="pres">
      <dgm:prSet presAssocID="{D880768A-72A5-49B0-9D88-C3006539728C}" presName="spacerT" presStyleCnt="0"/>
      <dgm:spPr/>
    </dgm:pt>
    <dgm:pt modelId="{2742B9A6-8CC3-4E56-B167-DA23C5337F61}" type="pres">
      <dgm:prSet presAssocID="{D880768A-72A5-49B0-9D88-C3006539728C}" presName="sibTrans" presStyleLbl="sibTrans2D1" presStyleIdx="0" presStyleCnt="2" custLinFactNeighborX="11228" custLinFactNeighborY="29325"/>
      <dgm:spPr/>
    </dgm:pt>
    <dgm:pt modelId="{48D17167-D0CA-4643-A5A5-A90E13F48ED4}" type="pres">
      <dgm:prSet presAssocID="{D880768A-72A5-49B0-9D88-C3006539728C}" presName="spacerB" presStyleCnt="0"/>
      <dgm:spPr/>
    </dgm:pt>
    <dgm:pt modelId="{12BE88CC-380D-49DB-82F4-3BB0FCA20A89}" type="pres">
      <dgm:prSet presAssocID="{A889B074-6916-4DE9-888B-6AEBF3805E61}" presName="node" presStyleLbl="node1" presStyleIdx="1" presStyleCnt="3" custLinFactY="-892" custLinFactNeighborX="13025" custLinFactNeighborY="-100000">
        <dgm:presLayoutVars>
          <dgm:bulletEnabled val="1"/>
        </dgm:presLayoutVars>
      </dgm:prSet>
      <dgm:spPr/>
    </dgm:pt>
    <dgm:pt modelId="{F9328941-17A2-4083-A2E4-FD4D13C63675}" type="pres">
      <dgm:prSet presAssocID="{4C87F82C-B850-437E-A39B-4508D703992E}" presName="sibTransLast" presStyleLbl="sibTrans2D1" presStyleIdx="1" presStyleCnt="2" custScaleX="175644" custScaleY="61775" custLinFactNeighborX="-49822" custLinFactNeighborY="15671"/>
      <dgm:spPr/>
    </dgm:pt>
    <dgm:pt modelId="{16466CD4-FDBB-4319-8076-E090365937E0}" type="pres">
      <dgm:prSet presAssocID="{4C87F82C-B850-437E-A39B-4508D703992E}" presName="connectorText" presStyleLbl="sibTrans2D1" presStyleIdx="1" presStyleCnt="2"/>
      <dgm:spPr/>
    </dgm:pt>
    <dgm:pt modelId="{344F1D6A-B281-4898-9D86-E3F3A7AC3739}" type="pres">
      <dgm:prSet presAssocID="{4C87F82C-B850-437E-A39B-4508D703992E}" presName="lastNode" presStyleLbl="node1" presStyleIdx="2" presStyleCnt="3" custScaleX="72096" custScaleY="69333" custLinFactNeighborX="-18045" custLinFactNeighborY="-4210">
        <dgm:presLayoutVars>
          <dgm:bulletEnabled val="1"/>
        </dgm:presLayoutVars>
      </dgm:prSet>
      <dgm:spPr/>
    </dgm:pt>
  </dgm:ptLst>
  <dgm:cxnLst>
    <dgm:cxn modelId="{81F66117-42E1-4C09-8373-7E45718CA1B6}" srcId="{4C87F82C-B850-437E-A39B-4508D703992E}" destId="{A889B074-6916-4DE9-888B-6AEBF3805E61}" srcOrd="1" destOrd="0" parTransId="{2670B272-44F9-4CD9-BF19-069D7FD92819}" sibTransId="{E17FBA26-BA16-4667-A3F2-1C988A4C2353}"/>
    <dgm:cxn modelId="{5D08F033-0D04-4480-B639-3F3B638CC5DD}" srcId="{4C87F82C-B850-437E-A39B-4508D703992E}" destId="{A11EFC4C-F876-4CC4-A96F-27BA93A18938}" srcOrd="0" destOrd="0" parTransId="{8CD2B58F-D43D-4E98-A189-5E6C68AAA287}" sibTransId="{D880768A-72A5-49B0-9D88-C3006539728C}"/>
    <dgm:cxn modelId="{FC0F1341-F35A-44CE-B006-4B7A3DE2C89B}" type="presOf" srcId="{D880768A-72A5-49B0-9D88-C3006539728C}" destId="{2742B9A6-8CC3-4E56-B167-DA23C5337F61}" srcOrd="0" destOrd="0" presId="urn:microsoft.com/office/officeart/2005/8/layout/equation2"/>
    <dgm:cxn modelId="{32634F6D-72FC-4C27-A18A-47EE2F0D6F71}" type="presOf" srcId="{753D8ACF-D77E-4D3D-986B-214805982F76}" destId="{344F1D6A-B281-4898-9D86-E3F3A7AC3739}" srcOrd="0" destOrd="0" presId="urn:microsoft.com/office/officeart/2005/8/layout/equation2"/>
    <dgm:cxn modelId="{2BD80550-8CF3-46D5-BBB2-D11E69B65DB2}" type="presOf" srcId="{A889B074-6916-4DE9-888B-6AEBF3805E61}" destId="{12BE88CC-380D-49DB-82F4-3BB0FCA20A89}" srcOrd="0" destOrd="0" presId="urn:microsoft.com/office/officeart/2005/8/layout/equation2"/>
    <dgm:cxn modelId="{4647C695-0ED4-4317-AB6D-8A27112AB4BC}" type="presOf" srcId="{E17FBA26-BA16-4667-A3F2-1C988A4C2353}" destId="{F9328941-17A2-4083-A2E4-FD4D13C63675}" srcOrd="0" destOrd="0" presId="urn:microsoft.com/office/officeart/2005/8/layout/equation2"/>
    <dgm:cxn modelId="{461A54AF-1C06-494B-A44D-4C66C5C20063}" srcId="{4C87F82C-B850-437E-A39B-4508D703992E}" destId="{753D8ACF-D77E-4D3D-986B-214805982F76}" srcOrd="2" destOrd="0" parTransId="{464AC3E2-BF27-4349-B142-B437B2096B32}" sibTransId="{D3A96746-6D42-4F65-A2B8-5216CF5F4873}"/>
    <dgm:cxn modelId="{795E4BB4-CF3C-46B0-A309-6C6C4667674F}" type="presOf" srcId="{A11EFC4C-F876-4CC4-A96F-27BA93A18938}" destId="{8E72F612-B579-4580-A266-D4DCD07E4845}" srcOrd="0" destOrd="0" presId="urn:microsoft.com/office/officeart/2005/8/layout/equation2"/>
    <dgm:cxn modelId="{234CCCD3-CA37-4E77-BDB4-5A6EC74CDFE6}" type="presOf" srcId="{E17FBA26-BA16-4667-A3F2-1C988A4C2353}" destId="{16466CD4-FDBB-4319-8076-E090365937E0}" srcOrd="1" destOrd="0" presId="urn:microsoft.com/office/officeart/2005/8/layout/equation2"/>
    <dgm:cxn modelId="{CD2060EF-9D7C-42E0-B552-2C6B1B1004D5}" type="presOf" srcId="{4C87F82C-B850-437E-A39B-4508D703992E}" destId="{0AA1C919-AF85-495C-8CF9-72F99331C6D5}" srcOrd="0" destOrd="0" presId="urn:microsoft.com/office/officeart/2005/8/layout/equation2"/>
    <dgm:cxn modelId="{B2E85757-489A-42ED-B21F-ABDE2445569F}" type="presParOf" srcId="{0AA1C919-AF85-495C-8CF9-72F99331C6D5}" destId="{9B6D07C9-24B0-4248-BA33-3C8F10BED0BA}" srcOrd="0" destOrd="0" presId="urn:microsoft.com/office/officeart/2005/8/layout/equation2"/>
    <dgm:cxn modelId="{1C66161F-9119-4494-BEFD-A519B0C13A71}" type="presParOf" srcId="{9B6D07C9-24B0-4248-BA33-3C8F10BED0BA}" destId="{8E72F612-B579-4580-A266-D4DCD07E4845}" srcOrd="0" destOrd="0" presId="urn:microsoft.com/office/officeart/2005/8/layout/equation2"/>
    <dgm:cxn modelId="{15AD041B-07D4-468D-A32D-95ED9CA0A52E}" type="presParOf" srcId="{9B6D07C9-24B0-4248-BA33-3C8F10BED0BA}" destId="{69ACBA3E-FC04-44FE-BC9E-9718415A0FF3}" srcOrd="1" destOrd="0" presId="urn:microsoft.com/office/officeart/2005/8/layout/equation2"/>
    <dgm:cxn modelId="{FA2999CC-AADE-40FC-9274-7022DCE57B0B}" type="presParOf" srcId="{9B6D07C9-24B0-4248-BA33-3C8F10BED0BA}" destId="{2742B9A6-8CC3-4E56-B167-DA23C5337F61}" srcOrd="2" destOrd="0" presId="urn:microsoft.com/office/officeart/2005/8/layout/equation2"/>
    <dgm:cxn modelId="{3FFAC6AE-244E-4F6E-B398-75CCB6B82BAA}" type="presParOf" srcId="{9B6D07C9-24B0-4248-BA33-3C8F10BED0BA}" destId="{48D17167-D0CA-4643-A5A5-A90E13F48ED4}" srcOrd="3" destOrd="0" presId="urn:microsoft.com/office/officeart/2005/8/layout/equation2"/>
    <dgm:cxn modelId="{DAD3CF1B-823A-4EBE-8761-2A8E58DC3B21}" type="presParOf" srcId="{9B6D07C9-24B0-4248-BA33-3C8F10BED0BA}" destId="{12BE88CC-380D-49DB-82F4-3BB0FCA20A89}" srcOrd="4" destOrd="0" presId="urn:microsoft.com/office/officeart/2005/8/layout/equation2"/>
    <dgm:cxn modelId="{95BDC5BB-420D-48F5-8D63-402127D7A8A9}" type="presParOf" srcId="{0AA1C919-AF85-495C-8CF9-72F99331C6D5}" destId="{F9328941-17A2-4083-A2E4-FD4D13C63675}" srcOrd="1" destOrd="0" presId="urn:microsoft.com/office/officeart/2005/8/layout/equation2"/>
    <dgm:cxn modelId="{191FCBD2-B2FB-4C1B-AD67-F7D7152BC8E8}" type="presParOf" srcId="{F9328941-17A2-4083-A2E4-FD4D13C63675}" destId="{16466CD4-FDBB-4319-8076-E090365937E0}" srcOrd="0" destOrd="0" presId="urn:microsoft.com/office/officeart/2005/8/layout/equation2"/>
    <dgm:cxn modelId="{735D4FE0-AD0C-48A3-9735-3FBF622C7D0C}" type="presParOf" srcId="{0AA1C919-AF85-495C-8CF9-72F99331C6D5}" destId="{344F1D6A-B281-4898-9D86-E3F3A7AC3739}" srcOrd="2" destOrd="0" presId="urn:microsoft.com/office/officeart/2005/8/layout/equation2"/>
  </dgm:cxnLst>
  <dgm:bg/>
  <dgm:whole>
    <a:ln w="76200">
      <a:solidFill>
        <a:schemeClr val="tx1"/>
      </a:solidFill>
      <a:prstDash val="dash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7EB88E6-22E4-481D-980C-C3F6ADC597C8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PE"/>
        </a:p>
      </dgm:t>
    </dgm:pt>
    <dgm:pt modelId="{110818F8-B0D2-4208-8659-E4F33A4ECC01}">
      <dgm:prSet phldrT="[Texto]"/>
      <dgm:spPr>
        <a:solidFill>
          <a:srgbClr val="FFFF00"/>
        </a:solidFill>
      </dgm:spPr>
      <dgm:t>
        <a:bodyPr/>
        <a:lstStyle/>
        <a:p>
          <a:r>
            <a:rPr lang="es-ES" b="1" dirty="0">
              <a:latin typeface="Arial" panose="020B0604020202020204" pitchFamily="34" charset="0"/>
              <a:cs typeface="Arial" panose="020B0604020202020204" pitchFamily="34" charset="0"/>
            </a:rPr>
            <a:t>NORMA DE MANDATO</a:t>
          </a:r>
          <a:endParaRPr lang="es-PE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EC97D2-8111-46AA-9C93-35474BBEE613}" type="parTrans" cxnId="{6AF65159-84C6-4E4F-86CD-BA29EFC7BF6C}">
      <dgm:prSet/>
      <dgm:spPr/>
      <dgm:t>
        <a:bodyPr/>
        <a:lstStyle/>
        <a:p>
          <a:endParaRPr lang="es-PE"/>
        </a:p>
      </dgm:t>
    </dgm:pt>
    <dgm:pt modelId="{3A656A2D-E3ED-4C3E-BD19-DDB14E1C37B2}" type="sibTrans" cxnId="{6AF65159-84C6-4E4F-86CD-BA29EFC7BF6C}">
      <dgm:prSet/>
      <dgm:spPr/>
      <dgm:t>
        <a:bodyPr/>
        <a:lstStyle/>
        <a:p>
          <a:endParaRPr lang="es-PE"/>
        </a:p>
      </dgm:t>
    </dgm:pt>
    <dgm:pt modelId="{56528499-4575-45E6-8FB2-DF0D3762BFB5}" type="asst">
      <dgm:prSet phldrT="[Texto]"/>
      <dgm:spPr/>
      <dgm:t>
        <a:bodyPr/>
        <a:lstStyle/>
        <a:p>
          <a:r>
            <a:rPr lang="es-E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R. N N° 2065-2008-Lima</a:t>
          </a:r>
          <a:endParaRPr lang="es-PE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760551-5103-4717-B27A-9778C453F4FC}" type="parTrans" cxnId="{B1C241E7-7CDA-436D-A29D-8B869FAA61B4}">
      <dgm:prSet/>
      <dgm:spPr/>
      <dgm:t>
        <a:bodyPr/>
        <a:lstStyle/>
        <a:p>
          <a:endParaRPr lang="es-PE"/>
        </a:p>
      </dgm:t>
    </dgm:pt>
    <dgm:pt modelId="{CE3288CE-FE0F-476A-9F1F-96E59F5AF3DD}" type="sibTrans" cxnId="{B1C241E7-7CDA-436D-A29D-8B869FAA61B4}">
      <dgm:prSet/>
      <dgm:spPr/>
      <dgm:t>
        <a:bodyPr/>
        <a:lstStyle/>
        <a:p>
          <a:endParaRPr lang="es-PE"/>
        </a:p>
      </dgm:t>
    </dgm:pt>
    <dgm:pt modelId="{3101AA5F-92F5-4C0F-88D6-D4736EACF9D2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just"/>
          <a:r>
            <a:rPr lang="es-ES" sz="1400" dirty="0"/>
            <a:t>“ A manera de introducción es menester referir que los </a:t>
          </a:r>
          <a:r>
            <a:rPr lang="es-ES" sz="1400" b="1" dirty="0">
              <a:solidFill>
                <a:schemeClr val="tx1"/>
              </a:solidFill>
            </a:rPr>
            <a:t>delitos cometidos por funcionarios públicos son configurados como de </a:t>
          </a:r>
          <a:r>
            <a:rPr lang="es-ES" sz="1400" b="1" dirty="0">
              <a:solidFill>
                <a:srgbClr val="FF0000"/>
              </a:solidFill>
            </a:rPr>
            <a:t>"infracción de deber", </a:t>
          </a:r>
          <a:r>
            <a:rPr lang="es-ES" sz="1400" dirty="0"/>
            <a:t>que supone que el sujeto </a:t>
          </a:r>
          <a:r>
            <a:rPr lang="es-ES" sz="1400" b="1" dirty="0">
              <a:solidFill>
                <a:srgbClr val="FF0000"/>
              </a:solidFill>
            </a:rPr>
            <a:t>especial calificado adquiere deberes (aseguramiento y fomento del bien jurídico) </a:t>
          </a:r>
          <a:r>
            <a:rPr lang="es-ES" sz="1400" b="1" dirty="0">
              <a:solidFill>
                <a:schemeClr val="tx1"/>
              </a:solidFill>
            </a:rPr>
            <a:t>por su vinculación con el bien jurídico específico. (…)”</a:t>
          </a:r>
          <a:endParaRPr lang="es-PE" sz="1400" b="1" dirty="0">
            <a:solidFill>
              <a:schemeClr val="tx1"/>
            </a:solidFill>
          </a:endParaRPr>
        </a:p>
      </dgm:t>
    </dgm:pt>
    <dgm:pt modelId="{9553F327-365D-42AC-811C-B2AFF0D2654D}" type="parTrans" cxnId="{43BC28FA-B780-4C79-A329-ACF836A207A4}">
      <dgm:prSet/>
      <dgm:spPr/>
      <dgm:t>
        <a:bodyPr/>
        <a:lstStyle/>
        <a:p>
          <a:endParaRPr lang="es-PE"/>
        </a:p>
      </dgm:t>
    </dgm:pt>
    <dgm:pt modelId="{A8212318-F18E-4CD9-AD62-ACC0C5FA861C}" type="sibTrans" cxnId="{43BC28FA-B780-4C79-A329-ACF836A207A4}">
      <dgm:prSet/>
      <dgm:spPr/>
      <dgm:t>
        <a:bodyPr/>
        <a:lstStyle/>
        <a:p>
          <a:endParaRPr lang="es-PE"/>
        </a:p>
      </dgm:t>
    </dgm:pt>
    <dgm:pt modelId="{EBD93E32-7252-4218-BEF5-A466240D2BB3}" type="pres">
      <dgm:prSet presAssocID="{97EB88E6-22E4-481D-980C-C3F6ADC597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72A0F61-34BF-4C61-BB46-D32FABEE6947}" type="pres">
      <dgm:prSet presAssocID="{110818F8-B0D2-4208-8659-E4F33A4ECC01}" presName="hierRoot1" presStyleCnt="0">
        <dgm:presLayoutVars>
          <dgm:hierBranch val="init"/>
        </dgm:presLayoutVars>
      </dgm:prSet>
      <dgm:spPr/>
    </dgm:pt>
    <dgm:pt modelId="{B4ED7CC9-3417-4927-9D0C-C8130FAA8DF3}" type="pres">
      <dgm:prSet presAssocID="{110818F8-B0D2-4208-8659-E4F33A4ECC01}" presName="rootComposite1" presStyleCnt="0"/>
      <dgm:spPr/>
    </dgm:pt>
    <dgm:pt modelId="{F63D713F-2B32-4A54-9EE6-C189CB6CECC3}" type="pres">
      <dgm:prSet presAssocID="{110818F8-B0D2-4208-8659-E4F33A4ECC01}" presName="rootText1" presStyleLbl="node0" presStyleIdx="0" presStyleCnt="1" custScaleX="226260" custScaleY="413092">
        <dgm:presLayoutVars>
          <dgm:chPref val="3"/>
        </dgm:presLayoutVars>
      </dgm:prSet>
      <dgm:spPr/>
    </dgm:pt>
    <dgm:pt modelId="{138BFC5A-98A8-4893-8BF9-41AE7F9B0BB8}" type="pres">
      <dgm:prSet presAssocID="{110818F8-B0D2-4208-8659-E4F33A4ECC01}" presName="rootConnector1" presStyleLbl="node1" presStyleIdx="0" presStyleCnt="0"/>
      <dgm:spPr/>
    </dgm:pt>
    <dgm:pt modelId="{B78AB7BC-1B71-4B5C-AAD4-513C2AD02D06}" type="pres">
      <dgm:prSet presAssocID="{110818F8-B0D2-4208-8659-E4F33A4ECC01}" presName="hierChild2" presStyleCnt="0"/>
      <dgm:spPr/>
    </dgm:pt>
    <dgm:pt modelId="{151A674C-0C37-4205-9CC2-3AB5AC3D3FB8}" type="pres">
      <dgm:prSet presAssocID="{9553F327-365D-42AC-811C-B2AFF0D2654D}" presName="Name64" presStyleLbl="parChTrans1D2" presStyleIdx="0" presStyleCnt="2"/>
      <dgm:spPr/>
    </dgm:pt>
    <dgm:pt modelId="{D0B494C6-AF48-47C7-ADCD-DF27F25E4420}" type="pres">
      <dgm:prSet presAssocID="{3101AA5F-92F5-4C0F-88D6-D4736EACF9D2}" presName="hierRoot2" presStyleCnt="0">
        <dgm:presLayoutVars>
          <dgm:hierBranch val="init"/>
        </dgm:presLayoutVars>
      </dgm:prSet>
      <dgm:spPr/>
    </dgm:pt>
    <dgm:pt modelId="{058DF33F-7B6A-4C3B-A349-EF6DE5D3C93C}" type="pres">
      <dgm:prSet presAssocID="{3101AA5F-92F5-4C0F-88D6-D4736EACF9D2}" presName="rootComposite" presStyleCnt="0"/>
      <dgm:spPr/>
    </dgm:pt>
    <dgm:pt modelId="{4029CDE5-0BD8-466E-B33D-B15E2BD51774}" type="pres">
      <dgm:prSet presAssocID="{3101AA5F-92F5-4C0F-88D6-D4736EACF9D2}" presName="rootText" presStyleLbl="node2" presStyleIdx="0" presStyleCnt="1" custScaleX="584817" custScaleY="1286349" custLinFactNeighborX="-40630" custLinFactNeighborY="32546">
        <dgm:presLayoutVars>
          <dgm:chPref val="3"/>
        </dgm:presLayoutVars>
      </dgm:prSet>
      <dgm:spPr/>
    </dgm:pt>
    <dgm:pt modelId="{C02AD6E7-F980-474F-9474-4B4D8A11E435}" type="pres">
      <dgm:prSet presAssocID="{3101AA5F-92F5-4C0F-88D6-D4736EACF9D2}" presName="rootConnector" presStyleLbl="node2" presStyleIdx="0" presStyleCnt="1"/>
      <dgm:spPr/>
    </dgm:pt>
    <dgm:pt modelId="{8B5E24AA-2E3B-4E6C-86BE-16207DEB8063}" type="pres">
      <dgm:prSet presAssocID="{3101AA5F-92F5-4C0F-88D6-D4736EACF9D2}" presName="hierChild4" presStyleCnt="0"/>
      <dgm:spPr/>
    </dgm:pt>
    <dgm:pt modelId="{BE3FA903-979C-44C2-B72E-AE0831295138}" type="pres">
      <dgm:prSet presAssocID="{3101AA5F-92F5-4C0F-88D6-D4736EACF9D2}" presName="hierChild5" presStyleCnt="0"/>
      <dgm:spPr/>
    </dgm:pt>
    <dgm:pt modelId="{761AC18D-2EC7-4201-93FB-1226789B27EE}" type="pres">
      <dgm:prSet presAssocID="{110818F8-B0D2-4208-8659-E4F33A4ECC01}" presName="hierChild3" presStyleCnt="0"/>
      <dgm:spPr/>
    </dgm:pt>
    <dgm:pt modelId="{9F613EBE-4B4E-484A-B00F-3467A196B66D}" type="pres">
      <dgm:prSet presAssocID="{DD760551-5103-4717-B27A-9778C453F4FC}" presName="Name115" presStyleLbl="parChTrans1D2" presStyleIdx="1" presStyleCnt="2"/>
      <dgm:spPr/>
    </dgm:pt>
    <dgm:pt modelId="{202D86FD-AE76-49AA-8DBE-EBB0CEE92A9B}" type="pres">
      <dgm:prSet presAssocID="{56528499-4575-45E6-8FB2-DF0D3762BFB5}" presName="hierRoot3" presStyleCnt="0">
        <dgm:presLayoutVars>
          <dgm:hierBranch val="init"/>
        </dgm:presLayoutVars>
      </dgm:prSet>
      <dgm:spPr/>
    </dgm:pt>
    <dgm:pt modelId="{6A16A61C-6986-4F19-A36E-32E9E8A150FB}" type="pres">
      <dgm:prSet presAssocID="{56528499-4575-45E6-8FB2-DF0D3762BFB5}" presName="rootComposite3" presStyleCnt="0"/>
      <dgm:spPr/>
    </dgm:pt>
    <dgm:pt modelId="{D73B5623-2128-4A0A-BB28-31EF86B64365}" type="pres">
      <dgm:prSet presAssocID="{56528499-4575-45E6-8FB2-DF0D3762BFB5}" presName="rootText3" presStyleLbl="asst1" presStyleIdx="0" presStyleCnt="1" custScaleX="313645" custScaleY="423231" custLinFactY="-100000" custLinFactNeighborX="-29532" custLinFactNeighborY="-167987">
        <dgm:presLayoutVars>
          <dgm:chPref val="3"/>
        </dgm:presLayoutVars>
      </dgm:prSet>
      <dgm:spPr/>
    </dgm:pt>
    <dgm:pt modelId="{D9D71728-C4A7-48B7-9EF4-AAEBA1F8B1A9}" type="pres">
      <dgm:prSet presAssocID="{56528499-4575-45E6-8FB2-DF0D3762BFB5}" presName="rootConnector3" presStyleLbl="asst1" presStyleIdx="0" presStyleCnt="1"/>
      <dgm:spPr/>
    </dgm:pt>
    <dgm:pt modelId="{4B81CB0A-02C7-436E-AF99-8C96ABC10598}" type="pres">
      <dgm:prSet presAssocID="{56528499-4575-45E6-8FB2-DF0D3762BFB5}" presName="hierChild6" presStyleCnt="0"/>
      <dgm:spPr/>
    </dgm:pt>
    <dgm:pt modelId="{F3E832E9-F932-44E4-9232-26D48FE8C46D}" type="pres">
      <dgm:prSet presAssocID="{56528499-4575-45E6-8FB2-DF0D3762BFB5}" presName="hierChild7" presStyleCnt="0"/>
      <dgm:spPr/>
    </dgm:pt>
  </dgm:ptLst>
  <dgm:cxnLst>
    <dgm:cxn modelId="{B39AD010-3014-4C35-9A43-D28F266A85E1}" type="presOf" srcId="{9553F327-365D-42AC-811C-B2AFF0D2654D}" destId="{151A674C-0C37-4205-9CC2-3AB5AC3D3FB8}" srcOrd="0" destOrd="0" presId="urn:microsoft.com/office/officeart/2009/3/layout/HorizontalOrganizationChart"/>
    <dgm:cxn modelId="{30141D13-5CAC-4D9C-B34D-07CC63190E92}" type="presOf" srcId="{97EB88E6-22E4-481D-980C-C3F6ADC597C8}" destId="{EBD93E32-7252-4218-BEF5-A466240D2BB3}" srcOrd="0" destOrd="0" presId="urn:microsoft.com/office/officeart/2009/3/layout/HorizontalOrganizationChart"/>
    <dgm:cxn modelId="{D5D5621B-D44C-4160-BA57-370470C8E4C8}" type="presOf" srcId="{56528499-4575-45E6-8FB2-DF0D3762BFB5}" destId="{D73B5623-2128-4A0A-BB28-31EF86B64365}" srcOrd="0" destOrd="0" presId="urn:microsoft.com/office/officeart/2009/3/layout/HorizontalOrganizationChart"/>
    <dgm:cxn modelId="{E59BDE2F-4255-4223-98D9-AC40D30925D1}" type="presOf" srcId="{110818F8-B0D2-4208-8659-E4F33A4ECC01}" destId="{138BFC5A-98A8-4893-8BF9-41AE7F9B0BB8}" srcOrd="1" destOrd="0" presId="urn:microsoft.com/office/officeart/2009/3/layout/HorizontalOrganizationChart"/>
    <dgm:cxn modelId="{6B279B3B-1FBC-4B10-B752-7293DF5A0436}" type="presOf" srcId="{3101AA5F-92F5-4C0F-88D6-D4736EACF9D2}" destId="{C02AD6E7-F980-474F-9474-4B4D8A11E435}" srcOrd="1" destOrd="0" presId="urn:microsoft.com/office/officeart/2009/3/layout/HorizontalOrganizationChart"/>
    <dgm:cxn modelId="{6AF65159-84C6-4E4F-86CD-BA29EFC7BF6C}" srcId="{97EB88E6-22E4-481D-980C-C3F6ADC597C8}" destId="{110818F8-B0D2-4208-8659-E4F33A4ECC01}" srcOrd="0" destOrd="0" parTransId="{F7EC97D2-8111-46AA-9C93-35474BBEE613}" sibTransId="{3A656A2D-E3ED-4C3E-BD19-DDB14E1C37B2}"/>
    <dgm:cxn modelId="{2D01CCA0-E435-42F9-A6A5-04ECB807BA72}" type="presOf" srcId="{DD760551-5103-4717-B27A-9778C453F4FC}" destId="{9F613EBE-4B4E-484A-B00F-3467A196B66D}" srcOrd="0" destOrd="0" presId="urn:microsoft.com/office/officeart/2009/3/layout/HorizontalOrganizationChart"/>
    <dgm:cxn modelId="{A4034AB8-4C05-48F7-9FB6-43E205FFEA3F}" type="presOf" srcId="{56528499-4575-45E6-8FB2-DF0D3762BFB5}" destId="{D9D71728-C4A7-48B7-9EF4-AAEBA1F8B1A9}" srcOrd="1" destOrd="0" presId="urn:microsoft.com/office/officeart/2009/3/layout/HorizontalOrganizationChart"/>
    <dgm:cxn modelId="{AA19CCCA-BB86-49AA-8B5A-9683A4959179}" type="presOf" srcId="{3101AA5F-92F5-4C0F-88D6-D4736EACF9D2}" destId="{4029CDE5-0BD8-466E-B33D-B15E2BD51774}" srcOrd="0" destOrd="0" presId="urn:microsoft.com/office/officeart/2009/3/layout/HorizontalOrganizationChart"/>
    <dgm:cxn modelId="{EB7F75DF-8436-4322-AFE1-BB434A5E47E8}" type="presOf" srcId="{110818F8-B0D2-4208-8659-E4F33A4ECC01}" destId="{F63D713F-2B32-4A54-9EE6-C189CB6CECC3}" srcOrd="0" destOrd="0" presId="urn:microsoft.com/office/officeart/2009/3/layout/HorizontalOrganizationChart"/>
    <dgm:cxn modelId="{B1C241E7-7CDA-436D-A29D-8B869FAA61B4}" srcId="{110818F8-B0D2-4208-8659-E4F33A4ECC01}" destId="{56528499-4575-45E6-8FB2-DF0D3762BFB5}" srcOrd="0" destOrd="0" parTransId="{DD760551-5103-4717-B27A-9778C453F4FC}" sibTransId="{CE3288CE-FE0F-476A-9F1F-96E59F5AF3DD}"/>
    <dgm:cxn modelId="{43BC28FA-B780-4C79-A329-ACF836A207A4}" srcId="{110818F8-B0D2-4208-8659-E4F33A4ECC01}" destId="{3101AA5F-92F5-4C0F-88D6-D4736EACF9D2}" srcOrd="1" destOrd="0" parTransId="{9553F327-365D-42AC-811C-B2AFF0D2654D}" sibTransId="{A8212318-F18E-4CD9-AD62-ACC0C5FA861C}"/>
    <dgm:cxn modelId="{1B3AA807-A6A8-4C1F-9504-1D43553E243F}" type="presParOf" srcId="{EBD93E32-7252-4218-BEF5-A466240D2BB3}" destId="{272A0F61-34BF-4C61-BB46-D32FABEE6947}" srcOrd="0" destOrd="0" presId="urn:microsoft.com/office/officeart/2009/3/layout/HorizontalOrganizationChart"/>
    <dgm:cxn modelId="{ED5276B3-5818-410B-B078-5422F49F3FE4}" type="presParOf" srcId="{272A0F61-34BF-4C61-BB46-D32FABEE6947}" destId="{B4ED7CC9-3417-4927-9D0C-C8130FAA8DF3}" srcOrd="0" destOrd="0" presId="urn:microsoft.com/office/officeart/2009/3/layout/HorizontalOrganizationChart"/>
    <dgm:cxn modelId="{864016E6-C297-453E-B941-1F613727655A}" type="presParOf" srcId="{B4ED7CC9-3417-4927-9D0C-C8130FAA8DF3}" destId="{F63D713F-2B32-4A54-9EE6-C189CB6CECC3}" srcOrd="0" destOrd="0" presId="urn:microsoft.com/office/officeart/2009/3/layout/HorizontalOrganizationChart"/>
    <dgm:cxn modelId="{D9004CCB-8550-467E-BEA6-5DAD2D8E85FE}" type="presParOf" srcId="{B4ED7CC9-3417-4927-9D0C-C8130FAA8DF3}" destId="{138BFC5A-98A8-4893-8BF9-41AE7F9B0BB8}" srcOrd="1" destOrd="0" presId="urn:microsoft.com/office/officeart/2009/3/layout/HorizontalOrganizationChart"/>
    <dgm:cxn modelId="{1EFD0F14-A8EA-451C-96BD-651D4EE62265}" type="presParOf" srcId="{272A0F61-34BF-4C61-BB46-D32FABEE6947}" destId="{B78AB7BC-1B71-4B5C-AAD4-513C2AD02D06}" srcOrd="1" destOrd="0" presId="urn:microsoft.com/office/officeart/2009/3/layout/HorizontalOrganizationChart"/>
    <dgm:cxn modelId="{F73971B4-99EE-4D6F-B7AE-D24487BBCBFA}" type="presParOf" srcId="{B78AB7BC-1B71-4B5C-AAD4-513C2AD02D06}" destId="{151A674C-0C37-4205-9CC2-3AB5AC3D3FB8}" srcOrd="0" destOrd="0" presId="urn:microsoft.com/office/officeart/2009/3/layout/HorizontalOrganizationChart"/>
    <dgm:cxn modelId="{D223D235-FE75-4BDF-9FC3-81D3B93E0AE1}" type="presParOf" srcId="{B78AB7BC-1B71-4B5C-AAD4-513C2AD02D06}" destId="{D0B494C6-AF48-47C7-ADCD-DF27F25E4420}" srcOrd="1" destOrd="0" presId="urn:microsoft.com/office/officeart/2009/3/layout/HorizontalOrganizationChart"/>
    <dgm:cxn modelId="{43FE3A30-B502-4E0A-BC48-064DF90D604E}" type="presParOf" srcId="{D0B494C6-AF48-47C7-ADCD-DF27F25E4420}" destId="{058DF33F-7B6A-4C3B-A349-EF6DE5D3C93C}" srcOrd="0" destOrd="0" presId="urn:microsoft.com/office/officeart/2009/3/layout/HorizontalOrganizationChart"/>
    <dgm:cxn modelId="{64A4B2B7-D244-4087-BF49-7BCDFC8A7C04}" type="presParOf" srcId="{058DF33F-7B6A-4C3B-A349-EF6DE5D3C93C}" destId="{4029CDE5-0BD8-466E-B33D-B15E2BD51774}" srcOrd="0" destOrd="0" presId="urn:microsoft.com/office/officeart/2009/3/layout/HorizontalOrganizationChart"/>
    <dgm:cxn modelId="{97CB59AF-A0BA-4702-891A-23D459948CB1}" type="presParOf" srcId="{058DF33F-7B6A-4C3B-A349-EF6DE5D3C93C}" destId="{C02AD6E7-F980-474F-9474-4B4D8A11E435}" srcOrd="1" destOrd="0" presId="urn:microsoft.com/office/officeart/2009/3/layout/HorizontalOrganizationChart"/>
    <dgm:cxn modelId="{AD8657DE-A8CF-4E86-AACB-E51C42928219}" type="presParOf" srcId="{D0B494C6-AF48-47C7-ADCD-DF27F25E4420}" destId="{8B5E24AA-2E3B-4E6C-86BE-16207DEB8063}" srcOrd="1" destOrd="0" presId="urn:microsoft.com/office/officeart/2009/3/layout/HorizontalOrganizationChart"/>
    <dgm:cxn modelId="{6EFA2A1F-9256-40C8-8AC7-E32B54A5190C}" type="presParOf" srcId="{D0B494C6-AF48-47C7-ADCD-DF27F25E4420}" destId="{BE3FA903-979C-44C2-B72E-AE0831295138}" srcOrd="2" destOrd="0" presId="urn:microsoft.com/office/officeart/2009/3/layout/HorizontalOrganizationChart"/>
    <dgm:cxn modelId="{2C19E714-EF35-44ED-8965-08F65CF032EA}" type="presParOf" srcId="{272A0F61-34BF-4C61-BB46-D32FABEE6947}" destId="{761AC18D-2EC7-4201-93FB-1226789B27EE}" srcOrd="2" destOrd="0" presId="urn:microsoft.com/office/officeart/2009/3/layout/HorizontalOrganizationChart"/>
    <dgm:cxn modelId="{F3E4DF6D-499C-4071-8FA1-8CFFBB3413AF}" type="presParOf" srcId="{761AC18D-2EC7-4201-93FB-1226789B27EE}" destId="{9F613EBE-4B4E-484A-B00F-3467A196B66D}" srcOrd="0" destOrd="0" presId="urn:microsoft.com/office/officeart/2009/3/layout/HorizontalOrganizationChart"/>
    <dgm:cxn modelId="{819EDC1F-6652-4354-8475-C3EA823D1503}" type="presParOf" srcId="{761AC18D-2EC7-4201-93FB-1226789B27EE}" destId="{202D86FD-AE76-49AA-8DBE-EBB0CEE92A9B}" srcOrd="1" destOrd="0" presId="urn:microsoft.com/office/officeart/2009/3/layout/HorizontalOrganizationChart"/>
    <dgm:cxn modelId="{D005C7C3-0C97-4F70-9492-07851AE4127F}" type="presParOf" srcId="{202D86FD-AE76-49AA-8DBE-EBB0CEE92A9B}" destId="{6A16A61C-6986-4F19-A36E-32E9E8A150FB}" srcOrd="0" destOrd="0" presId="urn:microsoft.com/office/officeart/2009/3/layout/HorizontalOrganizationChart"/>
    <dgm:cxn modelId="{8B729213-84E8-49FE-9226-527D7B88E476}" type="presParOf" srcId="{6A16A61C-6986-4F19-A36E-32E9E8A150FB}" destId="{D73B5623-2128-4A0A-BB28-31EF86B64365}" srcOrd="0" destOrd="0" presId="urn:microsoft.com/office/officeart/2009/3/layout/HorizontalOrganizationChart"/>
    <dgm:cxn modelId="{695DB492-DE04-49D7-AB25-68C3D970A415}" type="presParOf" srcId="{6A16A61C-6986-4F19-A36E-32E9E8A150FB}" destId="{D9D71728-C4A7-48B7-9EF4-AAEBA1F8B1A9}" srcOrd="1" destOrd="0" presId="urn:microsoft.com/office/officeart/2009/3/layout/HorizontalOrganizationChart"/>
    <dgm:cxn modelId="{AFF19562-9977-4E87-8A5F-03954EE56FC8}" type="presParOf" srcId="{202D86FD-AE76-49AA-8DBE-EBB0CEE92A9B}" destId="{4B81CB0A-02C7-436E-AF99-8C96ABC10598}" srcOrd="1" destOrd="0" presId="urn:microsoft.com/office/officeart/2009/3/layout/HorizontalOrganizationChart"/>
    <dgm:cxn modelId="{BD38E8E7-0D0D-4744-8170-B2BB0233752F}" type="presParOf" srcId="{202D86FD-AE76-49AA-8DBE-EBB0CEE92A9B}" destId="{F3E832E9-F932-44E4-9232-26D48FE8C46D}" srcOrd="2" destOrd="0" presId="urn:microsoft.com/office/officeart/2009/3/layout/HorizontalOrganizationChart"/>
  </dgm:cxnLst>
  <dgm:bg/>
  <dgm:whole>
    <a:ln w="57150">
      <a:solidFill>
        <a:schemeClr val="tx1"/>
      </a:solidFill>
      <a:prstDash val="lgDash"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979A99D-0F18-40E8-AD75-576878F7D67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55688D80-2690-4E3F-89EA-51AC82C0820D}">
      <dgm:prSet phldrT="[Texto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PE" dirty="0">
              <a:latin typeface="Arial" panose="020B0604020202020204" pitchFamily="34" charset="0"/>
              <a:cs typeface="Arial" panose="020B0604020202020204" pitchFamily="34" charset="0"/>
            </a:rPr>
            <a:t>Los</a:t>
          </a:r>
          <a:r>
            <a:rPr lang="es-ES_tradnl" i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s-ES_tradnl" b="1" i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rPr>
            <a:t>deberes de salvamento</a:t>
          </a:r>
          <a:r>
            <a:rPr lang="es-ES_tradnl" i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rPr>
            <a:t>”, </a:t>
          </a:r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son aquellos que, imponen al sujeto cualificado el deber de </a:t>
          </a:r>
          <a:r>
            <a:rPr lang="es-E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crear</a:t>
          </a:r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 un </a:t>
          </a:r>
          <a:r>
            <a:rPr lang="es-E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“escenario de protección” </a:t>
          </a:r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a favor del bien jurídico que le fue encomendado.</a:t>
          </a:r>
          <a:endParaRPr lang="es-P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405D1D-BB26-4FE6-ACD1-C5ECCC29C872}" type="parTrans" cxnId="{637A7FFE-40CB-46F8-AE66-A61F337421B9}">
      <dgm:prSet/>
      <dgm:spPr/>
      <dgm:t>
        <a:bodyPr/>
        <a:lstStyle/>
        <a:p>
          <a:endParaRPr lang="es-PE"/>
        </a:p>
      </dgm:t>
    </dgm:pt>
    <dgm:pt modelId="{7A127B87-76FA-44A2-96C5-F5E0DDA26507}" type="sibTrans" cxnId="{637A7FFE-40CB-46F8-AE66-A61F337421B9}">
      <dgm:prSet/>
      <dgm:spPr/>
      <dgm:t>
        <a:bodyPr/>
        <a:lstStyle/>
        <a:p>
          <a:endParaRPr lang="es-PE"/>
        </a:p>
      </dgm:t>
    </dgm:pt>
    <dgm:pt modelId="{F947CC0E-3551-4EAD-9396-B816BD23936F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S_tradnl" sz="1400" dirty="0">
              <a:latin typeface="Arial" panose="020B0604020202020204" pitchFamily="34" charset="0"/>
              <a:cs typeface="Arial" panose="020B0604020202020204" pitchFamily="34" charset="0"/>
            </a:rPr>
            <a:t>Los </a:t>
          </a:r>
          <a:r>
            <a:rPr lang="es-ES_tradnl" sz="1400" b="1" i="1" dirty="0">
              <a:solidFill>
                <a:srgbClr val="C0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s-ES_tradnl" sz="1400" b="1" i="1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rPr>
            <a:t>deberes de fomento</a:t>
          </a:r>
          <a:r>
            <a:rPr lang="es-ES_tradnl" sz="1400" b="1" i="1" dirty="0">
              <a:solidFill>
                <a:srgbClr val="C0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rPr>
            <a:t>”,</a:t>
          </a:r>
          <a:r>
            <a:rPr lang="es-ES_tradnl" sz="1400" i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_tradnl" sz="1400" dirty="0">
              <a:latin typeface="Arial" panose="020B0604020202020204" pitchFamily="34" charset="0"/>
              <a:cs typeface="Arial" panose="020B0604020202020204" pitchFamily="34" charset="0"/>
            </a:rPr>
            <a:t>son aquellos que, imponen en</a:t>
          </a:r>
          <a: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  <a:t> el sujeto cualificado, el </a:t>
          </a:r>
          <a:r>
            <a:rPr lang="es-ES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llamado o la obligado de crear un “</a:t>
          </a:r>
          <a:r>
            <a:rPr lang="es-ES" sz="1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escenario de bienestar</a:t>
          </a:r>
          <a:r>
            <a:rPr lang="es-ES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” a favor del bien jurídico </a:t>
          </a:r>
          <a: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  <a:t>que le fue encomendado en razón del estatus especial, es decir, implica la construcción de un bien común en sociedad.</a:t>
          </a:r>
          <a:endParaRPr lang="es-PE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76313F-CFA3-44A5-959E-AE0B2DD0475D}" type="parTrans" cxnId="{CEEFC231-87FF-4266-92BC-776C1C31C549}">
      <dgm:prSet/>
      <dgm:spPr/>
      <dgm:t>
        <a:bodyPr/>
        <a:lstStyle/>
        <a:p>
          <a:endParaRPr lang="es-PE"/>
        </a:p>
      </dgm:t>
    </dgm:pt>
    <dgm:pt modelId="{B0D93C15-1EEE-41F0-9F00-9AD5E6272949}" type="sibTrans" cxnId="{CEEFC231-87FF-4266-92BC-776C1C31C549}">
      <dgm:prSet/>
      <dgm:spPr/>
      <dgm:t>
        <a:bodyPr/>
        <a:lstStyle/>
        <a:p>
          <a:endParaRPr lang="es-PE"/>
        </a:p>
      </dgm:t>
    </dgm:pt>
    <dgm:pt modelId="{57262D51-69A6-4F5D-A3A3-69BFCEEFED50}" type="pres">
      <dgm:prSet presAssocID="{F979A99D-0F18-40E8-AD75-576878F7D67F}" presName="Name0" presStyleCnt="0">
        <dgm:presLayoutVars>
          <dgm:chMax val="7"/>
          <dgm:chPref val="7"/>
          <dgm:dir/>
        </dgm:presLayoutVars>
      </dgm:prSet>
      <dgm:spPr/>
    </dgm:pt>
    <dgm:pt modelId="{9847A94C-B5E0-404E-B0CD-E280815D2853}" type="pres">
      <dgm:prSet presAssocID="{F979A99D-0F18-40E8-AD75-576878F7D67F}" presName="Name1" presStyleCnt="0"/>
      <dgm:spPr/>
    </dgm:pt>
    <dgm:pt modelId="{F13C3C61-1BEE-4E19-A3AB-670413CE92B0}" type="pres">
      <dgm:prSet presAssocID="{F979A99D-0F18-40E8-AD75-576878F7D67F}" presName="cycle" presStyleCnt="0"/>
      <dgm:spPr/>
    </dgm:pt>
    <dgm:pt modelId="{B880EF21-809D-4478-97B3-DBCC48E77086}" type="pres">
      <dgm:prSet presAssocID="{F979A99D-0F18-40E8-AD75-576878F7D67F}" presName="srcNode" presStyleLbl="node1" presStyleIdx="0" presStyleCnt="2"/>
      <dgm:spPr/>
    </dgm:pt>
    <dgm:pt modelId="{AE71E0C4-202C-4A7F-A6CD-EF233AD65973}" type="pres">
      <dgm:prSet presAssocID="{F979A99D-0F18-40E8-AD75-576878F7D67F}" presName="conn" presStyleLbl="parChTrans1D2" presStyleIdx="0" presStyleCnt="1"/>
      <dgm:spPr/>
    </dgm:pt>
    <dgm:pt modelId="{99F58E42-DA1E-4183-BD51-742DC336BC56}" type="pres">
      <dgm:prSet presAssocID="{F979A99D-0F18-40E8-AD75-576878F7D67F}" presName="extraNode" presStyleLbl="node1" presStyleIdx="0" presStyleCnt="2"/>
      <dgm:spPr/>
    </dgm:pt>
    <dgm:pt modelId="{44778685-6986-4747-A2D2-987DF4E4351E}" type="pres">
      <dgm:prSet presAssocID="{F979A99D-0F18-40E8-AD75-576878F7D67F}" presName="dstNode" presStyleLbl="node1" presStyleIdx="0" presStyleCnt="2"/>
      <dgm:spPr/>
    </dgm:pt>
    <dgm:pt modelId="{924BAB60-E3A6-4A70-897F-AFF009823AA9}" type="pres">
      <dgm:prSet presAssocID="{55688D80-2690-4E3F-89EA-51AC82C0820D}" presName="text_1" presStyleLbl="node1" presStyleIdx="0" presStyleCnt="2" custLinFactNeighborX="-1592" custLinFactNeighborY="-5878">
        <dgm:presLayoutVars>
          <dgm:bulletEnabled val="1"/>
        </dgm:presLayoutVars>
      </dgm:prSet>
      <dgm:spPr/>
    </dgm:pt>
    <dgm:pt modelId="{2E107866-D8F2-4395-8796-3FB88C4D5D98}" type="pres">
      <dgm:prSet presAssocID="{55688D80-2690-4E3F-89EA-51AC82C0820D}" presName="accent_1" presStyleCnt="0"/>
      <dgm:spPr/>
    </dgm:pt>
    <dgm:pt modelId="{8210109E-F82E-41A0-BCC9-33B386F46912}" type="pres">
      <dgm:prSet presAssocID="{55688D80-2690-4E3F-89EA-51AC82C0820D}" presName="accentRepeatNode" presStyleLbl="solidFgAcc1" presStyleIdx="0" presStyleCnt="2"/>
      <dgm:spPr/>
    </dgm:pt>
    <dgm:pt modelId="{B6B204B3-FC27-4CC7-9955-FC4F6147BBDF}" type="pres">
      <dgm:prSet presAssocID="{F947CC0E-3551-4EAD-9396-B816BD23936F}" presName="text_2" presStyleLbl="node1" presStyleIdx="1" presStyleCnt="2" custScaleY="146786" custLinFactNeighborX="-3907">
        <dgm:presLayoutVars>
          <dgm:bulletEnabled val="1"/>
        </dgm:presLayoutVars>
      </dgm:prSet>
      <dgm:spPr/>
    </dgm:pt>
    <dgm:pt modelId="{E3732FBA-76E2-4AC4-A11C-609FCC34B769}" type="pres">
      <dgm:prSet presAssocID="{F947CC0E-3551-4EAD-9396-B816BD23936F}" presName="accent_2" presStyleCnt="0"/>
      <dgm:spPr/>
    </dgm:pt>
    <dgm:pt modelId="{59F32F9C-FAFD-4BD1-BC10-64FD918262A2}" type="pres">
      <dgm:prSet presAssocID="{F947CC0E-3551-4EAD-9396-B816BD23936F}" presName="accentRepeatNode" presStyleLbl="solidFgAcc1" presStyleIdx="1" presStyleCnt="2"/>
      <dgm:spPr/>
    </dgm:pt>
  </dgm:ptLst>
  <dgm:cxnLst>
    <dgm:cxn modelId="{CEEFC231-87FF-4266-92BC-776C1C31C549}" srcId="{F979A99D-0F18-40E8-AD75-576878F7D67F}" destId="{F947CC0E-3551-4EAD-9396-B816BD23936F}" srcOrd="1" destOrd="0" parTransId="{9876313F-CFA3-44A5-959E-AE0B2DD0475D}" sibTransId="{B0D93C15-1EEE-41F0-9F00-9AD5E6272949}"/>
    <dgm:cxn modelId="{8A5F0B61-E531-4ECB-AC78-ABF36CCE73D0}" type="presOf" srcId="{7A127B87-76FA-44A2-96C5-F5E0DDA26507}" destId="{AE71E0C4-202C-4A7F-A6CD-EF233AD65973}" srcOrd="0" destOrd="0" presId="urn:microsoft.com/office/officeart/2008/layout/VerticalCurvedList"/>
    <dgm:cxn modelId="{DEB3D966-E8FE-4572-B935-22B6EEFEA77C}" type="presOf" srcId="{F979A99D-0F18-40E8-AD75-576878F7D67F}" destId="{57262D51-69A6-4F5D-A3A3-69BFCEEFED50}" srcOrd="0" destOrd="0" presId="urn:microsoft.com/office/officeart/2008/layout/VerticalCurvedList"/>
    <dgm:cxn modelId="{62CE5581-70A2-41E5-9D5E-71D0C44AF215}" type="presOf" srcId="{55688D80-2690-4E3F-89EA-51AC82C0820D}" destId="{924BAB60-E3A6-4A70-897F-AFF009823AA9}" srcOrd="0" destOrd="0" presId="urn:microsoft.com/office/officeart/2008/layout/VerticalCurvedList"/>
    <dgm:cxn modelId="{E715079D-318E-4246-8194-90C7CC674DFE}" type="presOf" srcId="{F947CC0E-3551-4EAD-9396-B816BD23936F}" destId="{B6B204B3-FC27-4CC7-9955-FC4F6147BBDF}" srcOrd="0" destOrd="0" presId="urn:microsoft.com/office/officeart/2008/layout/VerticalCurvedList"/>
    <dgm:cxn modelId="{637A7FFE-40CB-46F8-AE66-A61F337421B9}" srcId="{F979A99D-0F18-40E8-AD75-576878F7D67F}" destId="{55688D80-2690-4E3F-89EA-51AC82C0820D}" srcOrd="0" destOrd="0" parTransId="{4A405D1D-BB26-4FE6-ACD1-C5ECCC29C872}" sibTransId="{7A127B87-76FA-44A2-96C5-F5E0DDA26507}"/>
    <dgm:cxn modelId="{D6BCE2AD-8825-4B1D-8A68-EEB6A01B5F63}" type="presParOf" srcId="{57262D51-69A6-4F5D-A3A3-69BFCEEFED50}" destId="{9847A94C-B5E0-404E-B0CD-E280815D2853}" srcOrd="0" destOrd="0" presId="urn:microsoft.com/office/officeart/2008/layout/VerticalCurvedList"/>
    <dgm:cxn modelId="{C48EE3BA-51A8-4A9E-BECC-8697CD494C92}" type="presParOf" srcId="{9847A94C-B5E0-404E-B0CD-E280815D2853}" destId="{F13C3C61-1BEE-4E19-A3AB-670413CE92B0}" srcOrd="0" destOrd="0" presId="urn:microsoft.com/office/officeart/2008/layout/VerticalCurvedList"/>
    <dgm:cxn modelId="{2916EC9A-58D7-453D-B701-77DE454CFEDF}" type="presParOf" srcId="{F13C3C61-1BEE-4E19-A3AB-670413CE92B0}" destId="{B880EF21-809D-4478-97B3-DBCC48E77086}" srcOrd="0" destOrd="0" presId="urn:microsoft.com/office/officeart/2008/layout/VerticalCurvedList"/>
    <dgm:cxn modelId="{118D1ED9-22F6-473E-8870-FBC3E2255D9C}" type="presParOf" srcId="{F13C3C61-1BEE-4E19-A3AB-670413CE92B0}" destId="{AE71E0C4-202C-4A7F-A6CD-EF233AD65973}" srcOrd="1" destOrd="0" presId="urn:microsoft.com/office/officeart/2008/layout/VerticalCurvedList"/>
    <dgm:cxn modelId="{B45EAE26-DC7A-42A3-92B7-96730BC02844}" type="presParOf" srcId="{F13C3C61-1BEE-4E19-A3AB-670413CE92B0}" destId="{99F58E42-DA1E-4183-BD51-742DC336BC56}" srcOrd="2" destOrd="0" presId="urn:microsoft.com/office/officeart/2008/layout/VerticalCurvedList"/>
    <dgm:cxn modelId="{A15D1F74-29F9-4B74-8729-270055E8A3ED}" type="presParOf" srcId="{F13C3C61-1BEE-4E19-A3AB-670413CE92B0}" destId="{44778685-6986-4747-A2D2-987DF4E4351E}" srcOrd="3" destOrd="0" presId="urn:microsoft.com/office/officeart/2008/layout/VerticalCurvedList"/>
    <dgm:cxn modelId="{023B3D5A-BB8F-46AA-91BA-587C49113FFE}" type="presParOf" srcId="{9847A94C-B5E0-404E-B0CD-E280815D2853}" destId="{924BAB60-E3A6-4A70-897F-AFF009823AA9}" srcOrd="1" destOrd="0" presId="urn:microsoft.com/office/officeart/2008/layout/VerticalCurvedList"/>
    <dgm:cxn modelId="{31AF29F2-B6E3-42DE-BAC5-A9EA5F40C133}" type="presParOf" srcId="{9847A94C-B5E0-404E-B0CD-E280815D2853}" destId="{2E107866-D8F2-4395-8796-3FB88C4D5D98}" srcOrd="2" destOrd="0" presId="urn:microsoft.com/office/officeart/2008/layout/VerticalCurvedList"/>
    <dgm:cxn modelId="{861C271D-276B-4AE1-B8F7-0C28407B62F6}" type="presParOf" srcId="{2E107866-D8F2-4395-8796-3FB88C4D5D98}" destId="{8210109E-F82E-41A0-BCC9-33B386F46912}" srcOrd="0" destOrd="0" presId="urn:microsoft.com/office/officeart/2008/layout/VerticalCurvedList"/>
    <dgm:cxn modelId="{804B6346-394C-43B4-8176-5D96DFD226EA}" type="presParOf" srcId="{9847A94C-B5E0-404E-B0CD-E280815D2853}" destId="{B6B204B3-FC27-4CC7-9955-FC4F6147BBDF}" srcOrd="3" destOrd="0" presId="urn:microsoft.com/office/officeart/2008/layout/VerticalCurvedList"/>
    <dgm:cxn modelId="{AC35A54F-7184-4499-BD63-ADCE1E8A9561}" type="presParOf" srcId="{9847A94C-B5E0-404E-B0CD-E280815D2853}" destId="{E3732FBA-76E2-4AC4-A11C-609FCC34B769}" srcOrd="4" destOrd="0" presId="urn:microsoft.com/office/officeart/2008/layout/VerticalCurvedList"/>
    <dgm:cxn modelId="{52602834-EF80-4C39-B594-5ABD86D6DFE1}" type="presParOf" srcId="{E3732FBA-76E2-4AC4-A11C-609FCC34B769}" destId="{59F32F9C-FAFD-4BD1-BC10-64FD918262A2}" srcOrd="0" destOrd="0" presId="urn:microsoft.com/office/officeart/2008/layout/VerticalCurvedList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9135FB-7B66-44E1-BD73-35260A452DA2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PE"/>
        </a:p>
      </dgm:t>
    </dgm:pt>
    <dgm:pt modelId="{6FE4EB9B-503A-44DD-8B0E-9D6ECEE83A5E}">
      <dgm:prSet phldrT="[Texto]" custT="1"/>
      <dgm:spPr/>
      <dgm:t>
        <a:bodyPr/>
        <a:lstStyle/>
        <a:p>
          <a:r>
            <a:rPr lang="es-ES" sz="1100" b="1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COHECHOS ACTIVOS</a:t>
          </a:r>
          <a:endParaRPr lang="es-PE" sz="1100" b="1" dirty="0">
            <a:solidFill>
              <a:srgbClr val="FF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286BF9-2BDB-44C0-B71D-279577282DB0}" type="parTrans" cxnId="{D625F59E-7FE1-45D9-AD88-98D656B952AA}">
      <dgm:prSet/>
      <dgm:spPr/>
      <dgm:t>
        <a:bodyPr/>
        <a:lstStyle/>
        <a:p>
          <a:endParaRPr lang="es-PE"/>
        </a:p>
      </dgm:t>
    </dgm:pt>
    <dgm:pt modelId="{2589BBEE-5DE0-4ED7-A866-9836806F30EA}" type="sibTrans" cxnId="{D625F59E-7FE1-45D9-AD88-98D656B952AA}">
      <dgm:prSet/>
      <dgm:spPr/>
      <dgm:t>
        <a:bodyPr/>
        <a:lstStyle/>
        <a:p>
          <a:endParaRPr lang="es-PE"/>
        </a:p>
      </dgm:t>
    </dgm:pt>
    <dgm:pt modelId="{9500453B-9AD9-4EFA-AD5C-A8F0C93D50FD}">
      <dgm:prSet phldrT="[Texto]" custT="1"/>
      <dgm:spPr/>
      <dgm:t>
        <a:bodyPr/>
        <a:lstStyle/>
        <a:p>
          <a:r>
            <a:rPr lang="es-ES" sz="1100" b="1" dirty="0">
              <a:effectLst/>
            </a:rPr>
            <a:t>COHECHO ACTIVO GENÉRICO </a:t>
          </a:r>
        </a:p>
        <a:p>
          <a:r>
            <a:rPr lang="es-ES" sz="1100" b="1" dirty="0">
              <a:effectLst/>
            </a:rPr>
            <a:t>(Art. 397 CP)</a:t>
          </a:r>
          <a:endParaRPr lang="es-PE" sz="1100" b="1" dirty="0">
            <a:effectLst/>
          </a:endParaRPr>
        </a:p>
      </dgm:t>
    </dgm:pt>
    <dgm:pt modelId="{5C5D70D8-FC50-49AF-8374-90000A8A16BF}" type="parTrans" cxnId="{8FD3C110-0BC2-45CD-A8A1-25654F01240E}">
      <dgm:prSet/>
      <dgm:spPr/>
      <dgm:t>
        <a:bodyPr/>
        <a:lstStyle/>
        <a:p>
          <a:endParaRPr lang="es-PE" sz="1100" b="1">
            <a:effectLst/>
          </a:endParaRPr>
        </a:p>
      </dgm:t>
    </dgm:pt>
    <dgm:pt modelId="{969A67DE-3B27-4C9E-B29C-A6AEE2D56141}" type="sibTrans" cxnId="{8FD3C110-0BC2-45CD-A8A1-25654F01240E}">
      <dgm:prSet/>
      <dgm:spPr/>
      <dgm:t>
        <a:bodyPr/>
        <a:lstStyle/>
        <a:p>
          <a:endParaRPr lang="es-PE"/>
        </a:p>
      </dgm:t>
    </dgm:pt>
    <dgm:pt modelId="{C26CE835-BC9E-49B2-8926-0844C695FF17}">
      <dgm:prSet phldrT="[Texto]" custT="1"/>
      <dgm:spPr/>
      <dgm:t>
        <a:bodyPr/>
        <a:lstStyle/>
        <a:p>
          <a:r>
            <a:rPr lang="es-ES" sz="1100" b="1" dirty="0">
              <a:effectLst/>
            </a:rPr>
            <a:t>COHECHO ACTIVO TRASNACIONAL </a:t>
          </a:r>
        </a:p>
        <a:p>
          <a:r>
            <a:rPr lang="es-ES" sz="1100" b="1" dirty="0">
              <a:effectLst/>
            </a:rPr>
            <a:t>(Art. 397-A CP)</a:t>
          </a:r>
          <a:endParaRPr lang="es-PE" sz="1100" b="1" dirty="0">
            <a:effectLst/>
          </a:endParaRPr>
        </a:p>
      </dgm:t>
    </dgm:pt>
    <dgm:pt modelId="{CA27BAC2-F700-45E8-BFE6-E9EFF7363F1D}" type="parTrans" cxnId="{6FB50BA0-1C47-4ABD-A8E3-0A579B5C80C0}">
      <dgm:prSet/>
      <dgm:spPr/>
      <dgm:t>
        <a:bodyPr/>
        <a:lstStyle/>
        <a:p>
          <a:endParaRPr lang="es-PE" sz="1100" b="1">
            <a:effectLst/>
          </a:endParaRPr>
        </a:p>
      </dgm:t>
    </dgm:pt>
    <dgm:pt modelId="{AF5BE731-4B58-4C52-8578-EC7EF9375B1A}" type="sibTrans" cxnId="{6FB50BA0-1C47-4ABD-A8E3-0A579B5C80C0}">
      <dgm:prSet/>
      <dgm:spPr/>
      <dgm:t>
        <a:bodyPr/>
        <a:lstStyle/>
        <a:p>
          <a:endParaRPr lang="es-PE"/>
        </a:p>
      </dgm:t>
    </dgm:pt>
    <dgm:pt modelId="{1C9113A9-C645-4737-A625-1B3E6373A344}">
      <dgm:prSet phldrT="[Texto]" custT="1"/>
      <dgm:spPr/>
      <dgm:t>
        <a:bodyPr/>
        <a:lstStyle/>
        <a:p>
          <a:pPr algn="ctr"/>
          <a:r>
            <a:rPr lang="es-ES" sz="1100" b="1" dirty="0">
              <a:effectLst/>
            </a:rPr>
            <a:t>COHECHO ACTIVO ESPECÍFICO </a:t>
          </a:r>
        </a:p>
        <a:p>
          <a:pPr algn="ctr"/>
          <a:r>
            <a:rPr lang="es-ES" sz="1100" b="1" dirty="0">
              <a:effectLst/>
            </a:rPr>
            <a:t>(Art. 398 CP)</a:t>
          </a:r>
          <a:endParaRPr lang="es-PE" sz="1100" b="1" dirty="0">
            <a:effectLst/>
          </a:endParaRPr>
        </a:p>
      </dgm:t>
    </dgm:pt>
    <dgm:pt modelId="{89AC08C6-D5DA-40E6-9D94-5456AB972794}" type="parTrans" cxnId="{B71866B0-486F-48E2-931D-4976005CFDF4}">
      <dgm:prSet/>
      <dgm:spPr/>
      <dgm:t>
        <a:bodyPr/>
        <a:lstStyle/>
        <a:p>
          <a:endParaRPr lang="es-PE" sz="1100" b="1">
            <a:effectLst/>
          </a:endParaRPr>
        </a:p>
      </dgm:t>
    </dgm:pt>
    <dgm:pt modelId="{06693410-53F5-4218-BBAA-28CC1F52B8B5}" type="sibTrans" cxnId="{B71866B0-486F-48E2-931D-4976005CFDF4}">
      <dgm:prSet/>
      <dgm:spPr/>
      <dgm:t>
        <a:bodyPr/>
        <a:lstStyle/>
        <a:p>
          <a:endParaRPr lang="es-PE"/>
        </a:p>
      </dgm:t>
    </dgm:pt>
    <dgm:pt modelId="{12C79127-AC96-4D71-A8F4-B4CF5EB6AB24}">
      <dgm:prSet custT="1"/>
      <dgm:spPr/>
      <dgm:t>
        <a:bodyPr/>
        <a:lstStyle/>
        <a:p>
          <a:r>
            <a:rPr lang="es-ES" sz="1100" b="1" dirty="0">
              <a:effectLst/>
            </a:rPr>
            <a:t>COHECHO ACTIVO EN EL EJERCICIO DE LA FUNCIÓN POLICIAL</a:t>
          </a:r>
        </a:p>
        <a:p>
          <a:r>
            <a:rPr lang="es-ES" sz="1100" b="1" dirty="0">
              <a:effectLst/>
            </a:rPr>
            <a:t>(Art. 398-A CP)</a:t>
          </a:r>
          <a:endParaRPr lang="es-PE" sz="1100" b="1" dirty="0">
            <a:effectLst/>
          </a:endParaRPr>
        </a:p>
      </dgm:t>
    </dgm:pt>
    <dgm:pt modelId="{42A7E90C-6E76-4019-97E9-947C735068D8}" type="parTrans" cxnId="{4F5D0C3F-3B60-45D7-AC55-7A6E5803AA0F}">
      <dgm:prSet/>
      <dgm:spPr/>
      <dgm:t>
        <a:bodyPr/>
        <a:lstStyle/>
        <a:p>
          <a:endParaRPr lang="es-PE" sz="1100" b="1">
            <a:effectLst/>
          </a:endParaRPr>
        </a:p>
      </dgm:t>
    </dgm:pt>
    <dgm:pt modelId="{DD6A8EF6-364A-4C84-AF4F-2BCE019B6A41}" type="sibTrans" cxnId="{4F5D0C3F-3B60-45D7-AC55-7A6E5803AA0F}">
      <dgm:prSet/>
      <dgm:spPr/>
      <dgm:t>
        <a:bodyPr/>
        <a:lstStyle/>
        <a:p>
          <a:endParaRPr lang="es-PE"/>
        </a:p>
      </dgm:t>
    </dgm:pt>
    <dgm:pt modelId="{3D688959-D5AD-49E1-9661-06ADC686E146}" type="pres">
      <dgm:prSet presAssocID="{869135FB-7B66-44E1-BD73-35260A452D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C163EFC-A799-4C48-B63E-60EFC8A6E408}" type="pres">
      <dgm:prSet presAssocID="{6FE4EB9B-503A-44DD-8B0E-9D6ECEE83A5E}" presName="hierRoot1" presStyleCnt="0">
        <dgm:presLayoutVars>
          <dgm:hierBranch val="init"/>
        </dgm:presLayoutVars>
      </dgm:prSet>
      <dgm:spPr/>
    </dgm:pt>
    <dgm:pt modelId="{674A3D14-BAA3-4424-92AB-E7F03AC5A788}" type="pres">
      <dgm:prSet presAssocID="{6FE4EB9B-503A-44DD-8B0E-9D6ECEE83A5E}" presName="rootComposite1" presStyleCnt="0"/>
      <dgm:spPr/>
    </dgm:pt>
    <dgm:pt modelId="{136BD265-37FC-41A7-BB91-E64D9C0A2893}" type="pres">
      <dgm:prSet presAssocID="{6FE4EB9B-503A-44DD-8B0E-9D6ECEE83A5E}" presName="rootText1" presStyleLbl="node0" presStyleIdx="0" presStyleCnt="1" custScaleX="126412">
        <dgm:presLayoutVars>
          <dgm:chPref val="3"/>
        </dgm:presLayoutVars>
      </dgm:prSet>
      <dgm:spPr/>
    </dgm:pt>
    <dgm:pt modelId="{E5C71C3C-D965-455C-AD6D-7DA16738BC3D}" type="pres">
      <dgm:prSet presAssocID="{6FE4EB9B-503A-44DD-8B0E-9D6ECEE83A5E}" presName="rootConnector1" presStyleLbl="node1" presStyleIdx="0" presStyleCnt="0"/>
      <dgm:spPr/>
    </dgm:pt>
    <dgm:pt modelId="{A80A8EC3-EF32-4361-81F1-5EA3F0C22C6F}" type="pres">
      <dgm:prSet presAssocID="{6FE4EB9B-503A-44DD-8B0E-9D6ECEE83A5E}" presName="hierChild2" presStyleCnt="0"/>
      <dgm:spPr/>
    </dgm:pt>
    <dgm:pt modelId="{988FFFB5-3264-4C42-9B87-4FDCDFDA32B5}" type="pres">
      <dgm:prSet presAssocID="{5C5D70D8-FC50-49AF-8374-90000A8A16BF}" presName="Name64" presStyleLbl="parChTrans1D2" presStyleIdx="0" presStyleCnt="4"/>
      <dgm:spPr/>
    </dgm:pt>
    <dgm:pt modelId="{8255E5CD-8314-482B-8860-00BD8C3793B8}" type="pres">
      <dgm:prSet presAssocID="{9500453B-9AD9-4EFA-AD5C-A8F0C93D50FD}" presName="hierRoot2" presStyleCnt="0">
        <dgm:presLayoutVars>
          <dgm:hierBranch val="init"/>
        </dgm:presLayoutVars>
      </dgm:prSet>
      <dgm:spPr/>
    </dgm:pt>
    <dgm:pt modelId="{5CAE9A40-BAA0-478A-87BC-7A5A96FB0C9F}" type="pres">
      <dgm:prSet presAssocID="{9500453B-9AD9-4EFA-AD5C-A8F0C93D50FD}" presName="rootComposite" presStyleCnt="0"/>
      <dgm:spPr/>
    </dgm:pt>
    <dgm:pt modelId="{0FF36130-EEBD-4990-B04D-D367101F69B0}" type="pres">
      <dgm:prSet presAssocID="{9500453B-9AD9-4EFA-AD5C-A8F0C93D50FD}" presName="rootText" presStyleLbl="node2" presStyleIdx="0" presStyleCnt="4" custScaleX="121061">
        <dgm:presLayoutVars>
          <dgm:chPref val="3"/>
        </dgm:presLayoutVars>
      </dgm:prSet>
      <dgm:spPr/>
    </dgm:pt>
    <dgm:pt modelId="{7A169AD4-E9D3-455F-B576-203112076FAB}" type="pres">
      <dgm:prSet presAssocID="{9500453B-9AD9-4EFA-AD5C-A8F0C93D50FD}" presName="rootConnector" presStyleLbl="node2" presStyleIdx="0" presStyleCnt="4"/>
      <dgm:spPr/>
    </dgm:pt>
    <dgm:pt modelId="{C7145789-622D-4EBE-8D63-AF2272CAD0F4}" type="pres">
      <dgm:prSet presAssocID="{9500453B-9AD9-4EFA-AD5C-A8F0C93D50FD}" presName="hierChild4" presStyleCnt="0"/>
      <dgm:spPr/>
    </dgm:pt>
    <dgm:pt modelId="{D724614F-3D48-4A7F-A6B5-86458413B041}" type="pres">
      <dgm:prSet presAssocID="{9500453B-9AD9-4EFA-AD5C-A8F0C93D50FD}" presName="hierChild5" presStyleCnt="0"/>
      <dgm:spPr/>
    </dgm:pt>
    <dgm:pt modelId="{2ED75FED-AA57-47FD-A489-5662F6641013}" type="pres">
      <dgm:prSet presAssocID="{CA27BAC2-F700-45E8-BFE6-E9EFF7363F1D}" presName="Name64" presStyleLbl="parChTrans1D2" presStyleIdx="1" presStyleCnt="4"/>
      <dgm:spPr/>
    </dgm:pt>
    <dgm:pt modelId="{79166DFE-714A-440C-AE1C-54C6E5C4A7E1}" type="pres">
      <dgm:prSet presAssocID="{C26CE835-BC9E-49B2-8926-0844C695FF17}" presName="hierRoot2" presStyleCnt="0">
        <dgm:presLayoutVars>
          <dgm:hierBranch val="init"/>
        </dgm:presLayoutVars>
      </dgm:prSet>
      <dgm:spPr/>
    </dgm:pt>
    <dgm:pt modelId="{A3A72E65-EEA6-4850-B264-E4A69A9C6DC7}" type="pres">
      <dgm:prSet presAssocID="{C26CE835-BC9E-49B2-8926-0844C695FF17}" presName="rootComposite" presStyleCnt="0"/>
      <dgm:spPr/>
    </dgm:pt>
    <dgm:pt modelId="{42F5BA80-B6EC-4DD2-9771-933EA28218CC}" type="pres">
      <dgm:prSet presAssocID="{C26CE835-BC9E-49B2-8926-0844C695FF17}" presName="rootText" presStyleLbl="node2" presStyleIdx="1" presStyleCnt="4" custScaleX="122533">
        <dgm:presLayoutVars>
          <dgm:chPref val="3"/>
        </dgm:presLayoutVars>
      </dgm:prSet>
      <dgm:spPr/>
    </dgm:pt>
    <dgm:pt modelId="{738626DC-F2AE-4654-884E-9ED0B115AF2D}" type="pres">
      <dgm:prSet presAssocID="{C26CE835-BC9E-49B2-8926-0844C695FF17}" presName="rootConnector" presStyleLbl="node2" presStyleIdx="1" presStyleCnt="4"/>
      <dgm:spPr/>
    </dgm:pt>
    <dgm:pt modelId="{38FF4FD2-3B15-4E3A-AF9D-9AE3BF1D9D71}" type="pres">
      <dgm:prSet presAssocID="{C26CE835-BC9E-49B2-8926-0844C695FF17}" presName="hierChild4" presStyleCnt="0"/>
      <dgm:spPr/>
    </dgm:pt>
    <dgm:pt modelId="{1B313205-19B2-4961-AA45-7AD7D0FAE522}" type="pres">
      <dgm:prSet presAssocID="{C26CE835-BC9E-49B2-8926-0844C695FF17}" presName="hierChild5" presStyleCnt="0"/>
      <dgm:spPr/>
    </dgm:pt>
    <dgm:pt modelId="{347EDF28-F95D-4A17-BA15-763DA26E9E70}" type="pres">
      <dgm:prSet presAssocID="{89AC08C6-D5DA-40E6-9D94-5456AB972794}" presName="Name64" presStyleLbl="parChTrans1D2" presStyleIdx="2" presStyleCnt="4"/>
      <dgm:spPr/>
    </dgm:pt>
    <dgm:pt modelId="{7B101881-3BDE-41C9-BB9A-BAC7D9EB97F3}" type="pres">
      <dgm:prSet presAssocID="{1C9113A9-C645-4737-A625-1B3E6373A344}" presName="hierRoot2" presStyleCnt="0">
        <dgm:presLayoutVars>
          <dgm:hierBranch val="init"/>
        </dgm:presLayoutVars>
      </dgm:prSet>
      <dgm:spPr/>
    </dgm:pt>
    <dgm:pt modelId="{61B61606-DC96-48C7-A07A-E7C4215B844E}" type="pres">
      <dgm:prSet presAssocID="{1C9113A9-C645-4737-A625-1B3E6373A344}" presName="rootComposite" presStyleCnt="0"/>
      <dgm:spPr/>
    </dgm:pt>
    <dgm:pt modelId="{FF5E506E-B80E-413D-B279-DC7B5FBFAAD8}" type="pres">
      <dgm:prSet presAssocID="{1C9113A9-C645-4737-A625-1B3E6373A344}" presName="rootText" presStyleLbl="node2" presStyleIdx="2" presStyleCnt="4" custScaleX="122808">
        <dgm:presLayoutVars>
          <dgm:chPref val="3"/>
        </dgm:presLayoutVars>
      </dgm:prSet>
      <dgm:spPr/>
    </dgm:pt>
    <dgm:pt modelId="{F48300BC-E0F5-4059-8442-49EFF0179A26}" type="pres">
      <dgm:prSet presAssocID="{1C9113A9-C645-4737-A625-1B3E6373A344}" presName="rootConnector" presStyleLbl="node2" presStyleIdx="2" presStyleCnt="4"/>
      <dgm:spPr/>
    </dgm:pt>
    <dgm:pt modelId="{B677CB61-48BC-4965-A74D-C76BC5EF61CC}" type="pres">
      <dgm:prSet presAssocID="{1C9113A9-C645-4737-A625-1B3E6373A344}" presName="hierChild4" presStyleCnt="0"/>
      <dgm:spPr/>
    </dgm:pt>
    <dgm:pt modelId="{5DD6F5FB-07E1-4443-9200-A32330B23D6E}" type="pres">
      <dgm:prSet presAssocID="{1C9113A9-C645-4737-A625-1B3E6373A344}" presName="hierChild5" presStyleCnt="0"/>
      <dgm:spPr/>
    </dgm:pt>
    <dgm:pt modelId="{7F6B6421-15BE-4966-A3EC-91A2AB55E2AC}" type="pres">
      <dgm:prSet presAssocID="{42A7E90C-6E76-4019-97E9-947C735068D8}" presName="Name64" presStyleLbl="parChTrans1D2" presStyleIdx="3" presStyleCnt="4"/>
      <dgm:spPr/>
    </dgm:pt>
    <dgm:pt modelId="{41B3CF5F-385E-49B6-8E82-9E2286DC7885}" type="pres">
      <dgm:prSet presAssocID="{12C79127-AC96-4D71-A8F4-B4CF5EB6AB24}" presName="hierRoot2" presStyleCnt="0">
        <dgm:presLayoutVars>
          <dgm:hierBranch val="init"/>
        </dgm:presLayoutVars>
      </dgm:prSet>
      <dgm:spPr/>
    </dgm:pt>
    <dgm:pt modelId="{52138164-B1C2-44A1-A27C-128FB4860AC6}" type="pres">
      <dgm:prSet presAssocID="{12C79127-AC96-4D71-A8F4-B4CF5EB6AB24}" presName="rootComposite" presStyleCnt="0"/>
      <dgm:spPr/>
    </dgm:pt>
    <dgm:pt modelId="{94D0ACB4-4C30-4260-BED0-10DF4E8146E6}" type="pres">
      <dgm:prSet presAssocID="{12C79127-AC96-4D71-A8F4-B4CF5EB6AB24}" presName="rootText" presStyleLbl="node2" presStyleIdx="3" presStyleCnt="4" custScaleX="123207" custScaleY="133956">
        <dgm:presLayoutVars>
          <dgm:chPref val="3"/>
        </dgm:presLayoutVars>
      </dgm:prSet>
      <dgm:spPr/>
    </dgm:pt>
    <dgm:pt modelId="{E3BA65B3-BDEB-44F4-960D-D7B1D4CD71B7}" type="pres">
      <dgm:prSet presAssocID="{12C79127-AC96-4D71-A8F4-B4CF5EB6AB24}" presName="rootConnector" presStyleLbl="node2" presStyleIdx="3" presStyleCnt="4"/>
      <dgm:spPr/>
    </dgm:pt>
    <dgm:pt modelId="{3DA677FF-46B3-498D-8236-600EC85525FB}" type="pres">
      <dgm:prSet presAssocID="{12C79127-AC96-4D71-A8F4-B4CF5EB6AB24}" presName="hierChild4" presStyleCnt="0"/>
      <dgm:spPr/>
    </dgm:pt>
    <dgm:pt modelId="{B7EFEA9E-07E1-412B-85D4-FA4E6448FD01}" type="pres">
      <dgm:prSet presAssocID="{12C79127-AC96-4D71-A8F4-B4CF5EB6AB24}" presName="hierChild5" presStyleCnt="0"/>
      <dgm:spPr/>
    </dgm:pt>
    <dgm:pt modelId="{CFB518A5-7535-4D78-B00F-AAF9AAD86F24}" type="pres">
      <dgm:prSet presAssocID="{6FE4EB9B-503A-44DD-8B0E-9D6ECEE83A5E}" presName="hierChild3" presStyleCnt="0"/>
      <dgm:spPr/>
    </dgm:pt>
  </dgm:ptLst>
  <dgm:cxnLst>
    <dgm:cxn modelId="{58D50B0D-4ABA-44F3-891B-B4AFF51627BF}" type="presOf" srcId="{C26CE835-BC9E-49B2-8926-0844C695FF17}" destId="{738626DC-F2AE-4654-884E-9ED0B115AF2D}" srcOrd="1" destOrd="0" presId="urn:microsoft.com/office/officeart/2009/3/layout/HorizontalOrganizationChart"/>
    <dgm:cxn modelId="{8FD3C110-0BC2-45CD-A8A1-25654F01240E}" srcId="{6FE4EB9B-503A-44DD-8B0E-9D6ECEE83A5E}" destId="{9500453B-9AD9-4EFA-AD5C-A8F0C93D50FD}" srcOrd="0" destOrd="0" parTransId="{5C5D70D8-FC50-49AF-8374-90000A8A16BF}" sibTransId="{969A67DE-3B27-4C9E-B29C-A6AEE2D56141}"/>
    <dgm:cxn modelId="{1CB4F71A-9F30-4A70-9A88-F58281425153}" type="presOf" srcId="{9500453B-9AD9-4EFA-AD5C-A8F0C93D50FD}" destId="{0FF36130-EEBD-4990-B04D-D367101F69B0}" srcOrd="0" destOrd="0" presId="urn:microsoft.com/office/officeart/2009/3/layout/HorizontalOrganizationChart"/>
    <dgm:cxn modelId="{33A66520-8F40-4FC7-99F4-3B7BE8F42424}" type="presOf" srcId="{42A7E90C-6E76-4019-97E9-947C735068D8}" destId="{7F6B6421-15BE-4966-A3EC-91A2AB55E2AC}" srcOrd="0" destOrd="0" presId="urn:microsoft.com/office/officeart/2009/3/layout/HorizontalOrganizationChart"/>
    <dgm:cxn modelId="{4F5D0C3F-3B60-45D7-AC55-7A6E5803AA0F}" srcId="{6FE4EB9B-503A-44DD-8B0E-9D6ECEE83A5E}" destId="{12C79127-AC96-4D71-A8F4-B4CF5EB6AB24}" srcOrd="3" destOrd="0" parTransId="{42A7E90C-6E76-4019-97E9-947C735068D8}" sibTransId="{DD6A8EF6-364A-4C84-AF4F-2BCE019B6A41}"/>
    <dgm:cxn modelId="{8F2AAA61-C820-4CFA-A5C7-E28847A90A26}" type="presOf" srcId="{6FE4EB9B-503A-44DD-8B0E-9D6ECEE83A5E}" destId="{136BD265-37FC-41A7-BB91-E64D9C0A2893}" srcOrd="0" destOrd="0" presId="urn:microsoft.com/office/officeart/2009/3/layout/HorizontalOrganizationChart"/>
    <dgm:cxn modelId="{8C201168-9723-4B55-991A-F2AC315619CA}" type="presOf" srcId="{1C9113A9-C645-4737-A625-1B3E6373A344}" destId="{F48300BC-E0F5-4059-8442-49EFF0179A26}" srcOrd="1" destOrd="0" presId="urn:microsoft.com/office/officeart/2009/3/layout/HorizontalOrganizationChart"/>
    <dgm:cxn modelId="{0D493D49-C265-48D8-A632-D493C5BAAA38}" type="presOf" srcId="{89AC08C6-D5DA-40E6-9D94-5456AB972794}" destId="{347EDF28-F95D-4A17-BA15-763DA26E9E70}" srcOrd="0" destOrd="0" presId="urn:microsoft.com/office/officeart/2009/3/layout/HorizontalOrganizationChart"/>
    <dgm:cxn modelId="{D7C9DD4B-5289-45CB-BDF4-A7CF4E0B8908}" type="presOf" srcId="{9500453B-9AD9-4EFA-AD5C-A8F0C93D50FD}" destId="{7A169AD4-E9D3-455F-B576-203112076FAB}" srcOrd="1" destOrd="0" presId="urn:microsoft.com/office/officeart/2009/3/layout/HorizontalOrganizationChart"/>
    <dgm:cxn modelId="{C8839450-8E1B-404A-8A63-B475DE4BD0FF}" type="presOf" srcId="{1C9113A9-C645-4737-A625-1B3E6373A344}" destId="{FF5E506E-B80E-413D-B279-DC7B5FBFAAD8}" srcOrd="0" destOrd="0" presId="urn:microsoft.com/office/officeart/2009/3/layout/HorizontalOrganizationChart"/>
    <dgm:cxn modelId="{1E9EA658-43C4-4831-B8D9-901717027629}" type="presOf" srcId="{5C5D70D8-FC50-49AF-8374-90000A8A16BF}" destId="{988FFFB5-3264-4C42-9B87-4FDCDFDA32B5}" srcOrd="0" destOrd="0" presId="urn:microsoft.com/office/officeart/2009/3/layout/HorizontalOrganizationChart"/>
    <dgm:cxn modelId="{D625F59E-7FE1-45D9-AD88-98D656B952AA}" srcId="{869135FB-7B66-44E1-BD73-35260A452DA2}" destId="{6FE4EB9B-503A-44DD-8B0E-9D6ECEE83A5E}" srcOrd="0" destOrd="0" parTransId="{F8286BF9-2BDB-44C0-B71D-279577282DB0}" sibTransId="{2589BBEE-5DE0-4ED7-A866-9836806F30EA}"/>
    <dgm:cxn modelId="{6FB50BA0-1C47-4ABD-A8E3-0A579B5C80C0}" srcId="{6FE4EB9B-503A-44DD-8B0E-9D6ECEE83A5E}" destId="{C26CE835-BC9E-49B2-8926-0844C695FF17}" srcOrd="1" destOrd="0" parTransId="{CA27BAC2-F700-45E8-BFE6-E9EFF7363F1D}" sibTransId="{AF5BE731-4B58-4C52-8578-EC7EF9375B1A}"/>
    <dgm:cxn modelId="{D33670A8-EB71-459B-954E-E84FA49606CD}" type="presOf" srcId="{6FE4EB9B-503A-44DD-8B0E-9D6ECEE83A5E}" destId="{E5C71C3C-D965-455C-AD6D-7DA16738BC3D}" srcOrd="1" destOrd="0" presId="urn:microsoft.com/office/officeart/2009/3/layout/HorizontalOrganizationChart"/>
    <dgm:cxn modelId="{B71866B0-486F-48E2-931D-4976005CFDF4}" srcId="{6FE4EB9B-503A-44DD-8B0E-9D6ECEE83A5E}" destId="{1C9113A9-C645-4737-A625-1B3E6373A344}" srcOrd="2" destOrd="0" parTransId="{89AC08C6-D5DA-40E6-9D94-5456AB972794}" sibTransId="{06693410-53F5-4218-BBAA-28CC1F52B8B5}"/>
    <dgm:cxn modelId="{45118EB9-B30E-4311-A9D2-9F42E40AB26B}" type="presOf" srcId="{C26CE835-BC9E-49B2-8926-0844C695FF17}" destId="{42F5BA80-B6EC-4DD2-9771-933EA28218CC}" srcOrd="0" destOrd="0" presId="urn:microsoft.com/office/officeart/2009/3/layout/HorizontalOrganizationChart"/>
    <dgm:cxn modelId="{B7EC61CC-5EA1-4B2B-8CE8-705A3CE4056B}" type="presOf" srcId="{869135FB-7B66-44E1-BD73-35260A452DA2}" destId="{3D688959-D5AD-49E1-9661-06ADC686E146}" srcOrd="0" destOrd="0" presId="urn:microsoft.com/office/officeart/2009/3/layout/HorizontalOrganizationChart"/>
    <dgm:cxn modelId="{53F894D2-2A39-4D4C-B959-A95F5A5EB3F2}" type="presOf" srcId="{12C79127-AC96-4D71-A8F4-B4CF5EB6AB24}" destId="{94D0ACB4-4C30-4260-BED0-10DF4E8146E6}" srcOrd="0" destOrd="0" presId="urn:microsoft.com/office/officeart/2009/3/layout/HorizontalOrganizationChart"/>
    <dgm:cxn modelId="{BB3576EB-301D-43AE-99BA-5844FA42832A}" type="presOf" srcId="{CA27BAC2-F700-45E8-BFE6-E9EFF7363F1D}" destId="{2ED75FED-AA57-47FD-A489-5662F6641013}" srcOrd="0" destOrd="0" presId="urn:microsoft.com/office/officeart/2009/3/layout/HorizontalOrganizationChart"/>
    <dgm:cxn modelId="{5CE558FF-573C-4AE2-ABDB-B2760790292F}" type="presOf" srcId="{12C79127-AC96-4D71-A8F4-B4CF5EB6AB24}" destId="{E3BA65B3-BDEB-44F4-960D-D7B1D4CD71B7}" srcOrd="1" destOrd="0" presId="urn:microsoft.com/office/officeart/2009/3/layout/HorizontalOrganizationChart"/>
    <dgm:cxn modelId="{0C611122-EE28-4BE8-B980-CAAD35584EC3}" type="presParOf" srcId="{3D688959-D5AD-49E1-9661-06ADC686E146}" destId="{2C163EFC-A799-4C48-B63E-60EFC8A6E408}" srcOrd="0" destOrd="0" presId="urn:microsoft.com/office/officeart/2009/3/layout/HorizontalOrganizationChart"/>
    <dgm:cxn modelId="{90602D1D-6585-4ADB-A380-D523F0DF2082}" type="presParOf" srcId="{2C163EFC-A799-4C48-B63E-60EFC8A6E408}" destId="{674A3D14-BAA3-4424-92AB-E7F03AC5A788}" srcOrd="0" destOrd="0" presId="urn:microsoft.com/office/officeart/2009/3/layout/HorizontalOrganizationChart"/>
    <dgm:cxn modelId="{1A6B8A34-0D45-4AE4-B472-87F8E0BCC9E4}" type="presParOf" srcId="{674A3D14-BAA3-4424-92AB-E7F03AC5A788}" destId="{136BD265-37FC-41A7-BB91-E64D9C0A2893}" srcOrd="0" destOrd="0" presId="urn:microsoft.com/office/officeart/2009/3/layout/HorizontalOrganizationChart"/>
    <dgm:cxn modelId="{DE63893A-1DAF-4555-96BA-40E769AF0D2A}" type="presParOf" srcId="{674A3D14-BAA3-4424-92AB-E7F03AC5A788}" destId="{E5C71C3C-D965-455C-AD6D-7DA16738BC3D}" srcOrd="1" destOrd="0" presId="urn:microsoft.com/office/officeart/2009/3/layout/HorizontalOrganizationChart"/>
    <dgm:cxn modelId="{72945475-1B03-4F8C-8593-CDB562B8D664}" type="presParOf" srcId="{2C163EFC-A799-4C48-B63E-60EFC8A6E408}" destId="{A80A8EC3-EF32-4361-81F1-5EA3F0C22C6F}" srcOrd="1" destOrd="0" presId="urn:microsoft.com/office/officeart/2009/3/layout/HorizontalOrganizationChart"/>
    <dgm:cxn modelId="{661DCE53-D064-4AC7-AF65-B22B7F984FAF}" type="presParOf" srcId="{A80A8EC3-EF32-4361-81F1-5EA3F0C22C6F}" destId="{988FFFB5-3264-4C42-9B87-4FDCDFDA32B5}" srcOrd="0" destOrd="0" presId="urn:microsoft.com/office/officeart/2009/3/layout/HorizontalOrganizationChart"/>
    <dgm:cxn modelId="{69E50BAE-00FC-4EFA-B5A1-DAB829AA2888}" type="presParOf" srcId="{A80A8EC3-EF32-4361-81F1-5EA3F0C22C6F}" destId="{8255E5CD-8314-482B-8860-00BD8C3793B8}" srcOrd="1" destOrd="0" presId="urn:microsoft.com/office/officeart/2009/3/layout/HorizontalOrganizationChart"/>
    <dgm:cxn modelId="{B7749561-29E2-4441-9D99-085A2AC8F840}" type="presParOf" srcId="{8255E5CD-8314-482B-8860-00BD8C3793B8}" destId="{5CAE9A40-BAA0-478A-87BC-7A5A96FB0C9F}" srcOrd="0" destOrd="0" presId="urn:microsoft.com/office/officeart/2009/3/layout/HorizontalOrganizationChart"/>
    <dgm:cxn modelId="{597F3386-93E0-422D-ADED-6423FEB46372}" type="presParOf" srcId="{5CAE9A40-BAA0-478A-87BC-7A5A96FB0C9F}" destId="{0FF36130-EEBD-4990-B04D-D367101F69B0}" srcOrd="0" destOrd="0" presId="urn:microsoft.com/office/officeart/2009/3/layout/HorizontalOrganizationChart"/>
    <dgm:cxn modelId="{D24FC75F-B748-4E25-99D5-DF72C8D9C107}" type="presParOf" srcId="{5CAE9A40-BAA0-478A-87BC-7A5A96FB0C9F}" destId="{7A169AD4-E9D3-455F-B576-203112076FAB}" srcOrd="1" destOrd="0" presId="urn:microsoft.com/office/officeart/2009/3/layout/HorizontalOrganizationChart"/>
    <dgm:cxn modelId="{B0F6D76B-9874-4AFA-AB0B-72CC3419DA03}" type="presParOf" srcId="{8255E5CD-8314-482B-8860-00BD8C3793B8}" destId="{C7145789-622D-4EBE-8D63-AF2272CAD0F4}" srcOrd="1" destOrd="0" presId="urn:microsoft.com/office/officeart/2009/3/layout/HorizontalOrganizationChart"/>
    <dgm:cxn modelId="{4014B01D-C08E-4660-ABA6-09C96EA8B3D3}" type="presParOf" srcId="{8255E5CD-8314-482B-8860-00BD8C3793B8}" destId="{D724614F-3D48-4A7F-A6B5-86458413B041}" srcOrd="2" destOrd="0" presId="urn:microsoft.com/office/officeart/2009/3/layout/HorizontalOrganizationChart"/>
    <dgm:cxn modelId="{87070CDC-D0ED-4905-ADA3-0ABE6C34D5A1}" type="presParOf" srcId="{A80A8EC3-EF32-4361-81F1-5EA3F0C22C6F}" destId="{2ED75FED-AA57-47FD-A489-5662F6641013}" srcOrd="2" destOrd="0" presId="urn:microsoft.com/office/officeart/2009/3/layout/HorizontalOrganizationChart"/>
    <dgm:cxn modelId="{FD9588CA-398A-4B87-9EF2-2EE15371FECC}" type="presParOf" srcId="{A80A8EC3-EF32-4361-81F1-5EA3F0C22C6F}" destId="{79166DFE-714A-440C-AE1C-54C6E5C4A7E1}" srcOrd="3" destOrd="0" presId="urn:microsoft.com/office/officeart/2009/3/layout/HorizontalOrganizationChart"/>
    <dgm:cxn modelId="{EC1F4D8D-FBEA-4BA6-9275-8E3C569A7AF2}" type="presParOf" srcId="{79166DFE-714A-440C-AE1C-54C6E5C4A7E1}" destId="{A3A72E65-EEA6-4850-B264-E4A69A9C6DC7}" srcOrd="0" destOrd="0" presId="urn:microsoft.com/office/officeart/2009/3/layout/HorizontalOrganizationChart"/>
    <dgm:cxn modelId="{35F996AA-7CCF-46BA-8FE7-3D1A020B69D7}" type="presParOf" srcId="{A3A72E65-EEA6-4850-B264-E4A69A9C6DC7}" destId="{42F5BA80-B6EC-4DD2-9771-933EA28218CC}" srcOrd="0" destOrd="0" presId="urn:microsoft.com/office/officeart/2009/3/layout/HorizontalOrganizationChart"/>
    <dgm:cxn modelId="{311EC19D-7B72-45ED-8E5B-67264900E687}" type="presParOf" srcId="{A3A72E65-EEA6-4850-B264-E4A69A9C6DC7}" destId="{738626DC-F2AE-4654-884E-9ED0B115AF2D}" srcOrd="1" destOrd="0" presId="urn:microsoft.com/office/officeart/2009/3/layout/HorizontalOrganizationChart"/>
    <dgm:cxn modelId="{A1E6C6AB-52BB-4E62-8C2C-FC0CBB98FE75}" type="presParOf" srcId="{79166DFE-714A-440C-AE1C-54C6E5C4A7E1}" destId="{38FF4FD2-3B15-4E3A-AF9D-9AE3BF1D9D71}" srcOrd="1" destOrd="0" presId="urn:microsoft.com/office/officeart/2009/3/layout/HorizontalOrganizationChart"/>
    <dgm:cxn modelId="{1B9EE659-0F80-4105-8F7B-15F69487B1A1}" type="presParOf" srcId="{79166DFE-714A-440C-AE1C-54C6E5C4A7E1}" destId="{1B313205-19B2-4961-AA45-7AD7D0FAE522}" srcOrd="2" destOrd="0" presId="urn:microsoft.com/office/officeart/2009/3/layout/HorizontalOrganizationChart"/>
    <dgm:cxn modelId="{9D54F57D-A786-4391-868A-D67144F8D5D3}" type="presParOf" srcId="{A80A8EC3-EF32-4361-81F1-5EA3F0C22C6F}" destId="{347EDF28-F95D-4A17-BA15-763DA26E9E70}" srcOrd="4" destOrd="0" presId="urn:microsoft.com/office/officeart/2009/3/layout/HorizontalOrganizationChart"/>
    <dgm:cxn modelId="{9859F87C-8DE9-4E96-BD56-1DBB40D92E6A}" type="presParOf" srcId="{A80A8EC3-EF32-4361-81F1-5EA3F0C22C6F}" destId="{7B101881-3BDE-41C9-BB9A-BAC7D9EB97F3}" srcOrd="5" destOrd="0" presId="urn:microsoft.com/office/officeart/2009/3/layout/HorizontalOrganizationChart"/>
    <dgm:cxn modelId="{21E9210E-91CA-450E-8E0B-023247C2E595}" type="presParOf" srcId="{7B101881-3BDE-41C9-BB9A-BAC7D9EB97F3}" destId="{61B61606-DC96-48C7-A07A-E7C4215B844E}" srcOrd="0" destOrd="0" presId="urn:microsoft.com/office/officeart/2009/3/layout/HorizontalOrganizationChart"/>
    <dgm:cxn modelId="{EC1A8833-0CCA-4745-A512-3E2D2B0ACDE7}" type="presParOf" srcId="{61B61606-DC96-48C7-A07A-E7C4215B844E}" destId="{FF5E506E-B80E-413D-B279-DC7B5FBFAAD8}" srcOrd="0" destOrd="0" presId="urn:microsoft.com/office/officeart/2009/3/layout/HorizontalOrganizationChart"/>
    <dgm:cxn modelId="{22005B9C-4705-42CC-822D-965D5396A947}" type="presParOf" srcId="{61B61606-DC96-48C7-A07A-E7C4215B844E}" destId="{F48300BC-E0F5-4059-8442-49EFF0179A26}" srcOrd="1" destOrd="0" presId="urn:microsoft.com/office/officeart/2009/3/layout/HorizontalOrganizationChart"/>
    <dgm:cxn modelId="{BF85C37A-70DC-4A8B-AC0B-D8CB8D866EFB}" type="presParOf" srcId="{7B101881-3BDE-41C9-BB9A-BAC7D9EB97F3}" destId="{B677CB61-48BC-4965-A74D-C76BC5EF61CC}" srcOrd="1" destOrd="0" presId="urn:microsoft.com/office/officeart/2009/3/layout/HorizontalOrganizationChart"/>
    <dgm:cxn modelId="{6F34D0A8-B112-4D24-9D9B-CDA4E50E4DDA}" type="presParOf" srcId="{7B101881-3BDE-41C9-BB9A-BAC7D9EB97F3}" destId="{5DD6F5FB-07E1-4443-9200-A32330B23D6E}" srcOrd="2" destOrd="0" presId="urn:microsoft.com/office/officeart/2009/3/layout/HorizontalOrganizationChart"/>
    <dgm:cxn modelId="{532FBC7F-9A32-4289-B01E-09291C78B01F}" type="presParOf" srcId="{A80A8EC3-EF32-4361-81F1-5EA3F0C22C6F}" destId="{7F6B6421-15BE-4966-A3EC-91A2AB55E2AC}" srcOrd="6" destOrd="0" presId="urn:microsoft.com/office/officeart/2009/3/layout/HorizontalOrganizationChart"/>
    <dgm:cxn modelId="{2608FD70-8206-4AC0-81CC-2FF9A6584799}" type="presParOf" srcId="{A80A8EC3-EF32-4361-81F1-5EA3F0C22C6F}" destId="{41B3CF5F-385E-49B6-8E82-9E2286DC7885}" srcOrd="7" destOrd="0" presId="urn:microsoft.com/office/officeart/2009/3/layout/HorizontalOrganizationChart"/>
    <dgm:cxn modelId="{DBB9C00B-75E3-41CA-AB27-91106A88D1C1}" type="presParOf" srcId="{41B3CF5F-385E-49B6-8E82-9E2286DC7885}" destId="{52138164-B1C2-44A1-A27C-128FB4860AC6}" srcOrd="0" destOrd="0" presId="urn:microsoft.com/office/officeart/2009/3/layout/HorizontalOrganizationChart"/>
    <dgm:cxn modelId="{862F3BFA-0D56-4535-8EF0-2B416F8335B4}" type="presParOf" srcId="{52138164-B1C2-44A1-A27C-128FB4860AC6}" destId="{94D0ACB4-4C30-4260-BED0-10DF4E8146E6}" srcOrd="0" destOrd="0" presId="urn:microsoft.com/office/officeart/2009/3/layout/HorizontalOrganizationChart"/>
    <dgm:cxn modelId="{F00D3D74-7756-43EF-BCFD-DA6B56F0FCBC}" type="presParOf" srcId="{52138164-B1C2-44A1-A27C-128FB4860AC6}" destId="{E3BA65B3-BDEB-44F4-960D-D7B1D4CD71B7}" srcOrd="1" destOrd="0" presId="urn:microsoft.com/office/officeart/2009/3/layout/HorizontalOrganizationChart"/>
    <dgm:cxn modelId="{E9D15AA9-7D5D-457B-AB7B-CE443BC0D1CF}" type="presParOf" srcId="{41B3CF5F-385E-49B6-8E82-9E2286DC7885}" destId="{3DA677FF-46B3-498D-8236-600EC85525FB}" srcOrd="1" destOrd="0" presId="urn:microsoft.com/office/officeart/2009/3/layout/HorizontalOrganizationChart"/>
    <dgm:cxn modelId="{44C3D514-0585-43ED-9C4B-DE44BBDB67B1}" type="presParOf" srcId="{41B3CF5F-385E-49B6-8E82-9E2286DC7885}" destId="{B7EFEA9E-07E1-412B-85D4-FA4E6448FD01}" srcOrd="2" destOrd="0" presId="urn:microsoft.com/office/officeart/2009/3/layout/HorizontalOrganizationChart"/>
    <dgm:cxn modelId="{279E0DD2-21CA-4A0F-9009-C751687A029B}" type="presParOf" srcId="{2C163EFC-A799-4C48-B63E-60EFC8A6E408}" destId="{CFB518A5-7535-4D78-B00F-AAF9AAD86F24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B34EF9C-6892-4054-80BB-A52C023F0B28}" type="doc">
      <dgm:prSet loTypeId="urn:microsoft.com/office/officeart/2005/8/layout/hierarchy3" loCatId="relationship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PE"/>
        </a:p>
      </dgm:t>
    </dgm:pt>
    <dgm:pt modelId="{CFDB9F00-7A19-4405-BB91-08B2821C2CD0}">
      <dgm:prSet phldrT="[Texto]"/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r>
            <a:rPr lang="es-PE" dirty="0">
              <a:solidFill>
                <a:schemeClr val="tx1"/>
              </a:solidFill>
            </a:rPr>
            <a:t>Delito de dominio </a:t>
          </a:r>
        </a:p>
        <a:p>
          <a:r>
            <a:rPr lang="es-PE" dirty="0">
              <a:solidFill>
                <a:schemeClr val="tx1"/>
              </a:solidFill>
            </a:rPr>
            <a:t>( común o especial) </a:t>
          </a:r>
        </a:p>
      </dgm:t>
    </dgm:pt>
    <dgm:pt modelId="{C496E8E0-B7ED-4D24-A8EF-AE754DAB7B7F}" type="parTrans" cxnId="{7CBCEFB9-49A4-41B8-AC0B-87A00D385E13}">
      <dgm:prSet/>
      <dgm:spPr/>
      <dgm:t>
        <a:bodyPr/>
        <a:lstStyle/>
        <a:p>
          <a:endParaRPr lang="es-PE"/>
        </a:p>
      </dgm:t>
    </dgm:pt>
    <dgm:pt modelId="{F092F84F-EDB3-4BE6-8170-40F3B5001857}" type="sibTrans" cxnId="{7CBCEFB9-49A4-41B8-AC0B-87A00D385E13}">
      <dgm:prSet/>
      <dgm:spPr/>
      <dgm:t>
        <a:bodyPr/>
        <a:lstStyle/>
        <a:p>
          <a:endParaRPr lang="es-PE"/>
        </a:p>
      </dgm:t>
    </dgm:pt>
    <dgm:pt modelId="{9E1CDE99-9D95-4A8D-8B5A-6510959894D4}">
      <dgm:prSet phldrT="[Texto]" custT="1"/>
      <dgm:spPr/>
      <dgm:t>
        <a:bodyPr/>
        <a:lstStyle/>
        <a:p>
          <a:r>
            <a:rPr lang="es-PE" sz="1400" dirty="0"/>
            <a:t>El hecho punible contiene una </a:t>
          </a:r>
          <a:r>
            <a:rPr lang="es-PE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Norma de prohibición</a:t>
          </a:r>
        </a:p>
      </dgm:t>
    </dgm:pt>
    <dgm:pt modelId="{029F9E05-4DAC-4508-80C9-0B8A2109DC69}" type="parTrans" cxnId="{39925A1D-C645-4573-A9A0-D4152BCB25CC}">
      <dgm:prSet/>
      <dgm:spPr/>
      <dgm:t>
        <a:bodyPr/>
        <a:lstStyle/>
        <a:p>
          <a:endParaRPr lang="es-PE"/>
        </a:p>
      </dgm:t>
    </dgm:pt>
    <dgm:pt modelId="{0A38A67F-E411-448C-89F7-8F5A1FD413AF}" type="sibTrans" cxnId="{39925A1D-C645-4573-A9A0-D4152BCB25CC}">
      <dgm:prSet/>
      <dgm:spPr/>
      <dgm:t>
        <a:bodyPr/>
        <a:lstStyle/>
        <a:p>
          <a:endParaRPr lang="es-PE"/>
        </a:p>
      </dgm:t>
    </dgm:pt>
    <dgm:pt modelId="{00A2E7D0-90DA-4FF0-81D8-D52A2187945B}">
      <dgm:prSet phldrT="[Texto]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es-PE" dirty="0">
              <a:solidFill>
                <a:schemeClr val="tx1"/>
              </a:solidFill>
            </a:rPr>
            <a:t>Delito de infracción de deber</a:t>
          </a:r>
        </a:p>
      </dgm:t>
    </dgm:pt>
    <dgm:pt modelId="{44C46E3D-684C-4B0D-BFBC-3C3369AA25E7}" type="parTrans" cxnId="{87B9C01D-4CFA-473D-94D3-F539A6FAB32D}">
      <dgm:prSet/>
      <dgm:spPr/>
      <dgm:t>
        <a:bodyPr/>
        <a:lstStyle/>
        <a:p>
          <a:endParaRPr lang="es-PE"/>
        </a:p>
      </dgm:t>
    </dgm:pt>
    <dgm:pt modelId="{09B9DC93-C18D-47B1-ABAB-A2C4A6D2D861}" type="sibTrans" cxnId="{87B9C01D-4CFA-473D-94D3-F539A6FAB32D}">
      <dgm:prSet/>
      <dgm:spPr/>
      <dgm:t>
        <a:bodyPr/>
        <a:lstStyle/>
        <a:p>
          <a:endParaRPr lang="es-PE"/>
        </a:p>
      </dgm:t>
    </dgm:pt>
    <dgm:pt modelId="{600CB282-49DE-4CA3-86B4-B3E6078001F4}">
      <dgm:prSet phldrT="[Texto]" custT="1"/>
      <dgm:spPr/>
      <dgm:t>
        <a:bodyPr/>
        <a:lstStyle/>
        <a:p>
          <a:r>
            <a:rPr lang="es-PE" sz="1400" dirty="0"/>
            <a:t>El hecho punible contiene una </a:t>
          </a:r>
          <a:r>
            <a:rPr lang="es-PE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Norma de mandato</a:t>
          </a:r>
        </a:p>
      </dgm:t>
    </dgm:pt>
    <dgm:pt modelId="{E3C46D8E-5D80-479B-AA71-29EEA5B7CEC7}" type="parTrans" cxnId="{80EFCC71-22E3-4515-A028-32A9B14B0A2C}">
      <dgm:prSet/>
      <dgm:spPr/>
      <dgm:t>
        <a:bodyPr/>
        <a:lstStyle/>
        <a:p>
          <a:endParaRPr lang="es-PE"/>
        </a:p>
      </dgm:t>
    </dgm:pt>
    <dgm:pt modelId="{005E4C8A-E3E7-4472-90EA-B48066B0BD9C}" type="sibTrans" cxnId="{80EFCC71-22E3-4515-A028-32A9B14B0A2C}">
      <dgm:prSet/>
      <dgm:spPr/>
      <dgm:t>
        <a:bodyPr/>
        <a:lstStyle/>
        <a:p>
          <a:endParaRPr lang="es-PE"/>
        </a:p>
      </dgm:t>
    </dgm:pt>
    <dgm:pt modelId="{051F383F-5266-4240-84AF-7B6B9A5698C4}">
      <dgm:prSet custT="1"/>
      <dgm:spPr/>
      <dgm:t>
        <a:bodyPr/>
        <a:lstStyle/>
        <a:p>
          <a:r>
            <a:rPr lang="es-PE" sz="1400" dirty="0"/>
            <a:t>La norma de prohibición, contiene el deber genérico de «no dañar», impuesto a cualquier persona</a:t>
          </a:r>
        </a:p>
      </dgm:t>
    </dgm:pt>
    <dgm:pt modelId="{C038046D-BECA-45C1-A7B2-89E3277A80D4}" type="parTrans" cxnId="{0125461F-5763-4C08-A308-F530D70A0F17}">
      <dgm:prSet/>
      <dgm:spPr/>
      <dgm:t>
        <a:bodyPr/>
        <a:lstStyle/>
        <a:p>
          <a:endParaRPr lang="es-PE"/>
        </a:p>
      </dgm:t>
    </dgm:pt>
    <dgm:pt modelId="{F4E59A89-A4EA-43FC-930B-EDEA321860FE}" type="sibTrans" cxnId="{0125461F-5763-4C08-A308-F530D70A0F17}">
      <dgm:prSet/>
      <dgm:spPr/>
      <dgm:t>
        <a:bodyPr/>
        <a:lstStyle/>
        <a:p>
          <a:endParaRPr lang="es-PE"/>
        </a:p>
      </dgm:t>
    </dgm:pt>
    <dgm:pt modelId="{228F78B7-BA52-480A-B8B1-C8CB832768DB}">
      <dgm:prSet custT="1"/>
      <dgm:spPr/>
      <dgm:t>
        <a:bodyPr/>
        <a:lstStyle/>
        <a:p>
          <a:r>
            <a:rPr lang="es-PE" sz="1400" dirty="0"/>
            <a:t>La norma de mandato  contiene un deber especial , impuesto al sujeto cualificado , por lo tanto el </a:t>
          </a:r>
          <a:r>
            <a:rPr lang="es-PE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injusto es cualificado</a:t>
          </a:r>
          <a:r>
            <a:rPr lang="es-PE" sz="1200" dirty="0"/>
            <a:t>.</a:t>
          </a:r>
        </a:p>
      </dgm:t>
    </dgm:pt>
    <dgm:pt modelId="{9E7CEE99-E261-4B1F-904E-108FE2CA7BFB}" type="parTrans" cxnId="{B96AD440-13D1-4246-A45A-22C1E54FA6A6}">
      <dgm:prSet/>
      <dgm:spPr/>
      <dgm:t>
        <a:bodyPr/>
        <a:lstStyle/>
        <a:p>
          <a:endParaRPr lang="es-PE"/>
        </a:p>
      </dgm:t>
    </dgm:pt>
    <dgm:pt modelId="{F5EB2E0A-02B3-471B-A3E5-12EA03912ACE}" type="sibTrans" cxnId="{B96AD440-13D1-4246-A45A-22C1E54FA6A6}">
      <dgm:prSet/>
      <dgm:spPr/>
      <dgm:t>
        <a:bodyPr/>
        <a:lstStyle/>
        <a:p>
          <a:endParaRPr lang="es-PE"/>
        </a:p>
      </dgm:t>
    </dgm:pt>
    <dgm:pt modelId="{F5994B9D-1E9F-4634-8F26-84D8BBC26CF1}">
      <dgm:prSet custT="1"/>
      <dgm:spPr/>
      <dgm:t>
        <a:bodyPr/>
        <a:lstStyle/>
        <a:p>
          <a:r>
            <a:rPr lang="es-PE" sz="1400" dirty="0"/>
            <a:t>La norma de mandato, contiene implícitamente también una norma de prohibición</a:t>
          </a:r>
          <a:r>
            <a:rPr lang="es-PE" sz="1200" dirty="0"/>
            <a:t>.</a:t>
          </a:r>
        </a:p>
      </dgm:t>
    </dgm:pt>
    <dgm:pt modelId="{727DF11D-8666-4A39-9BC3-872727CFA12D}" type="parTrans" cxnId="{1F879D54-FA01-4EBD-B1E5-CED37C83B853}">
      <dgm:prSet/>
      <dgm:spPr/>
      <dgm:t>
        <a:bodyPr/>
        <a:lstStyle/>
        <a:p>
          <a:endParaRPr lang="es-PE"/>
        </a:p>
      </dgm:t>
    </dgm:pt>
    <dgm:pt modelId="{16BD2F67-2C3D-47D6-81BB-364A4568A6EB}" type="sibTrans" cxnId="{1F879D54-FA01-4EBD-B1E5-CED37C83B853}">
      <dgm:prSet/>
      <dgm:spPr/>
      <dgm:t>
        <a:bodyPr/>
        <a:lstStyle/>
        <a:p>
          <a:endParaRPr lang="es-PE"/>
        </a:p>
      </dgm:t>
    </dgm:pt>
    <dgm:pt modelId="{6124CECA-A751-4814-B8E6-27A1EA3B97EF}" type="pres">
      <dgm:prSet presAssocID="{AB34EF9C-6892-4054-80BB-A52C023F0B2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8BF6904-FA2D-41FF-B890-84B5ED5E169B}" type="pres">
      <dgm:prSet presAssocID="{CFDB9F00-7A19-4405-BB91-08B2821C2CD0}" presName="root" presStyleCnt="0"/>
      <dgm:spPr/>
    </dgm:pt>
    <dgm:pt modelId="{D07512E6-41D2-4377-9578-AECB285ADD95}" type="pres">
      <dgm:prSet presAssocID="{CFDB9F00-7A19-4405-BB91-08B2821C2CD0}" presName="rootComposite" presStyleCnt="0"/>
      <dgm:spPr/>
    </dgm:pt>
    <dgm:pt modelId="{8BCA0770-97E4-49E3-BC64-CA088A8BD9FB}" type="pres">
      <dgm:prSet presAssocID="{CFDB9F00-7A19-4405-BB91-08B2821C2CD0}" presName="rootText" presStyleLbl="node1" presStyleIdx="0" presStyleCnt="2" custScaleX="139011"/>
      <dgm:spPr/>
    </dgm:pt>
    <dgm:pt modelId="{1707A7C3-599F-433D-8330-65E665653C96}" type="pres">
      <dgm:prSet presAssocID="{CFDB9F00-7A19-4405-BB91-08B2821C2CD0}" presName="rootConnector" presStyleLbl="node1" presStyleIdx="0" presStyleCnt="2"/>
      <dgm:spPr/>
    </dgm:pt>
    <dgm:pt modelId="{C11050B3-A9C7-451A-BBFC-D55DADD3CD06}" type="pres">
      <dgm:prSet presAssocID="{CFDB9F00-7A19-4405-BB91-08B2821C2CD0}" presName="childShape" presStyleCnt="0"/>
      <dgm:spPr/>
    </dgm:pt>
    <dgm:pt modelId="{0881D763-F81E-4D05-995B-025EA6E73559}" type="pres">
      <dgm:prSet presAssocID="{029F9E05-4DAC-4508-80C9-0B8A2109DC69}" presName="Name13" presStyleLbl="parChTrans1D2" presStyleIdx="0" presStyleCnt="5"/>
      <dgm:spPr/>
    </dgm:pt>
    <dgm:pt modelId="{DA5428CC-B8D3-4188-A909-9A3632BDE2D7}" type="pres">
      <dgm:prSet presAssocID="{9E1CDE99-9D95-4A8D-8B5A-6510959894D4}" presName="childText" presStyleLbl="bgAcc1" presStyleIdx="0" presStyleCnt="5" custScaleX="131512" custScaleY="135761">
        <dgm:presLayoutVars>
          <dgm:bulletEnabled val="1"/>
        </dgm:presLayoutVars>
      </dgm:prSet>
      <dgm:spPr/>
    </dgm:pt>
    <dgm:pt modelId="{736C16C3-0F61-4FD6-829C-F4BF7D842301}" type="pres">
      <dgm:prSet presAssocID="{C038046D-BECA-45C1-A7B2-89E3277A80D4}" presName="Name13" presStyleLbl="parChTrans1D2" presStyleIdx="1" presStyleCnt="5"/>
      <dgm:spPr/>
    </dgm:pt>
    <dgm:pt modelId="{72DCACF2-933F-4F5F-9D52-70A23B9FDE51}" type="pres">
      <dgm:prSet presAssocID="{051F383F-5266-4240-84AF-7B6B9A5698C4}" presName="childText" presStyleLbl="bgAcc1" presStyleIdx="1" presStyleCnt="5" custScaleX="128964" custScaleY="203291">
        <dgm:presLayoutVars>
          <dgm:bulletEnabled val="1"/>
        </dgm:presLayoutVars>
      </dgm:prSet>
      <dgm:spPr/>
    </dgm:pt>
    <dgm:pt modelId="{81F96DF7-8F9E-47DA-839A-45043CD472A0}" type="pres">
      <dgm:prSet presAssocID="{00A2E7D0-90DA-4FF0-81D8-D52A2187945B}" presName="root" presStyleCnt="0"/>
      <dgm:spPr/>
    </dgm:pt>
    <dgm:pt modelId="{C3C7F6FE-A2FB-42C9-9B48-70C53F00E695}" type="pres">
      <dgm:prSet presAssocID="{00A2E7D0-90DA-4FF0-81D8-D52A2187945B}" presName="rootComposite" presStyleCnt="0"/>
      <dgm:spPr/>
    </dgm:pt>
    <dgm:pt modelId="{956274D9-2800-4321-B590-4293C6D0F0FA}" type="pres">
      <dgm:prSet presAssocID="{00A2E7D0-90DA-4FF0-81D8-D52A2187945B}" presName="rootText" presStyleLbl="node1" presStyleIdx="1" presStyleCnt="2" custScaleX="146139"/>
      <dgm:spPr/>
    </dgm:pt>
    <dgm:pt modelId="{CA785625-F453-48BC-8C48-32E80C98A5AA}" type="pres">
      <dgm:prSet presAssocID="{00A2E7D0-90DA-4FF0-81D8-D52A2187945B}" presName="rootConnector" presStyleLbl="node1" presStyleIdx="1" presStyleCnt="2"/>
      <dgm:spPr/>
    </dgm:pt>
    <dgm:pt modelId="{E1DFAA49-D90E-4BBE-8E5A-D601CBC07BBA}" type="pres">
      <dgm:prSet presAssocID="{00A2E7D0-90DA-4FF0-81D8-D52A2187945B}" presName="childShape" presStyleCnt="0"/>
      <dgm:spPr/>
    </dgm:pt>
    <dgm:pt modelId="{A7446F07-B51A-47E4-8D86-5DB42292EFC5}" type="pres">
      <dgm:prSet presAssocID="{E3C46D8E-5D80-479B-AA71-29EEA5B7CEC7}" presName="Name13" presStyleLbl="parChTrans1D2" presStyleIdx="2" presStyleCnt="5"/>
      <dgm:spPr/>
    </dgm:pt>
    <dgm:pt modelId="{C79BE023-696D-4334-BBC3-7F82DE7F942F}" type="pres">
      <dgm:prSet presAssocID="{600CB282-49DE-4CA3-86B4-B3E6078001F4}" presName="childText" presStyleLbl="bgAcc1" presStyleIdx="2" presStyleCnt="5" custScaleX="191883" custLinFactNeighborX="-632" custLinFactNeighborY="1008">
        <dgm:presLayoutVars>
          <dgm:bulletEnabled val="1"/>
        </dgm:presLayoutVars>
      </dgm:prSet>
      <dgm:spPr/>
    </dgm:pt>
    <dgm:pt modelId="{B2A8D056-CA37-4FF4-9A19-DC2F0BFF150B}" type="pres">
      <dgm:prSet presAssocID="{727DF11D-8666-4A39-9BC3-872727CFA12D}" presName="Name13" presStyleLbl="parChTrans1D2" presStyleIdx="3" presStyleCnt="5"/>
      <dgm:spPr/>
    </dgm:pt>
    <dgm:pt modelId="{8548E993-A113-4A99-96B1-2EDF7472BA88}" type="pres">
      <dgm:prSet presAssocID="{F5994B9D-1E9F-4634-8F26-84D8BBC26CF1}" presName="childText" presStyleLbl="bgAcc1" presStyleIdx="3" presStyleCnt="5" custScaleX="195708">
        <dgm:presLayoutVars>
          <dgm:bulletEnabled val="1"/>
        </dgm:presLayoutVars>
      </dgm:prSet>
      <dgm:spPr/>
    </dgm:pt>
    <dgm:pt modelId="{C74A7C5C-A4E9-40B2-8B7D-235A70A2BD95}" type="pres">
      <dgm:prSet presAssocID="{9E7CEE99-E261-4B1F-904E-108FE2CA7BFB}" presName="Name13" presStyleLbl="parChTrans1D2" presStyleIdx="4" presStyleCnt="5"/>
      <dgm:spPr/>
    </dgm:pt>
    <dgm:pt modelId="{380A9B76-4BE0-49A8-8B4C-0C3284F5D189}" type="pres">
      <dgm:prSet presAssocID="{228F78B7-BA52-480A-B8B1-C8CB832768DB}" presName="childText" presStyleLbl="bgAcc1" presStyleIdx="4" presStyleCnt="5" custScaleX="192690">
        <dgm:presLayoutVars>
          <dgm:bulletEnabled val="1"/>
        </dgm:presLayoutVars>
      </dgm:prSet>
      <dgm:spPr/>
    </dgm:pt>
  </dgm:ptLst>
  <dgm:cxnLst>
    <dgm:cxn modelId="{5BCB8E04-EF74-4955-8164-F8D0F0355D90}" type="presOf" srcId="{727DF11D-8666-4A39-9BC3-872727CFA12D}" destId="{B2A8D056-CA37-4FF4-9A19-DC2F0BFF150B}" srcOrd="0" destOrd="0" presId="urn:microsoft.com/office/officeart/2005/8/layout/hierarchy3"/>
    <dgm:cxn modelId="{EB258205-8A35-4CEC-B44F-72C9F975496F}" type="presOf" srcId="{9E7CEE99-E261-4B1F-904E-108FE2CA7BFB}" destId="{C74A7C5C-A4E9-40B2-8B7D-235A70A2BD95}" srcOrd="0" destOrd="0" presId="urn:microsoft.com/office/officeart/2005/8/layout/hierarchy3"/>
    <dgm:cxn modelId="{C6B17309-E897-4E83-A6A8-65DA220CB8B9}" type="presOf" srcId="{9E1CDE99-9D95-4A8D-8B5A-6510959894D4}" destId="{DA5428CC-B8D3-4188-A909-9A3632BDE2D7}" srcOrd="0" destOrd="0" presId="urn:microsoft.com/office/officeart/2005/8/layout/hierarchy3"/>
    <dgm:cxn modelId="{39925A1D-C645-4573-A9A0-D4152BCB25CC}" srcId="{CFDB9F00-7A19-4405-BB91-08B2821C2CD0}" destId="{9E1CDE99-9D95-4A8D-8B5A-6510959894D4}" srcOrd="0" destOrd="0" parTransId="{029F9E05-4DAC-4508-80C9-0B8A2109DC69}" sibTransId="{0A38A67F-E411-448C-89F7-8F5A1FD413AF}"/>
    <dgm:cxn modelId="{87B9C01D-4CFA-473D-94D3-F539A6FAB32D}" srcId="{AB34EF9C-6892-4054-80BB-A52C023F0B28}" destId="{00A2E7D0-90DA-4FF0-81D8-D52A2187945B}" srcOrd="1" destOrd="0" parTransId="{44C46E3D-684C-4B0D-BFBC-3C3369AA25E7}" sibTransId="{09B9DC93-C18D-47B1-ABAB-A2C4A6D2D861}"/>
    <dgm:cxn modelId="{0125461F-5763-4C08-A308-F530D70A0F17}" srcId="{CFDB9F00-7A19-4405-BB91-08B2821C2CD0}" destId="{051F383F-5266-4240-84AF-7B6B9A5698C4}" srcOrd="1" destOrd="0" parTransId="{C038046D-BECA-45C1-A7B2-89E3277A80D4}" sibTransId="{F4E59A89-A4EA-43FC-930B-EDEA321860FE}"/>
    <dgm:cxn modelId="{77F12735-2BA0-456B-9458-E73250BFACCB}" type="presOf" srcId="{E3C46D8E-5D80-479B-AA71-29EEA5B7CEC7}" destId="{A7446F07-B51A-47E4-8D86-5DB42292EFC5}" srcOrd="0" destOrd="0" presId="urn:microsoft.com/office/officeart/2005/8/layout/hierarchy3"/>
    <dgm:cxn modelId="{B96AD440-13D1-4246-A45A-22C1E54FA6A6}" srcId="{00A2E7D0-90DA-4FF0-81D8-D52A2187945B}" destId="{228F78B7-BA52-480A-B8B1-C8CB832768DB}" srcOrd="2" destOrd="0" parTransId="{9E7CEE99-E261-4B1F-904E-108FE2CA7BFB}" sibTransId="{F5EB2E0A-02B3-471B-A3E5-12EA03912ACE}"/>
    <dgm:cxn modelId="{1FBFAC62-96F4-445D-B312-25A3F6BB0C74}" type="presOf" srcId="{00A2E7D0-90DA-4FF0-81D8-D52A2187945B}" destId="{CA785625-F453-48BC-8C48-32E80C98A5AA}" srcOrd="1" destOrd="0" presId="urn:microsoft.com/office/officeart/2005/8/layout/hierarchy3"/>
    <dgm:cxn modelId="{D4F3184B-DF0C-4044-A0DE-63241B650374}" type="presOf" srcId="{051F383F-5266-4240-84AF-7B6B9A5698C4}" destId="{72DCACF2-933F-4F5F-9D52-70A23B9FDE51}" srcOrd="0" destOrd="0" presId="urn:microsoft.com/office/officeart/2005/8/layout/hierarchy3"/>
    <dgm:cxn modelId="{80EFCC71-22E3-4515-A028-32A9B14B0A2C}" srcId="{00A2E7D0-90DA-4FF0-81D8-D52A2187945B}" destId="{600CB282-49DE-4CA3-86B4-B3E6078001F4}" srcOrd="0" destOrd="0" parTransId="{E3C46D8E-5D80-479B-AA71-29EEA5B7CEC7}" sibTransId="{005E4C8A-E3E7-4472-90EA-B48066B0BD9C}"/>
    <dgm:cxn modelId="{E77B1653-84D2-494B-9C56-6CB2342F0392}" type="presOf" srcId="{029F9E05-4DAC-4508-80C9-0B8A2109DC69}" destId="{0881D763-F81E-4D05-995B-025EA6E73559}" srcOrd="0" destOrd="0" presId="urn:microsoft.com/office/officeart/2005/8/layout/hierarchy3"/>
    <dgm:cxn modelId="{C98FD353-9006-4718-9D64-FDEBEDD8A359}" type="presOf" srcId="{C038046D-BECA-45C1-A7B2-89E3277A80D4}" destId="{736C16C3-0F61-4FD6-829C-F4BF7D842301}" srcOrd="0" destOrd="0" presId="urn:microsoft.com/office/officeart/2005/8/layout/hierarchy3"/>
    <dgm:cxn modelId="{1F879D54-FA01-4EBD-B1E5-CED37C83B853}" srcId="{00A2E7D0-90DA-4FF0-81D8-D52A2187945B}" destId="{F5994B9D-1E9F-4634-8F26-84D8BBC26CF1}" srcOrd="1" destOrd="0" parTransId="{727DF11D-8666-4A39-9BC3-872727CFA12D}" sibTransId="{16BD2F67-2C3D-47D6-81BB-364A4568A6EB}"/>
    <dgm:cxn modelId="{7F5DBC57-8ABC-4168-9F0B-6B77975114F6}" type="presOf" srcId="{228F78B7-BA52-480A-B8B1-C8CB832768DB}" destId="{380A9B76-4BE0-49A8-8B4C-0C3284F5D189}" srcOrd="0" destOrd="0" presId="urn:microsoft.com/office/officeart/2005/8/layout/hierarchy3"/>
    <dgm:cxn modelId="{B769885A-E14B-4512-AF64-03027F29CD03}" type="presOf" srcId="{600CB282-49DE-4CA3-86B4-B3E6078001F4}" destId="{C79BE023-696D-4334-BBC3-7F82DE7F942F}" srcOrd="0" destOrd="0" presId="urn:microsoft.com/office/officeart/2005/8/layout/hierarchy3"/>
    <dgm:cxn modelId="{7A0CDA7B-0CCB-4640-8B93-5D757B3AB666}" type="presOf" srcId="{CFDB9F00-7A19-4405-BB91-08B2821C2CD0}" destId="{8BCA0770-97E4-49E3-BC64-CA088A8BD9FB}" srcOrd="0" destOrd="0" presId="urn:microsoft.com/office/officeart/2005/8/layout/hierarchy3"/>
    <dgm:cxn modelId="{A6421888-288A-4DAF-A486-6256394D9818}" type="presOf" srcId="{AB34EF9C-6892-4054-80BB-A52C023F0B28}" destId="{6124CECA-A751-4814-B8E6-27A1EA3B97EF}" srcOrd="0" destOrd="0" presId="urn:microsoft.com/office/officeart/2005/8/layout/hierarchy3"/>
    <dgm:cxn modelId="{7CBCEFB9-49A4-41B8-AC0B-87A00D385E13}" srcId="{AB34EF9C-6892-4054-80BB-A52C023F0B28}" destId="{CFDB9F00-7A19-4405-BB91-08B2821C2CD0}" srcOrd="0" destOrd="0" parTransId="{C496E8E0-B7ED-4D24-A8EF-AE754DAB7B7F}" sibTransId="{F092F84F-EDB3-4BE6-8170-40F3B5001857}"/>
    <dgm:cxn modelId="{705B56C9-AA7E-43ED-BAF8-77639E2F9CE0}" type="presOf" srcId="{00A2E7D0-90DA-4FF0-81D8-D52A2187945B}" destId="{956274D9-2800-4321-B590-4293C6D0F0FA}" srcOrd="0" destOrd="0" presId="urn:microsoft.com/office/officeart/2005/8/layout/hierarchy3"/>
    <dgm:cxn modelId="{5A08E8DF-31AD-4118-8452-FAE303AD3A90}" type="presOf" srcId="{CFDB9F00-7A19-4405-BB91-08B2821C2CD0}" destId="{1707A7C3-599F-433D-8330-65E665653C96}" srcOrd="1" destOrd="0" presId="urn:microsoft.com/office/officeart/2005/8/layout/hierarchy3"/>
    <dgm:cxn modelId="{B3C0F9EC-7074-40B2-9FFF-FC31139ACF48}" type="presOf" srcId="{F5994B9D-1E9F-4634-8F26-84D8BBC26CF1}" destId="{8548E993-A113-4A99-96B1-2EDF7472BA88}" srcOrd="0" destOrd="0" presId="urn:microsoft.com/office/officeart/2005/8/layout/hierarchy3"/>
    <dgm:cxn modelId="{EE5E570A-B08F-4453-AD4D-5B6AAC312A69}" type="presParOf" srcId="{6124CECA-A751-4814-B8E6-27A1EA3B97EF}" destId="{E8BF6904-FA2D-41FF-B890-84B5ED5E169B}" srcOrd="0" destOrd="0" presId="urn:microsoft.com/office/officeart/2005/8/layout/hierarchy3"/>
    <dgm:cxn modelId="{BF781171-93C7-45E2-8AE2-0A69E02FCDE8}" type="presParOf" srcId="{E8BF6904-FA2D-41FF-B890-84B5ED5E169B}" destId="{D07512E6-41D2-4377-9578-AECB285ADD95}" srcOrd="0" destOrd="0" presId="urn:microsoft.com/office/officeart/2005/8/layout/hierarchy3"/>
    <dgm:cxn modelId="{8A3E86A4-3DF6-46F2-9CD2-548ED34EA18D}" type="presParOf" srcId="{D07512E6-41D2-4377-9578-AECB285ADD95}" destId="{8BCA0770-97E4-49E3-BC64-CA088A8BD9FB}" srcOrd="0" destOrd="0" presId="urn:microsoft.com/office/officeart/2005/8/layout/hierarchy3"/>
    <dgm:cxn modelId="{DE5516C0-DE65-41DF-B5C7-1C9F783E080B}" type="presParOf" srcId="{D07512E6-41D2-4377-9578-AECB285ADD95}" destId="{1707A7C3-599F-433D-8330-65E665653C96}" srcOrd="1" destOrd="0" presId="urn:microsoft.com/office/officeart/2005/8/layout/hierarchy3"/>
    <dgm:cxn modelId="{C111D228-786B-462B-9831-529489C85F65}" type="presParOf" srcId="{E8BF6904-FA2D-41FF-B890-84B5ED5E169B}" destId="{C11050B3-A9C7-451A-BBFC-D55DADD3CD06}" srcOrd="1" destOrd="0" presId="urn:microsoft.com/office/officeart/2005/8/layout/hierarchy3"/>
    <dgm:cxn modelId="{7212C1AE-B790-41C3-894E-5679147E1858}" type="presParOf" srcId="{C11050B3-A9C7-451A-BBFC-D55DADD3CD06}" destId="{0881D763-F81E-4D05-995B-025EA6E73559}" srcOrd="0" destOrd="0" presId="urn:microsoft.com/office/officeart/2005/8/layout/hierarchy3"/>
    <dgm:cxn modelId="{99849389-C71F-4529-B48F-2D6D26AA0954}" type="presParOf" srcId="{C11050B3-A9C7-451A-BBFC-D55DADD3CD06}" destId="{DA5428CC-B8D3-4188-A909-9A3632BDE2D7}" srcOrd="1" destOrd="0" presId="urn:microsoft.com/office/officeart/2005/8/layout/hierarchy3"/>
    <dgm:cxn modelId="{EB0C505B-DFD9-4BBD-9A50-5A7D5A353536}" type="presParOf" srcId="{C11050B3-A9C7-451A-BBFC-D55DADD3CD06}" destId="{736C16C3-0F61-4FD6-829C-F4BF7D842301}" srcOrd="2" destOrd="0" presId="urn:microsoft.com/office/officeart/2005/8/layout/hierarchy3"/>
    <dgm:cxn modelId="{0968FA35-1FF5-4454-8F37-3BAB0A82B94C}" type="presParOf" srcId="{C11050B3-A9C7-451A-BBFC-D55DADD3CD06}" destId="{72DCACF2-933F-4F5F-9D52-70A23B9FDE51}" srcOrd="3" destOrd="0" presId="urn:microsoft.com/office/officeart/2005/8/layout/hierarchy3"/>
    <dgm:cxn modelId="{4178CBDA-FD47-4BF2-8050-D833704A1323}" type="presParOf" srcId="{6124CECA-A751-4814-B8E6-27A1EA3B97EF}" destId="{81F96DF7-8F9E-47DA-839A-45043CD472A0}" srcOrd="1" destOrd="0" presId="urn:microsoft.com/office/officeart/2005/8/layout/hierarchy3"/>
    <dgm:cxn modelId="{37AF60A8-54B3-4775-B770-8ADB6025B77C}" type="presParOf" srcId="{81F96DF7-8F9E-47DA-839A-45043CD472A0}" destId="{C3C7F6FE-A2FB-42C9-9B48-70C53F00E695}" srcOrd="0" destOrd="0" presId="urn:microsoft.com/office/officeart/2005/8/layout/hierarchy3"/>
    <dgm:cxn modelId="{7940EC7F-4A23-4077-A6CB-4F2114184389}" type="presParOf" srcId="{C3C7F6FE-A2FB-42C9-9B48-70C53F00E695}" destId="{956274D9-2800-4321-B590-4293C6D0F0FA}" srcOrd="0" destOrd="0" presId="urn:microsoft.com/office/officeart/2005/8/layout/hierarchy3"/>
    <dgm:cxn modelId="{83F494B6-662B-4C02-9FAA-6EA34EF81ED1}" type="presParOf" srcId="{C3C7F6FE-A2FB-42C9-9B48-70C53F00E695}" destId="{CA785625-F453-48BC-8C48-32E80C98A5AA}" srcOrd="1" destOrd="0" presId="urn:microsoft.com/office/officeart/2005/8/layout/hierarchy3"/>
    <dgm:cxn modelId="{D594AE85-2648-4747-B772-340F591ED813}" type="presParOf" srcId="{81F96DF7-8F9E-47DA-839A-45043CD472A0}" destId="{E1DFAA49-D90E-4BBE-8E5A-D601CBC07BBA}" srcOrd="1" destOrd="0" presId="urn:microsoft.com/office/officeart/2005/8/layout/hierarchy3"/>
    <dgm:cxn modelId="{97E1FA52-4B4B-426E-8A5E-23F2E3469D47}" type="presParOf" srcId="{E1DFAA49-D90E-4BBE-8E5A-D601CBC07BBA}" destId="{A7446F07-B51A-47E4-8D86-5DB42292EFC5}" srcOrd="0" destOrd="0" presId="urn:microsoft.com/office/officeart/2005/8/layout/hierarchy3"/>
    <dgm:cxn modelId="{CAD93A73-4905-4EE4-86A9-7F1091990F97}" type="presParOf" srcId="{E1DFAA49-D90E-4BBE-8E5A-D601CBC07BBA}" destId="{C79BE023-696D-4334-BBC3-7F82DE7F942F}" srcOrd="1" destOrd="0" presId="urn:microsoft.com/office/officeart/2005/8/layout/hierarchy3"/>
    <dgm:cxn modelId="{4BAD8BCF-DF26-409C-846B-556DA96DBC16}" type="presParOf" srcId="{E1DFAA49-D90E-4BBE-8E5A-D601CBC07BBA}" destId="{B2A8D056-CA37-4FF4-9A19-DC2F0BFF150B}" srcOrd="2" destOrd="0" presId="urn:microsoft.com/office/officeart/2005/8/layout/hierarchy3"/>
    <dgm:cxn modelId="{3693CDA3-39EF-4619-AF1E-D6ADDEEF3F4C}" type="presParOf" srcId="{E1DFAA49-D90E-4BBE-8E5A-D601CBC07BBA}" destId="{8548E993-A113-4A99-96B1-2EDF7472BA88}" srcOrd="3" destOrd="0" presId="urn:microsoft.com/office/officeart/2005/8/layout/hierarchy3"/>
    <dgm:cxn modelId="{C310CEE6-7D4F-432E-A1FB-45D39664F2CF}" type="presParOf" srcId="{E1DFAA49-D90E-4BBE-8E5A-D601CBC07BBA}" destId="{C74A7C5C-A4E9-40B2-8B7D-235A70A2BD95}" srcOrd="4" destOrd="0" presId="urn:microsoft.com/office/officeart/2005/8/layout/hierarchy3"/>
    <dgm:cxn modelId="{46782481-2CA9-424E-81EB-83CC99017010}" type="presParOf" srcId="{E1DFAA49-D90E-4BBE-8E5A-D601CBC07BBA}" destId="{380A9B76-4BE0-49A8-8B4C-0C3284F5D189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4A517E2-CDD9-4E7D-9B85-2A7AF67F84A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E1998B2-3903-4ABC-BE64-7742C60CE982}">
      <dgm:prSet phldrT="[Texto]"/>
      <dgm:spPr>
        <a:solidFill>
          <a:schemeClr val="accent6">
            <a:lumMod val="40000"/>
            <a:lumOff val="60000"/>
          </a:schemeClr>
        </a:solidFill>
        <a:ln>
          <a:solidFill>
            <a:schemeClr val="bg2"/>
          </a:solidFill>
        </a:ln>
      </dgm:spPr>
      <dgm:t>
        <a:bodyPr/>
        <a:lstStyle/>
        <a:p>
          <a:pPr algn="just"/>
          <a:r>
            <a:rPr lang="es-ES" b="1" dirty="0">
              <a:solidFill>
                <a:schemeClr val="tx1"/>
              </a:solidFill>
            </a:rPr>
            <a:t>“Los delitos de infracción de deber son tipos penales en los que la autoría se caracteriza por el hecho de que alguien se aprovecha de, o incumple un deber emanado de su papel social, realizando así una </a:t>
          </a:r>
          <a:r>
            <a:rPr lang="es-E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lesión típica </a:t>
          </a:r>
          <a:r>
            <a:rPr lang="es-ES" b="1" dirty="0">
              <a:solidFill>
                <a:schemeClr val="tx1"/>
              </a:solidFill>
            </a:rPr>
            <a:t>de un bien jurídico” </a:t>
          </a:r>
        </a:p>
        <a:p>
          <a:pPr algn="just"/>
          <a:r>
            <a:rPr lang="es-ES" b="1" dirty="0">
              <a:solidFill>
                <a:schemeClr val="tx1"/>
              </a:solidFill>
            </a:rPr>
            <a:t>( Autoría y dominio del hecho en derecho penal, 9° ed.,2016, p.726.)</a:t>
          </a:r>
        </a:p>
      </dgm:t>
    </dgm:pt>
    <dgm:pt modelId="{F0273CC2-1DDE-49D5-87B4-C052B86651FB}" type="parTrans" cxnId="{654B19AC-E5F8-465F-8BC8-BF11A0E88912}">
      <dgm:prSet/>
      <dgm:spPr/>
      <dgm:t>
        <a:bodyPr/>
        <a:lstStyle/>
        <a:p>
          <a:endParaRPr lang="es-ES"/>
        </a:p>
      </dgm:t>
    </dgm:pt>
    <dgm:pt modelId="{D06F5647-112C-41A8-8995-4EBFC48A9EE7}" type="sibTrans" cxnId="{654B19AC-E5F8-465F-8BC8-BF11A0E88912}">
      <dgm:prSet/>
      <dgm:spPr/>
      <dgm:t>
        <a:bodyPr/>
        <a:lstStyle/>
        <a:p>
          <a:endParaRPr lang="es-ES"/>
        </a:p>
      </dgm:t>
    </dgm:pt>
    <dgm:pt modelId="{6FB45FAC-C61A-4A46-9127-359E24C5EBEA}" type="pres">
      <dgm:prSet presAssocID="{94A517E2-CDD9-4E7D-9B85-2A7AF67F84AB}" presName="linear" presStyleCnt="0">
        <dgm:presLayoutVars>
          <dgm:dir/>
          <dgm:resizeHandles val="exact"/>
        </dgm:presLayoutVars>
      </dgm:prSet>
      <dgm:spPr/>
    </dgm:pt>
    <dgm:pt modelId="{D29F2793-C1B8-4BD7-B0A0-40937513A650}" type="pres">
      <dgm:prSet presAssocID="{1E1998B2-3903-4ABC-BE64-7742C60CE982}" presName="comp" presStyleCnt="0"/>
      <dgm:spPr/>
    </dgm:pt>
    <dgm:pt modelId="{6991C046-0AC4-4B21-9B9A-D04908033FDC}" type="pres">
      <dgm:prSet presAssocID="{1E1998B2-3903-4ABC-BE64-7742C60CE982}" presName="box" presStyleLbl="node1" presStyleIdx="0" presStyleCnt="1" custLinFactNeighborX="181" custLinFactNeighborY="512"/>
      <dgm:spPr/>
    </dgm:pt>
    <dgm:pt modelId="{8405E069-E8BF-4456-86CD-F2128FBE9EEF}" type="pres">
      <dgm:prSet presAssocID="{1E1998B2-3903-4ABC-BE64-7742C60CE982}" presName="img" presStyleLbl="fgImgPlace1" presStyleIdx="0" presStyleCnt="1" custScaleX="110214" custScaleY="91132" custLinFactNeighborX="-12576" custLinFactNeighborY="-477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A112769-624E-4A9D-A3DA-62AEB16E76F6}" type="pres">
      <dgm:prSet presAssocID="{1E1998B2-3903-4ABC-BE64-7742C60CE982}" presName="text" presStyleLbl="node1" presStyleIdx="0" presStyleCnt="1">
        <dgm:presLayoutVars>
          <dgm:bulletEnabled val="1"/>
        </dgm:presLayoutVars>
      </dgm:prSet>
      <dgm:spPr/>
    </dgm:pt>
  </dgm:ptLst>
  <dgm:cxnLst>
    <dgm:cxn modelId="{8ABA9F1E-C2B1-43F3-835D-D3743A4A2413}" type="presOf" srcId="{94A517E2-CDD9-4E7D-9B85-2A7AF67F84AB}" destId="{6FB45FAC-C61A-4A46-9127-359E24C5EBEA}" srcOrd="0" destOrd="0" presId="urn:microsoft.com/office/officeart/2005/8/layout/vList4"/>
    <dgm:cxn modelId="{654B19AC-E5F8-465F-8BC8-BF11A0E88912}" srcId="{94A517E2-CDD9-4E7D-9B85-2A7AF67F84AB}" destId="{1E1998B2-3903-4ABC-BE64-7742C60CE982}" srcOrd="0" destOrd="0" parTransId="{F0273CC2-1DDE-49D5-87B4-C052B86651FB}" sibTransId="{D06F5647-112C-41A8-8995-4EBFC48A9EE7}"/>
    <dgm:cxn modelId="{F69695C9-3F9B-4DC6-93DB-3506A63E6F79}" type="presOf" srcId="{1E1998B2-3903-4ABC-BE64-7742C60CE982}" destId="{2A112769-624E-4A9D-A3DA-62AEB16E76F6}" srcOrd="1" destOrd="0" presId="urn:microsoft.com/office/officeart/2005/8/layout/vList4"/>
    <dgm:cxn modelId="{F9E4DCDB-BDCC-4492-A2E2-0D1FFB3CC334}" type="presOf" srcId="{1E1998B2-3903-4ABC-BE64-7742C60CE982}" destId="{6991C046-0AC4-4B21-9B9A-D04908033FDC}" srcOrd="0" destOrd="0" presId="urn:microsoft.com/office/officeart/2005/8/layout/vList4"/>
    <dgm:cxn modelId="{6A967E50-2491-437A-88BC-2A5FEAD7741D}" type="presParOf" srcId="{6FB45FAC-C61A-4A46-9127-359E24C5EBEA}" destId="{D29F2793-C1B8-4BD7-B0A0-40937513A650}" srcOrd="0" destOrd="0" presId="urn:microsoft.com/office/officeart/2005/8/layout/vList4"/>
    <dgm:cxn modelId="{46499C63-1125-46DB-AA6C-B639451569EC}" type="presParOf" srcId="{D29F2793-C1B8-4BD7-B0A0-40937513A650}" destId="{6991C046-0AC4-4B21-9B9A-D04908033FDC}" srcOrd="0" destOrd="0" presId="urn:microsoft.com/office/officeart/2005/8/layout/vList4"/>
    <dgm:cxn modelId="{A5C24C99-05E5-447A-B9C7-8C8B392E00A1}" type="presParOf" srcId="{D29F2793-C1B8-4BD7-B0A0-40937513A650}" destId="{8405E069-E8BF-4456-86CD-F2128FBE9EEF}" srcOrd="1" destOrd="0" presId="urn:microsoft.com/office/officeart/2005/8/layout/vList4"/>
    <dgm:cxn modelId="{D0FFAAD7-4D5B-4EB8-A009-82504E4B819A}" type="presParOf" srcId="{D29F2793-C1B8-4BD7-B0A0-40937513A650}" destId="{2A112769-624E-4A9D-A3DA-62AEB16E76F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4A517E2-CDD9-4E7D-9B85-2A7AF67F84A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E1998B2-3903-4ABC-BE64-7742C60CE982}">
      <dgm:prSet phldrT="[Texto]"/>
      <dgm:spPr>
        <a:solidFill>
          <a:schemeClr val="accent6">
            <a:lumMod val="40000"/>
            <a:lumOff val="60000"/>
          </a:schemeClr>
        </a:solidFill>
        <a:ln>
          <a:solidFill>
            <a:schemeClr val="bg2"/>
          </a:solidFill>
        </a:ln>
      </dgm:spPr>
      <dgm:t>
        <a:bodyPr/>
        <a:lstStyle/>
        <a:p>
          <a:pPr algn="just"/>
          <a:r>
            <a:rPr lang="es-ES" b="1" dirty="0">
              <a:solidFill>
                <a:schemeClr val="tx1"/>
              </a:solidFill>
            </a:rPr>
            <a:t>“ (…) Entre los delitos de infracción de deber se cuentan todos los delitos cuyos autores están obligados, en tanto que garantes, a la tutela, </a:t>
          </a:r>
          <a:r>
            <a:rPr lang="es-E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institucionalmente asegurada</a:t>
          </a:r>
          <a:r>
            <a:rPr lang="es-ES" b="1" dirty="0">
              <a:solidFill>
                <a:schemeClr val="tx1"/>
              </a:solidFill>
            </a:rPr>
            <a:t>, de un bien .” </a:t>
          </a:r>
        </a:p>
        <a:p>
          <a:pPr algn="just"/>
          <a:r>
            <a:rPr lang="es-ES" b="1" dirty="0">
              <a:solidFill>
                <a:schemeClr val="tx1"/>
              </a:solidFill>
            </a:rPr>
            <a:t>( Derecho Penal Parte General, 2° ed.,1197, p.791.)</a:t>
          </a:r>
        </a:p>
      </dgm:t>
    </dgm:pt>
    <dgm:pt modelId="{F0273CC2-1DDE-49D5-87B4-C052B86651FB}" type="parTrans" cxnId="{654B19AC-E5F8-465F-8BC8-BF11A0E88912}">
      <dgm:prSet/>
      <dgm:spPr/>
      <dgm:t>
        <a:bodyPr/>
        <a:lstStyle/>
        <a:p>
          <a:endParaRPr lang="es-ES"/>
        </a:p>
      </dgm:t>
    </dgm:pt>
    <dgm:pt modelId="{D06F5647-112C-41A8-8995-4EBFC48A9EE7}" type="sibTrans" cxnId="{654B19AC-E5F8-465F-8BC8-BF11A0E88912}">
      <dgm:prSet/>
      <dgm:spPr/>
      <dgm:t>
        <a:bodyPr/>
        <a:lstStyle/>
        <a:p>
          <a:endParaRPr lang="es-ES"/>
        </a:p>
      </dgm:t>
    </dgm:pt>
    <dgm:pt modelId="{6FB45FAC-C61A-4A46-9127-359E24C5EBEA}" type="pres">
      <dgm:prSet presAssocID="{94A517E2-CDD9-4E7D-9B85-2A7AF67F84AB}" presName="linear" presStyleCnt="0">
        <dgm:presLayoutVars>
          <dgm:dir/>
          <dgm:resizeHandles val="exact"/>
        </dgm:presLayoutVars>
      </dgm:prSet>
      <dgm:spPr/>
    </dgm:pt>
    <dgm:pt modelId="{D29F2793-C1B8-4BD7-B0A0-40937513A650}" type="pres">
      <dgm:prSet presAssocID="{1E1998B2-3903-4ABC-BE64-7742C60CE982}" presName="comp" presStyleCnt="0"/>
      <dgm:spPr/>
    </dgm:pt>
    <dgm:pt modelId="{6991C046-0AC4-4B21-9B9A-D04908033FDC}" type="pres">
      <dgm:prSet presAssocID="{1E1998B2-3903-4ABC-BE64-7742C60CE982}" presName="box" presStyleLbl="node1" presStyleIdx="0" presStyleCnt="1" custLinFactNeighborX="4765" custLinFactNeighborY="7338"/>
      <dgm:spPr/>
    </dgm:pt>
    <dgm:pt modelId="{8405E069-E8BF-4456-86CD-F2128FBE9EEF}" type="pres">
      <dgm:prSet presAssocID="{1E1998B2-3903-4ABC-BE64-7742C60CE982}" presName="img" presStyleLbl="fgImgPlace1" presStyleIdx="0" presStyleCnt="1" custScaleX="131619" custScaleY="91132" custLinFactNeighborX="-13260" custLinFactNeighborY="-174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A112769-624E-4A9D-A3DA-62AEB16E76F6}" type="pres">
      <dgm:prSet presAssocID="{1E1998B2-3903-4ABC-BE64-7742C60CE982}" presName="text" presStyleLbl="node1" presStyleIdx="0" presStyleCnt="1">
        <dgm:presLayoutVars>
          <dgm:bulletEnabled val="1"/>
        </dgm:presLayoutVars>
      </dgm:prSet>
      <dgm:spPr/>
    </dgm:pt>
  </dgm:ptLst>
  <dgm:cxnLst>
    <dgm:cxn modelId="{FA569811-7F43-4577-B4F2-A17EC65418DB}" type="presOf" srcId="{1E1998B2-3903-4ABC-BE64-7742C60CE982}" destId="{2A112769-624E-4A9D-A3DA-62AEB16E76F6}" srcOrd="1" destOrd="0" presId="urn:microsoft.com/office/officeart/2005/8/layout/vList4"/>
    <dgm:cxn modelId="{FACF4B60-E336-46A6-8299-111A018FD666}" type="presOf" srcId="{1E1998B2-3903-4ABC-BE64-7742C60CE982}" destId="{6991C046-0AC4-4B21-9B9A-D04908033FDC}" srcOrd="0" destOrd="0" presId="urn:microsoft.com/office/officeart/2005/8/layout/vList4"/>
    <dgm:cxn modelId="{654B19AC-E5F8-465F-8BC8-BF11A0E88912}" srcId="{94A517E2-CDD9-4E7D-9B85-2A7AF67F84AB}" destId="{1E1998B2-3903-4ABC-BE64-7742C60CE982}" srcOrd="0" destOrd="0" parTransId="{F0273CC2-1DDE-49D5-87B4-C052B86651FB}" sibTransId="{D06F5647-112C-41A8-8995-4EBFC48A9EE7}"/>
    <dgm:cxn modelId="{859EE3F4-416A-43AA-9FAA-A65C02E9ABA3}" type="presOf" srcId="{94A517E2-CDD9-4E7D-9B85-2A7AF67F84AB}" destId="{6FB45FAC-C61A-4A46-9127-359E24C5EBEA}" srcOrd="0" destOrd="0" presId="urn:microsoft.com/office/officeart/2005/8/layout/vList4"/>
    <dgm:cxn modelId="{51152508-A0AE-41B1-915E-8A134A43C560}" type="presParOf" srcId="{6FB45FAC-C61A-4A46-9127-359E24C5EBEA}" destId="{D29F2793-C1B8-4BD7-B0A0-40937513A650}" srcOrd="0" destOrd="0" presId="urn:microsoft.com/office/officeart/2005/8/layout/vList4"/>
    <dgm:cxn modelId="{D0E4B396-2CAA-4C66-9B80-9EBF1DB70754}" type="presParOf" srcId="{D29F2793-C1B8-4BD7-B0A0-40937513A650}" destId="{6991C046-0AC4-4B21-9B9A-D04908033FDC}" srcOrd="0" destOrd="0" presId="urn:microsoft.com/office/officeart/2005/8/layout/vList4"/>
    <dgm:cxn modelId="{0EABC763-697A-49F1-B91C-5AA6C4666FD3}" type="presParOf" srcId="{D29F2793-C1B8-4BD7-B0A0-40937513A650}" destId="{8405E069-E8BF-4456-86CD-F2128FBE9EEF}" srcOrd="1" destOrd="0" presId="urn:microsoft.com/office/officeart/2005/8/layout/vList4"/>
    <dgm:cxn modelId="{204D8D4B-6E74-445E-B241-1F12DE7C0FED}" type="presParOf" srcId="{D29F2793-C1B8-4BD7-B0A0-40937513A650}" destId="{2A112769-624E-4A9D-A3DA-62AEB16E76F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2767E94-AC30-49B9-915C-807D5133D83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0BC22C76-BD6E-425F-A9BB-3AE43E31AE97}">
      <dgm:prSet phldrT="[Texto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TESIS MIXT</a:t>
          </a:r>
          <a:r>
            <a:rPr lang="es-ES" b="1" dirty="0">
              <a:solidFill>
                <a:srgbClr val="FF0000"/>
              </a:solidFill>
            </a:rPr>
            <a:t>A</a:t>
          </a:r>
          <a:endParaRPr lang="es-PE" b="1" dirty="0">
            <a:solidFill>
              <a:srgbClr val="FF0000"/>
            </a:solidFill>
          </a:endParaRPr>
        </a:p>
      </dgm:t>
    </dgm:pt>
    <dgm:pt modelId="{86BF0717-DDBB-4410-8A55-9C4576BDC1CB}" type="parTrans" cxnId="{D2630F10-2555-4B5A-AF84-0D6813E742AD}">
      <dgm:prSet/>
      <dgm:spPr/>
      <dgm:t>
        <a:bodyPr/>
        <a:lstStyle/>
        <a:p>
          <a:endParaRPr lang="es-PE"/>
        </a:p>
      </dgm:t>
    </dgm:pt>
    <dgm:pt modelId="{772E7B73-76CD-4AA4-861E-074C64F43173}" type="sibTrans" cxnId="{D2630F10-2555-4B5A-AF84-0D6813E742AD}">
      <dgm:prSet/>
      <dgm:spPr/>
      <dgm:t>
        <a:bodyPr/>
        <a:lstStyle/>
        <a:p>
          <a:endParaRPr lang="es-PE"/>
        </a:p>
      </dgm:t>
    </dgm:pt>
    <dgm:pt modelId="{9C7F7B2A-94F1-4873-8E18-AA7BD109E405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pPr algn="just"/>
          <a:r>
            <a:rPr lang="es-ES" sz="1100" dirty="0">
              <a:solidFill>
                <a:schemeClr val="bg1"/>
              </a:solidFill>
            </a:rPr>
            <a:t>“</a:t>
          </a:r>
          <a:r>
            <a:rPr lang="es-E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Los delitos especiales de deber </a:t>
          </a:r>
          <a:r>
            <a:rPr lang="es-ES" sz="1400" dirty="0">
              <a:solidFill>
                <a:schemeClr val="bg1"/>
              </a:solidFill>
            </a:rPr>
            <a:t>(…) </a:t>
          </a:r>
          <a:r>
            <a:rPr lang="es-ES" sz="1400" dirty="0">
              <a:solidFill>
                <a:schemeClr val="tx1"/>
              </a:solidFill>
            </a:rPr>
            <a:t>en ellos el destinatario de la norma tiene que producir personalmente una prestación en virtud de la asunción de derechos y deberes de carácter institucional</a:t>
          </a:r>
          <a:r>
            <a:rPr lang="es-ES" sz="1400" dirty="0">
              <a:solidFill>
                <a:srgbClr val="00B050"/>
              </a:solidFill>
            </a:rPr>
            <a:t>.” </a:t>
          </a:r>
          <a:r>
            <a:rPr lang="es-ES" sz="1400" b="1" dirty="0">
              <a:solidFill>
                <a:srgbClr val="00B050"/>
              </a:solidFill>
              <a:effectLst/>
            </a:rPr>
            <a:t>( La responsabilidad en los delitos especiales, p. 353)</a:t>
          </a:r>
          <a:endParaRPr lang="es-PE" sz="1400" dirty="0">
            <a:solidFill>
              <a:srgbClr val="00B050"/>
            </a:solidFill>
          </a:endParaRPr>
        </a:p>
      </dgm:t>
    </dgm:pt>
    <dgm:pt modelId="{E355997D-0A48-4CF7-AA6F-360EE98555D3}" type="parTrans" cxnId="{792E5732-4977-4A23-9BFB-B4DFF53D7056}">
      <dgm:prSet/>
      <dgm:spPr>
        <a:ln>
          <a:solidFill>
            <a:schemeClr val="tx1"/>
          </a:solidFill>
        </a:ln>
      </dgm:spPr>
      <dgm:t>
        <a:bodyPr/>
        <a:lstStyle/>
        <a:p>
          <a:endParaRPr lang="es-PE"/>
        </a:p>
      </dgm:t>
    </dgm:pt>
    <dgm:pt modelId="{A81E276F-5B6A-451F-AEF1-32D4C3751403}" type="sibTrans" cxnId="{792E5732-4977-4A23-9BFB-B4DFF53D7056}">
      <dgm:prSet/>
      <dgm:spPr/>
      <dgm:t>
        <a:bodyPr/>
        <a:lstStyle/>
        <a:p>
          <a:endParaRPr lang="es-PE"/>
        </a:p>
      </dgm:t>
    </dgm:pt>
    <dgm:pt modelId="{622C7C8B-8B2D-4028-886D-0F7B8D33F34E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just"/>
          <a:r>
            <a:rPr lang="es-ES" sz="1600" b="0" dirty="0">
              <a:solidFill>
                <a:schemeClr val="bg1"/>
              </a:solidFill>
            </a:rPr>
            <a:t>“ (…) el </a:t>
          </a:r>
          <a:r>
            <a:rPr lang="es-E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fundamento del injusto</a:t>
          </a:r>
          <a:r>
            <a:rPr lang="es-ES" sz="1600" b="0" dirty="0">
              <a:solidFill>
                <a:schemeClr val="bg1"/>
              </a:solidFill>
            </a:rPr>
            <a:t>, </a:t>
          </a:r>
          <a:r>
            <a:rPr lang="es-ES" sz="1600" b="0" dirty="0">
              <a:solidFill>
                <a:schemeClr val="tx1"/>
              </a:solidFill>
            </a:rPr>
            <a:t>la razón  de su castigo, es la infracción de aquel deber personal”</a:t>
          </a:r>
          <a:r>
            <a:rPr lang="es-ES" sz="1600" b="0" dirty="0">
              <a:solidFill>
                <a:schemeClr val="bg1"/>
              </a:solidFill>
            </a:rPr>
            <a:t> </a:t>
          </a:r>
          <a:r>
            <a:rPr lang="es-E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(La responsabilidad en los delitos especiales, p. 353)</a:t>
          </a:r>
          <a:endParaRPr lang="es-PE" sz="1600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1645FE-543B-4092-A296-00487E9CAA26}" type="parTrans" cxnId="{29158108-3BE5-49B7-9A9C-4270E2241F57}">
      <dgm:prSet/>
      <dgm:spPr>
        <a:ln>
          <a:solidFill>
            <a:schemeClr val="tx1"/>
          </a:solidFill>
        </a:ln>
      </dgm:spPr>
      <dgm:t>
        <a:bodyPr/>
        <a:lstStyle/>
        <a:p>
          <a:endParaRPr lang="es-PE"/>
        </a:p>
      </dgm:t>
    </dgm:pt>
    <dgm:pt modelId="{5B2C3DD4-14CA-4D5E-8A3A-31702201BD06}" type="sibTrans" cxnId="{29158108-3BE5-49B7-9A9C-4270E2241F57}">
      <dgm:prSet/>
      <dgm:spPr/>
      <dgm:t>
        <a:bodyPr/>
        <a:lstStyle/>
        <a:p>
          <a:endParaRPr lang="es-PE"/>
        </a:p>
      </dgm:t>
    </dgm:pt>
    <dgm:pt modelId="{A963C5A2-E2B6-434D-B32C-DC8ADC12B84D}" type="pres">
      <dgm:prSet presAssocID="{42767E94-AC30-49B9-915C-807D5133D83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E8D11DD-27F7-4F69-B6B0-F69B24C73394}" type="pres">
      <dgm:prSet presAssocID="{0BC22C76-BD6E-425F-A9BB-3AE43E31AE97}" presName="root1" presStyleCnt="0"/>
      <dgm:spPr/>
    </dgm:pt>
    <dgm:pt modelId="{24780C32-BDE6-4082-9CD6-52C12C110D11}" type="pres">
      <dgm:prSet presAssocID="{0BC22C76-BD6E-425F-A9BB-3AE43E31AE97}" presName="LevelOneTextNode" presStyleLbl="node0" presStyleIdx="0" presStyleCnt="1" custScaleX="152365" custScaleY="124973">
        <dgm:presLayoutVars>
          <dgm:chPref val="3"/>
        </dgm:presLayoutVars>
      </dgm:prSet>
      <dgm:spPr/>
    </dgm:pt>
    <dgm:pt modelId="{E0A42F31-DF18-4759-9862-7BF8D1672E28}" type="pres">
      <dgm:prSet presAssocID="{0BC22C76-BD6E-425F-A9BB-3AE43E31AE97}" presName="level2hierChild" presStyleCnt="0"/>
      <dgm:spPr/>
    </dgm:pt>
    <dgm:pt modelId="{25101709-7753-4B29-8723-8EE6C74AC5ED}" type="pres">
      <dgm:prSet presAssocID="{E355997D-0A48-4CF7-AA6F-360EE98555D3}" presName="conn2-1" presStyleLbl="parChTrans1D2" presStyleIdx="0" presStyleCnt="2"/>
      <dgm:spPr/>
    </dgm:pt>
    <dgm:pt modelId="{5DAD0BCE-2404-4D35-A838-9481CDE153DE}" type="pres">
      <dgm:prSet presAssocID="{E355997D-0A48-4CF7-AA6F-360EE98555D3}" presName="connTx" presStyleLbl="parChTrans1D2" presStyleIdx="0" presStyleCnt="2"/>
      <dgm:spPr/>
    </dgm:pt>
    <dgm:pt modelId="{96F92843-1BB4-49D4-879A-A80C4DD73265}" type="pres">
      <dgm:prSet presAssocID="{9C7F7B2A-94F1-4873-8E18-AA7BD109E405}" presName="root2" presStyleCnt="0"/>
      <dgm:spPr/>
    </dgm:pt>
    <dgm:pt modelId="{0547A2D6-F351-41DD-8C5F-52261CED6239}" type="pres">
      <dgm:prSet presAssocID="{9C7F7B2A-94F1-4873-8E18-AA7BD109E405}" presName="LevelTwoTextNode" presStyleLbl="node2" presStyleIdx="0" presStyleCnt="2" custScaleX="246900" custScaleY="218214">
        <dgm:presLayoutVars>
          <dgm:chPref val="3"/>
        </dgm:presLayoutVars>
      </dgm:prSet>
      <dgm:spPr/>
    </dgm:pt>
    <dgm:pt modelId="{3A0276A0-9AD9-4ADE-9F97-7DAA3F8EB351}" type="pres">
      <dgm:prSet presAssocID="{9C7F7B2A-94F1-4873-8E18-AA7BD109E405}" presName="level3hierChild" presStyleCnt="0"/>
      <dgm:spPr/>
    </dgm:pt>
    <dgm:pt modelId="{4B722199-4249-4BF8-8CF8-2A4821E779C4}" type="pres">
      <dgm:prSet presAssocID="{B61645FE-543B-4092-A296-00487E9CAA26}" presName="conn2-1" presStyleLbl="parChTrans1D2" presStyleIdx="1" presStyleCnt="2"/>
      <dgm:spPr/>
    </dgm:pt>
    <dgm:pt modelId="{0DA1154A-2549-4070-BD39-6B9FB1EDF028}" type="pres">
      <dgm:prSet presAssocID="{B61645FE-543B-4092-A296-00487E9CAA26}" presName="connTx" presStyleLbl="parChTrans1D2" presStyleIdx="1" presStyleCnt="2"/>
      <dgm:spPr/>
    </dgm:pt>
    <dgm:pt modelId="{B0E076ED-C041-4FC0-89E7-1182D4977270}" type="pres">
      <dgm:prSet presAssocID="{622C7C8B-8B2D-4028-886D-0F7B8D33F34E}" presName="root2" presStyleCnt="0"/>
      <dgm:spPr/>
    </dgm:pt>
    <dgm:pt modelId="{4785FD48-DE84-4163-90D2-C9D7C3429D0D}" type="pres">
      <dgm:prSet presAssocID="{622C7C8B-8B2D-4028-886D-0F7B8D33F34E}" presName="LevelTwoTextNode" presStyleLbl="node2" presStyleIdx="1" presStyleCnt="2" custScaleX="248972" custScaleY="184568" custLinFactNeighborX="390" custLinFactNeighborY="63323">
        <dgm:presLayoutVars>
          <dgm:chPref val="3"/>
        </dgm:presLayoutVars>
      </dgm:prSet>
      <dgm:spPr/>
    </dgm:pt>
    <dgm:pt modelId="{98A1F98D-F9A3-4868-AC4F-3149F19EC542}" type="pres">
      <dgm:prSet presAssocID="{622C7C8B-8B2D-4028-886D-0F7B8D33F34E}" presName="level3hierChild" presStyleCnt="0"/>
      <dgm:spPr/>
    </dgm:pt>
  </dgm:ptLst>
  <dgm:cxnLst>
    <dgm:cxn modelId="{6513A401-0F8B-42B2-9BA1-504DED744F74}" type="presOf" srcId="{42767E94-AC30-49B9-915C-807D5133D835}" destId="{A963C5A2-E2B6-434D-B32C-DC8ADC12B84D}" srcOrd="0" destOrd="0" presId="urn:microsoft.com/office/officeart/2005/8/layout/hierarchy2"/>
    <dgm:cxn modelId="{7223EB01-B4E3-47DD-A1E7-13757A1866B9}" type="presOf" srcId="{B61645FE-543B-4092-A296-00487E9CAA26}" destId="{4B722199-4249-4BF8-8CF8-2A4821E779C4}" srcOrd="0" destOrd="0" presId="urn:microsoft.com/office/officeart/2005/8/layout/hierarchy2"/>
    <dgm:cxn modelId="{29158108-3BE5-49B7-9A9C-4270E2241F57}" srcId="{0BC22C76-BD6E-425F-A9BB-3AE43E31AE97}" destId="{622C7C8B-8B2D-4028-886D-0F7B8D33F34E}" srcOrd="1" destOrd="0" parTransId="{B61645FE-543B-4092-A296-00487E9CAA26}" sibTransId="{5B2C3DD4-14CA-4D5E-8A3A-31702201BD06}"/>
    <dgm:cxn modelId="{D2630F10-2555-4B5A-AF84-0D6813E742AD}" srcId="{42767E94-AC30-49B9-915C-807D5133D835}" destId="{0BC22C76-BD6E-425F-A9BB-3AE43E31AE97}" srcOrd="0" destOrd="0" parTransId="{86BF0717-DDBB-4410-8A55-9C4576BDC1CB}" sibTransId="{772E7B73-76CD-4AA4-861E-074C64F43173}"/>
    <dgm:cxn modelId="{792E5732-4977-4A23-9BFB-B4DFF53D7056}" srcId="{0BC22C76-BD6E-425F-A9BB-3AE43E31AE97}" destId="{9C7F7B2A-94F1-4873-8E18-AA7BD109E405}" srcOrd="0" destOrd="0" parTransId="{E355997D-0A48-4CF7-AA6F-360EE98555D3}" sibTransId="{A81E276F-5B6A-451F-AEF1-32D4C3751403}"/>
    <dgm:cxn modelId="{039EF375-86FB-4FEF-BB04-4B0BFDDF9953}" type="presOf" srcId="{E355997D-0A48-4CF7-AA6F-360EE98555D3}" destId="{5DAD0BCE-2404-4D35-A838-9481CDE153DE}" srcOrd="1" destOrd="0" presId="urn:microsoft.com/office/officeart/2005/8/layout/hierarchy2"/>
    <dgm:cxn modelId="{4CBDB09A-F7B8-4CE4-94CA-07162ED1661A}" type="presOf" srcId="{B61645FE-543B-4092-A296-00487E9CAA26}" destId="{0DA1154A-2549-4070-BD39-6B9FB1EDF028}" srcOrd="1" destOrd="0" presId="urn:microsoft.com/office/officeart/2005/8/layout/hierarchy2"/>
    <dgm:cxn modelId="{A41CFD9A-D713-4594-8C9C-1E8A94B67882}" type="presOf" srcId="{9C7F7B2A-94F1-4873-8E18-AA7BD109E405}" destId="{0547A2D6-F351-41DD-8C5F-52261CED6239}" srcOrd="0" destOrd="0" presId="urn:microsoft.com/office/officeart/2005/8/layout/hierarchy2"/>
    <dgm:cxn modelId="{CCE964AA-8F28-4CF8-BA80-4BEE722C0CD7}" type="presOf" srcId="{622C7C8B-8B2D-4028-886D-0F7B8D33F34E}" destId="{4785FD48-DE84-4163-90D2-C9D7C3429D0D}" srcOrd="0" destOrd="0" presId="urn:microsoft.com/office/officeart/2005/8/layout/hierarchy2"/>
    <dgm:cxn modelId="{9404EECF-8850-4BFA-AD81-FD877C281259}" type="presOf" srcId="{E355997D-0A48-4CF7-AA6F-360EE98555D3}" destId="{25101709-7753-4B29-8723-8EE6C74AC5ED}" srcOrd="0" destOrd="0" presId="urn:microsoft.com/office/officeart/2005/8/layout/hierarchy2"/>
    <dgm:cxn modelId="{8B9EA7F4-BB31-4907-B49E-5E90ABD08BD8}" type="presOf" srcId="{0BC22C76-BD6E-425F-A9BB-3AE43E31AE97}" destId="{24780C32-BDE6-4082-9CD6-52C12C110D11}" srcOrd="0" destOrd="0" presId="urn:microsoft.com/office/officeart/2005/8/layout/hierarchy2"/>
    <dgm:cxn modelId="{820260BF-24AD-46BB-92EF-7B72DC06B3E7}" type="presParOf" srcId="{A963C5A2-E2B6-434D-B32C-DC8ADC12B84D}" destId="{EE8D11DD-27F7-4F69-B6B0-F69B24C73394}" srcOrd="0" destOrd="0" presId="urn:microsoft.com/office/officeart/2005/8/layout/hierarchy2"/>
    <dgm:cxn modelId="{37F87945-0009-410F-8C68-80201663CBB6}" type="presParOf" srcId="{EE8D11DD-27F7-4F69-B6B0-F69B24C73394}" destId="{24780C32-BDE6-4082-9CD6-52C12C110D11}" srcOrd="0" destOrd="0" presId="urn:microsoft.com/office/officeart/2005/8/layout/hierarchy2"/>
    <dgm:cxn modelId="{FE5C155D-515C-4B34-AC1A-8243ADD96B03}" type="presParOf" srcId="{EE8D11DD-27F7-4F69-B6B0-F69B24C73394}" destId="{E0A42F31-DF18-4759-9862-7BF8D1672E28}" srcOrd="1" destOrd="0" presId="urn:microsoft.com/office/officeart/2005/8/layout/hierarchy2"/>
    <dgm:cxn modelId="{EED44220-CEAA-46CD-9F2D-2EC65C4200EA}" type="presParOf" srcId="{E0A42F31-DF18-4759-9862-7BF8D1672E28}" destId="{25101709-7753-4B29-8723-8EE6C74AC5ED}" srcOrd="0" destOrd="0" presId="urn:microsoft.com/office/officeart/2005/8/layout/hierarchy2"/>
    <dgm:cxn modelId="{83B46584-CF00-405D-A72B-8A804C60F9B0}" type="presParOf" srcId="{25101709-7753-4B29-8723-8EE6C74AC5ED}" destId="{5DAD0BCE-2404-4D35-A838-9481CDE153DE}" srcOrd="0" destOrd="0" presId="urn:microsoft.com/office/officeart/2005/8/layout/hierarchy2"/>
    <dgm:cxn modelId="{82479844-6248-4470-A463-702600C512C5}" type="presParOf" srcId="{E0A42F31-DF18-4759-9862-7BF8D1672E28}" destId="{96F92843-1BB4-49D4-879A-A80C4DD73265}" srcOrd="1" destOrd="0" presId="urn:microsoft.com/office/officeart/2005/8/layout/hierarchy2"/>
    <dgm:cxn modelId="{3ED88622-C823-4501-AC9D-22072D280CAD}" type="presParOf" srcId="{96F92843-1BB4-49D4-879A-A80C4DD73265}" destId="{0547A2D6-F351-41DD-8C5F-52261CED6239}" srcOrd="0" destOrd="0" presId="urn:microsoft.com/office/officeart/2005/8/layout/hierarchy2"/>
    <dgm:cxn modelId="{D7960C63-0850-4721-80E8-C3F84C8389CE}" type="presParOf" srcId="{96F92843-1BB4-49D4-879A-A80C4DD73265}" destId="{3A0276A0-9AD9-4ADE-9F97-7DAA3F8EB351}" srcOrd="1" destOrd="0" presId="urn:microsoft.com/office/officeart/2005/8/layout/hierarchy2"/>
    <dgm:cxn modelId="{A7AE7465-331C-4FD8-A09C-E788092F9EB7}" type="presParOf" srcId="{E0A42F31-DF18-4759-9862-7BF8D1672E28}" destId="{4B722199-4249-4BF8-8CF8-2A4821E779C4}" srcOrd="2" destOrd="0" presId="urn:microsoft.com/office/officeart/2005/8/layout/hierarchy2"/>
    <dgm:cxn modelId="{79C8FB45-068E-4C02-92BB-8E334D0F0CD4}" type="presParOf" srcId="{4B722199-4249-4BF8-8CF8-2A4821E779C4}" destId="{0DA1154A-2549-4070-BD39-6B9FB1EDF028}" srcOrd="0" destOrd="0" presId="urn:microsoft.com/office/officeart/2005/8/layout/hierarchy2"/>
    <dgm:cxn modelId="{4ABED277-01D6-4C92-8CBD-F73D96C04E3F}" type="presParOf" srcId="{E0A42F31-DF18-4759-9862-7BF8D1672E28}" destId="{B0E076ED-C041-4FC0-89E7-1182D4977270}" srcOrd="3" destOrd="0" presId="urn:microsoft.com/office/officeart/2005/8/layout/hierarchy2"/>
    <dgm:cxn modelId="{50014D19-2A0B-413A-87D8-80D3D12E1385}" type="presParOf" srcId="{B0E076ED-C041-4FC0-89E7-1182D4977270}" destId="{4785FD48-DE84-4163-90D2-C9D7C3429D0D}" srcOrd="0" destOrd="0" presId="urn:microsoft.com/office/officeart/2005/8/layout/hierarchy2"/>
    <dgm:cxn modelId="{1AEB5771-00E8-4C2F-B9BA-4660E2072D41}" type="presParOf" srcId="{B0E076ED-C041-4FC0-89E7-1182D4977270}" destId="{98A1F98D-F9A3-4868-AC4F-3149F19EC54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0D85DC1-D45E-4AA8-AC63-36ED37C6EEA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23E679CE-1FC7-4906-AD06-7F5856488B0C}">
      <dgm:prSet phldrT="[Texto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ES" sz="18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MEDIOS CORRUPTORES</a:t>
          </a:r>
          <a:endParaRPr lang="es-PE" sz="1800" b="1" i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6D19B2-9B48-4443-9404-E660263B4B7F}" type="parTrans" cxnId="{D631D4CE-777A-4821-9134-45348EA8E97A}">
      <dgm:prSet/>
      <dgm:spPr/>
      <dgm:t>
        <a:bodyPr/>
        <a:lstStyle/>
        <a:p>
          <a:endParaRPr lang="es-PE"/>
        </a:p>
      </dgm:t>
    </dgm:pt>
    <dgm:pt modelId="{F83B1E7D-3972-4213-8838-CAA512EE07AE}" type="sibTrans" cxnId="{D631D4CE-777A-4821-9134-45348EA8E97A}">
      <dgm:prSet/>
      <dgm:spPr/>
      <dgm:t>
        <a:bodyPr/>
        <a:lstStyle/>
        <a:p>
          <a:endParaRPr lang="es-PE"/>
        </a:p>
      </dgm:t>
    </dgm:pt>
    <dgm:pt modelId="{05FA2280-17EF-499D-B177-FB3032F1B37D}">
      <dgm:prSet phldrT="[Texto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PE" sz="1800" b="1" i="0" dirty="0">
              <a:solidFill>
                <a:schemeClr val="tx1"/>
              </a:solidFill>
              <a:effectLst/>
            </a:rPr>
            <a:t>Donativo </a:t>
          </a:r>
        </a:p>
      </dgm:t>
    </dgm:pt>
    <dgm:pt modelId="{84EDBFDB-63B2-45B3-912C-96532CB060DC}" type="parTrans" cxnId="{255B72E7-9EC8-4064-A965-D5E9A43DBD10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s-PE" sz="1800" b="1" i="0">
            <a:solidFill>
              <a:schemeClr val="tx1"/>
            </a:solidFill>
            <a:effectLst/>
          </a:endParaRPr>
        </a:p>
      </dgm:t>
    </dgm:pt>
    <dgm:pt modelId="{ED4F381F-9D52-4EA4-87E2-94A5C1AAD7B5}" type="sibTrans" cxnId="{255B72E7-9EC8-4064-A965-D5E9A43DBD10}">
      <dgm:prSet/>
      <dgm:spPr/>
      <dgm:t>
        <a:bodyPr/>
        <a:lstStyle/>
        <a:p>
          <a:endParaRPr lang="es-PE"/>
        </a:p>
      </dgm:t>
    </dgm:pt>
    <dgm:pt modelId="{4CCE4427-8B24-4D96-AF50-2844FCF69D94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PE" sz="1800" b="1" i="0" dirty="0">
              <a:solidFill>
                <a:schemeClr val="tx1"/>
              </a:solidFill>
              <a:effectLst/>
            </a:rPr>
            <a:t>Promesa </a:t>
          </a:r>
        </a:p>
      </dgm:t>
    </dgm:pt>
    <dgm:pt modelId="{16DB42F1-6BCF-48DD-9ADA-7607F18809AD}" type="parTrans" cxnId="{5FD7EA77-6071-4303-9846-96D02F5ABEE8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s-PE" sz="1800" b="1" i="0">
            <a:solidFill>
              <a:schemeClr val="tx1"/>
            </a:solidFill>
            <a:effectLst/>
          </a:endParaRPr>
        </a:p>
      </dgm:t>
    </dgm:pt>
    <dgm:pt modelId="{AD3B8DC3-29EE-4FC9-AC74-DFFE37D8B57F}" type="sibTrans" cxnId="{5FD7EA77-6071-4303-9846-96D02F5ABEE8}">
      <dgm:prSet/>
      <dgm:spPr/>
      <dgm:t>
        <a:bodyPr/>
        <a:lstStyle/>
        <a:p>
          <a:endParaRPr lang="es-PE"/>
        </a:p>
      </dgm:t>
    </dgm:pt>
    <dgm:pt modelId="{81CE8295-C358-4F49-8F6E-619C84F7B36C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PE" sz="1800" b="1" i="0" dirty="0">
              <a:solidFill>
                <a:schemeClr val="tx1"/>
              </a:solidFill>
              <a:effectLst/>
            </a:rPr>
            <a:t>Beneficio indebido</a:t>
          </a:r>
        </a:p>
      </dgm:t>
    </dgm:pt>
    <dgm:pt modelId="{EED8421A-CA0A-47DB-809E-FBC9D3AC9877}" type="parTrans" cxnId="{3FAF8A79-7208-461F-AEB8-E1D7B686FF84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s-PE" sz="1800" b="1" i="0">
            <a:solidFill>
              <a:schemeClr val="tx1"/>
            </a:solidFill>
            <a:effectLst/>
          </a:endParaRPr>
        </a:p>
      </dgm:t>
    </dgm:pt>
    <dgm:pt modelId="{A867EFC5-D4F4-4C45-9AB7-2704725A46B3}" type="sibTrans" cxnId="{3FAF8A79-7208-461F-AEB8-E1D7B686FF84}">
      <dgm:prSet/>
      <dgm:spPr/>
      <dgm:t>
        <a:bodyPr/>
        <a:lstStyle/>
        <a:p>
          <a:endParaRPr lang="es-PE"/>
        </a:p>
      </dgm:t>
    </dgm:pt>
    <dgm:pt modelId="{A6E93DD8-1494-4873-9DFD-6AC10E9A266F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PE" sz="1800" b="1" i="0" dirty="0">
              <a:solidFill>
                <a:schemeClr val="tx1"/>
              </a:solidFill>
              <a:effectLst/>
            </a:rPr>
            <a:t>Cualquier otra ventaja  </a:t>
          </a:r>
        </a:p>
      </dgm:t>
    </dgm:pt>
    <dgm:pt modelId="{41BF16C7-3DC6-40F0-BCFE-FBE1FD99403C}" type="parTrans" cxnId="{FDE811B8-27D6-4E3E-BD7C-A135EC79374A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s-PE" sz="1800" b="1" i="0">
            <a:solidFill>
              <a:schemeClr val="tx1"/>
            </a:solidFill>
            <a:effectLst/>
          </a:endParaRPr>
        </a:p>
      </dgm:t>
    </dgm:pt>
    <dgm:pt modelId="{ACB8A4E9-1AA2-4CD4-8226-08540A467B12}" type="sibTrans" cxnId="{FDE811B8-27D6-4E3E-BD7C-A135EC79374A}">
      <dgm:prSet/>
      <dgm:spPr/>
      <dgm:t>
        <a:bodyPr/>
        <a:lstStyle/>
        <a:p>
          <a:endParaRPr lang="es-PE"/>
        </a:p>
      </dgm:t>
    </dgm:pt>
    <dgm:pt modelId="{7930E7E7-3713-483A-94E2-2B998B5B4910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PE" sz="1800" b="1" i="0" dirty="0">
              <a:solidFill>
                <a:schemeClr val="tx1"/>
              </a:solidFill>
              <a:effectLst/>
            </a:rPr>
            <a:t>Puede ser cualquier regalo u obsequio con valor patrimonial, mueble o inmueble. </a:t>
          </a:r>
        </a:p>
      </dgm:t>
    </dgm:pt>
    <dgm:pt modelId="{4A9ADE82-29BA-4805-8C44-77ACB84E5A48}" type="parTrans" cxnId="{772D14E1-88B7-4FB5-97B0-A7D1F0EF8F34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s-PE" sz="1800" b="1" i="0">
            <a:solidFill>
              <a:schemeClr val="tx1"/>
            </a:solidFill>
            <a:effectLst/>
          </a:endParaRPr>
        </a:p>
      </dgm:t>
    </dgm:pt>
    <dgm:pt modelId="{D19E6A59-8624-4FE0-BFE9-9F0898DB59A5}" type="sibTrans" cxnId="{772D14E1-88B7-4FB5-97B0-A7D1F0EF8F34}">
      <dgm:prSet/>
      <dgm:spPr/>
      <dgm:t>
        <a:bodyPr/>
        <a:lstStyle/>
        <a:p>
          <a:endParaRPr lang="es-PE"/>
        </a:p>
      </dgm:t>
    </dgm:pt>
    <dgm:pt modelId="{7C8C5252-F9C4-4060-8E80-701B01CB8E7E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just"/>
          <a:r>
            <a:rPr lang="es-PE" sz="1600" b="1" i="0" dirty="0">
              <a:solidFill>
                <a:schemeClr val="tx1"/>
              </a:solidFill>
              <a:effectLst/>
            </a:rPr>
            <a:t>Implica la existencia de un ofrecimiento o posibilidad inminente de concretarse en tiempo próximo, dicha promesa deberá tener connotación tangible, esto es, material</a:t>
          </a:r>
        </a:p>
      </dgm:t>
    </dgm:pt>
    <dgm:pt modelId="{D0064271-E112-4A2C-8D8A-B614BA40E5B8}" type="parTrans" cxnId="{A6E596B0-656E-4455-BD9E-43CF7777B752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s-PE" sz="1800" b="1" i="0">
            <a:solidFill>
              <a:schemeClr val="tx1"/>
            </a:solidFill>
            <a:effectLst/>
          </a:endParaRPr>
        </a:p>
      </dgm:t>
    </dgm:pt>
    <dgm:pt modelId="{4BD42AE0-991D-4B2B-8279-03BAC260D8DA}" type="sibTrans" cxnId="{A6E596B0-656E-4455-BD9E-43CF7777B752}">
      <dgm:prSet/>
      <dgm:spPr/>
      <dgm:t>
        <a:bodyPr/>
        <a:lstStyle/>
        <a:p>
          <a:endParaRPr lang="es-PE"/>
        </a:p>
      </dgm:t>
    </dgm:pt>
    <dgm:pt modelId="{0B768A54-BCD6-4390-AD61-F24395886CD3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just"/>
          <a:r>
            <a:rPr lang="es-PE" sz="1800" b="0" dirty="0">
              <a:solidFill>
                <a:schemeClr val="tx1"/>
              </a:solidFill>
              <a:effectLst/>
            </a:rPr>
            <a:t>Es todo aquello que tenga naturaleza tangible, por lo tanto, los </a:t>
          </a:r>
          <a:r>
            <a:rPr lang="es-PE" sz="1800" b="1" u="sng" dirty="0">
              <a:solidFill>
                <a:schemeClr val="tx1"/>
              </a:solidFill>
              <a:effectLst/>
            </a:rPr>
            <a:t>favores sexuales </a:t>
          </a:r>
          <a:r>
            <a:rPr lang="es-PE" sz="1800" b="0" dirty="0">
              <a:solidFill>
                <a:schemeClr val="tx1"/>
              </a:solidFill>
              <a:effectLst/>
            </a:rPr>
            <a:t>o personales, forman parte de dicho conglomerado de beneficios.</a:t>
          </a:r>
          <a:endParaRPr lang="es-PE" sz="1800" b="0" i="0" dirty="0">
            <a:solidFill>
              <a:schemeClr val="tx1"/>
            </a:solidFill>
            <a:effectLst/>
          </a:endParaRPr>
        </a:p>
      </dgm:t>
    </dgm:pt>
    <dgm:pt modelId="{0B06257B-465F-4050-920C-913AF3A3E80A}" type="parTrans" cxnId="{5C149516-1686-40AA-BC56-8F7A7B641C22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s-PE" sz="1800" b="1" i="0">
            <a:solidFill>
              <a:schemeClr val="tx1"/>
            </a:solidFill>
            <a:effectLst/>
          </a:endParaRPr>
        </a:p>
      </dgm:t>
    </dgm:pt>
    <dgm:pt modelId="{74F1CE03-C1BD-4B2F-ABE1-37B2AFBA77D8}" type="sibTrans" cxnId="{5C149516-1686-40AA-BC56-8F7A7B641C22}">
      <dgm:prSet/>
      <dgm:spPr/>
      <dgm:t>
        <a:bodyPr/>
        <a:lstStyle/>
        <a:p>
          <a:endParaRPr lang="es-PE"/>
        </a:p>
      </dgm:t>
    </dgm:pt>
    <dgm:pt modelId="{68BB13CD-DA0C-4BEA-9F27-5470ACF85E8D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just"/>
          <a:r>
            <a:rPr lang="es-PE" sz="18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Todo tipo de dádiva, beneficios personales o a favor de terceros, los mismos que tengan naturaleza tangible</a:t>
          </a:r>
        </a:p>
      </dgm:t>
    </dgm:pt>
    <dgm:pt modelId="{BA8B20F7-271B-4EE9-9A84-23BB78B7924B}" type="parTrans" cxnId="{A742BC22-EE93-4FE2-B1E8-DE9E5851DF46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s-PE" sz="1800" b="1" i="0">
            <a:solidFill>
              <a:schemeClr val="tx1"/>
            </a:solidFill>
            <a:effectLst/>
          </a:endParaRPr>
        </a:p>
      </dgm:t>
    </dgm:pt>
    <dgm:pt modelId="{390EDADF-8378-46BF-9DE1-B9F506FE6880}" type="sibTrans" cxnId="{A742BC22-EE93-4FE2-B1E8-DE9E5851DF46}">
      <dgm:prSet/>
      <dgm:spPr/>
      <dgm:t>
        <a:bodyPr/>
        <a:lstStyle/>
        <a:p>
          <a:endParaRPr lang="es-PE"/>
        </a:p>
      </dgm:t>
    </dgm:pt>
    <dgm:pt modelId="{D83F8009-2B9B-4A13-A177-A95C35C333B5}" type="pres">
      <dgm:prSet presAssocID="{90D85DC1-D45E-4AA8-AC63-36ED37C6EEA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935BB67-BE68-40CA-B72F-748A8C74AE61}" type="pres">
      <dgm:prSet presAssocID="{23E679CE-1FC7-4906-AD06-7F5856488B0C}" presName="root1" presStyleCnt="0"/>
      <dgm:spPr/>
    </dgm:pt>
    <dgm:pt modelId="{36B12EFC-F95E-4C9A-B1AF-58EF07982C7A}" type="pres">
      <dgm:prSet presAssocID="{23E679CE-1FC7-4906-AD06-7F5856488B0C}" presName="LevelOneTextNode" presStyleLbl="node0" presStyleIdx="0" presStyleCnt="1">
        <dgm:presLayoutVars>
          <dgm:chPref val="3"/>
        </dgm:presLayoutVars>
      </dgm:prSet>
      <dgm:spPr/>
    </dgm:pt>
    <dgm:pt modelId="{A8B440C1-A37A-4DB9-B324-72EF919E29A2}" type="pres">
      <dgm:prSet presAssocID="{23E679CE-1FC7-4906-AD06-7F5856488B0C}" presName="level2hierChild" presStyleCnt="0"/>
      <dgm:spPr/>
    </dgm:pt>
    <dgm:pt modelId="{85057337-0930-466F-A81D-043B5F7B1AE5}" type="pres">
      <dgm:prSet presAssocID="{84EDBFDB-63B2-45B3-912C-96532CB060DC}" presName="conn2-1" presStyleLbl="parChTrans1D2" presStyleIdx="0" presStyleCnt="4"/>
      <dgm:spPr/>
    </dgm:pt>
    <dgm:pt modelId="{C410C535-DCD1-4027-B3B4-95F6176A8A21}" type="pres">
      <dgm:prSet presAssocID="{84EDBFDB-63B2-45B3-912C-96532CB060DC}" presName="connTx" presStyleLbl="parChTrans1D2" presStyleIdx="0" presStyleCnt="4"/>
      <dgm:spPr/>
    </dgm:pt>
    <dgm:pt modelId="{6C1B7AFB-7532-495B-894E-BD12EE69D527}" type="pres">
      <dgm:prSet presAssocID="{05FA2280-17EF-499D-B177-FB3032F1B37D}" presName="root2" presStyleCnt="0"/>
      <dgm:spPr/>
    </dgm:pt>
    <dgm:pt modelId="{A1ADA21D-FFDD-415D-A1C3-9302F254780D}" type="pres">
      <dgm:prSet presAssocID="{05FA2280-17EF-499D-B177-FB3032F1B37D}" presName="LevelTwoTextNode" presStyleLbl="node2" presStyleIdx="0" presStyleCnt="4">
        <dgm:presLayoutVars>
          <dgm:chPref val="3"/>
        </dgm:presLayoutVars>
      </dgm:prSet>
      <dgm:spPr/>
    </dgm:pt>
    <dgm:pt modelId="{3266D2D9-C2C2-4E2C-B953-9FB62BFFF8DB}" type="pres">
      <dgm:prSet presAssocID="{05FA2280-17EF-499D-B177-FB3032F1B37D}" presName="level3hierChild" presStyleCnt="0"/>
      <dgm:spPr/>
    </dgm:pt>
    <dgm:pt modelId="{8F61A786-4F52-4C09-B797-ACC9C2A2E132}" type="pres">
      <dgm:prSet presAssocID="{4A9ADE82-29BA-4805-8C44-77ACB84E5A48}" presName="conn2-1" presStyleLbl="parChTrans1D3" presStyleIdx="0" presStyleCnt="4"/>
      <dgm:spPr/>
    </dgm:pt>
    <dgm:pt modelId="{5FDFA1A5-4F46-4BEC-BE8A-60DBB9CBE9B0}" type="pres">
      <dgm:prSet presAssocID="{4A9ADE82-29BA-4805-8C44-77ACB84E5A48}" presName="connTx" presStyleLbl="parChTrans1D3" presStyleIdx="0" presStyleCnt="4"/>
      <dgm:spPr/>
    </dgm:pt>
    <dgm:pt modelId="{03E6D33A-8325-4B33-9BD1-60A7562421FC}" type="pres">
      <dgm:prSet presAssocID="{7930E7E7-3713-483A-94E2-2B998B5B4910}" presName="root2" presStyleCnt="0"/>
      <dgm:spPr/>
    </dgm:pt>
    <dgm:pt modelId="{48A46019-C3DF-4571-B679-AF333A13EEA5}" type="pres">
      <dgm:prSet presAssocID="{7930E7E7-3713-483A-94E2-2B998B5B4910}" presName="LevelTwoTextNode" presStyleLbl="node3" presStyleIdx="0" presStyleCnt="4" custScaleX="204330">
        <dgm:presLayoutVars>
          <dgm:chPref val="3"/>
        </dgm:presLayoutVars>
      </dgm:prSet>
      <dgm:spPr/>
    </dgm:pt>
    <dgm:pt modelId="{15AD6662-1B8B-4F64-9467-93117857DE13}" type="pres">
      <dgm:prSet presAssocID="{7930E7E7-3713-483A-94E2-2B998B5B4910}" presName="level3hierChild" presStyleCnt="0"/>
      <dgm:spPr/>
    </dgm:pt>
    <dgm:pt modelId="{BE1B3A80-14C6-40C9-B19D-4CEF92C7D826}" type="pres">
      <dgm:prSet presAssocID="{16DB42F1-6BCF-48DD-9ADA-7607F18809AD}" presName="conn2-1" presStyleLbl="parChTrans1D2" presStyleIdx="1" presStyleCnt="4"/>
      <dgm:spPr/>
    </dgm:pt>
    <dgm:pt modelId="{C732AC13-CD6E-46F7-9DA7-408534326371}" type="pres">
      <dgm:prSet presAssocID="{16DB42F1-6BCF-48DD-9ADA-7607F18809AD}" presName="connTx" presStyleLbl="parChTrans1D2" presStyleIdx="1" presStyleCnt="4"/>
      <dgm:spPr/>
    </dgm:pt>
    <dgm:pt modelId="{89B84400-D9AB-425D-BAE8-1677423481FA}" type="pres">
      <dgm:prSet presAssocID="{4CCE4427-8B24-4D96-AF50-2844FCF69D94}" presName="root2" presStyleCnt="0"/>
      <dgm:spPr/>
    </dgm:pt>
    <dgm:pt modelId="{82C68C53-AAF0-49AA-BA2C-8E21B7A2468D}" type="pres">
      <dgm:prSet presAssocID="{4CCE4427-8B24-4D96-AF50-2844FCF69D94}" presName="LevelTwoTextNode" presStyleLbl="node2" presStyleIdx="1" presStyleCnt="4">
        <dgm:presLayoutVars>
          <dgm:chPref val="3"/>
        </dgm:presLayoutVars>
      </dgm:prSet>
      <dgm:spPr/>
    </dgm:pt>
    <dgm:pt modelId="{1CFB5367-76DC-4BC9-BC78-177D76B0BF83}" type="pres">
      <dgm:prSet presAssocID="{4CCE4427-8B24-4D96-AF50-2844FCF69D94}" presName="level3hierChild" presStyleCnt="0"/>
      <dgm:spPr/>
    </dgm:pt>
    <dgm:pt modelId="{85CC0F4A-E56F-45BD-A5D9-F9627F317D4C}" type="pres">
      <dgm:prSet presAssocID="{D0064271-E112-4A2C-8D8A-B614BA40E5B8}" presName="conn2-1" presStyleLbl="parChTrans1D3" presStyleIdx="1" presStyleCnt="4"/>
      <dgm:spPr/>
    </dgm:pt>
    <dgm:pt modelId="{1CAEEECF-5CE6-47EE-B0ED-9283A334177C}" type="pres">
      <dgm:prSet presAssocID="{D0064271-E112-4A2C-8D8A-B614BA40E5B8}" presName="connTx" presStyleLbl="parChTrans1D3" presStyleIdx="1" presStyleCnt="4"/>
      <dgm:spPr/>
    </dgm:pt>
    <dgm:pt modelId="{B49E7937-D2D3-4890-812E-A3E34EA7F016}" type="pres">
      <dgm:prSet presAssocID="{7C8C5252-F9C4-4060-8E80-701B01CB8E7E}" presName="root2" presStyleCnt="0"/>
      <dgm:spPr/>
    </dgm:pt>
    <dgm:pt modelId="{C159C1F0-CF24-4BE3-85BC-0BB387E1A154}" type="pres">
      <dgm:prSet presAssocID="{7C8C5252-F9C4-4060-8E80-701B01CB8E7E}" presName="LevelTwoTextNode" presStyleLbl="node3" presStyleIdx="1" presStyleCnt="4" custScaleX="201347" custScaleY="125130">
        <dgm:presLayoutVars>
          <dgm:chPref val="3"/>
        </dgm:presLayoutVars>
      </dgm:prSet>
      <dgm:spPr/>
    </dgm:pt>
    <dgm:pt modelId="{67CC3D48-5732-4CBB-8205-42B36F79D4B3}" type="pres">
      <dgm:prSet presAssocID="{7C8C5252-F9C4-4060-8E80-701B01CB8E7E}" presName="level3hierChild" presStyleCnt="0"/>
      <dgm:spPr/>
    </dgm:pt>
    <dgm:pt modelId="{704207FF-9912-4960-A8EB-20ED3819EB6F}" type="pres">
      <dgm:prSet presAssocID="{EED8421A-CA0A-47DB-809E-FBC9D3AC9877}" presName="conn2-1" presStyleLbl="parChTrans1D2" presStyleIdx="2" presStyleCnt="4"/>
      <dgm:spPr/>
    </dgm:pt>
    <dgm:pt modelId="{B2D66494-2317-4C95-9197-6D8C7D45E666}" type="pres">
      <dgm:prSet presAssocID="{EED8421A-CA0A-47DB-809E-FBC9D3AC9877}" presName="connTx" presStyleLbl="parChTrans1D2" presStyleIdx="2" presStyleCnt="4"/>
      <dgm:spPr/>
    </dgm:pt>
    <dgm:pt modelId="{92C05264-2CBD-47A2-9643-CCBF7098ADF1}" type="pres">
      <dgm:prSet presAssocID="{81CE8295-C358-4F49-8F6E-619C84F7B36C}" presName="root2" presStyleCnt="0"/>
      <dgm:spPr/>
    </dgm:pt>
    <dgm:pt modelId="{C50EB0EB-E7CC-4964-BAB3-26A30F5C312D}" type="pres">
      <dgm:prSet presAssocID="{81CE8295-C358-4F49-8F6E-619C84F7B36C}" presName="LevelTwoTextNode" presStyleLbl="node2" presStyleIdx="2" presStyleCnt="4">
        <dgm:presLayoutVars>
          <dgm:chPref val="3"/>
        </dgm:presLayoutVars>
      </dgm:prSet>
      <dgm:spPr/>
    </dgm:pt>
    <dgm:pt modelId="{0AF7E866-D380-4977-AD61-3E240D19B7D3}" type="pres">
      <dgm:prSet presAssocID="{81CE8295-C358-4F49-8F6E-619C84F7B36C}" presName="level3hierChild" presStyleCnt="0"/>
      <dgm:spPr/>
    </dgm:pt>
    <dgm:pt modelId="{C672C696-E496-4C0E-A508-C80378493F91}" type="pres">
      <dgm:prSet presAssocID="{0B06257B-465F-4050-920C-913AF3A3E80A}" presName="conn2-1" presStyleLbl="parChTrans1D3" presStyleIdx="2" presStyleCnt="4"/>
      <dgm:spPr/>
    </dgm:pt>
    <dgm:pt modelId="{438EB7D3-B133-4D62-89D0-D9EE3DD5DD78}" type="pres">
      <dgm:prSet presAssocID="{0B06257B-465F-4050-920C-913AF3A3E80A}" presName="connTx" presStyleLbl="parChTrans1D3" presStyleIdx="2" presStyleCnt="4"/>
      <dgm:spPr/>
    </dgm:pt>
    <dgm:pt modelId="{56402CB7-AF44-4CEC-8C04-D25187B3D453}" type="pres">
      <dgm:prSet presAssocID="{0B768A54-BCD6-4390-AD61-F24395886CD3}" presName="root2" presStyleCnt="0"/>
      <dgm:spPr/>
    </dgm:pt>
    <dgm:pt modelId="{29D3EBEF-608A-4982-8360-93E294A80DA5}" type="pres">
      <dgm:prSet presAssocID="{0B768A54-BCD6-4390-AD61-F24395886CD3}" presName="LevelTwoTextNode" presStyleLbl="node3" presStyleIdx="2" presStyleCnt="4" custScaleX="203945" custScaleY="127928">
        <dgm:presLayoutVars>
          <dgm:chPref val="3"/>
        </dgm:presLayoutVars>
      </dgm:prSet>
      <dgm:spPr/>
    </dgm:pt>
    <dgm:pt modelId="{29F4FC5F-0F34-4E21-8C6A-E58DE64AB9A4}" type="pres">
      <dgm:prSet presAssocID="{0B768A54-BCD6-4390-AD61-F24395886CD3}" presName="level3hierChild" presStyleCnt="0"/>
      <dgm:spPr/>
    </dgm:pt>
    <dgm:pt modelId="{6ED9BC6C-BECB-4DDD-BDC6-84E4296C5F43}" type="pres">
      <dgm:prSet presAssocID="{41BF16C7-3DC6-40F0-BCFE-FBE1FD99403C}" presName="conn2-1" presStyleLbl="parChTrans1D2" presStyleIdx="3" presStyleCnt="4"/>
      <dgm:spPr/>
    </dgm:pt>
    <dgm:pt modelId="{6F6F9BCC-41E7-4334-9354-1D69637CB991}" type="pres">
      <dgm:prSet presAssocID="{41BF16C7-3DC6-40F0-BCFE-FBE1FD99403C}" presName="connTx" presStyleLbl="parChTrans1D2" presStyleIdx="3" presStyleCnt="4"/>
      <dgm:spPr/>
    </dgm:pt>
    <dgm:pt modelId="{A597F0FB-94D2-490D-8AB0-DC3262C03B14}" type="pres">
      <dgm:prSet presAssocID="{A6E93DD8-1494-4873-9DFD-6AC10E9A266F}" presName="root2" presStyleCnt="0"/>
      <dgm:spPr/>
    </dgm:pt>
    <dgm:pt modelId="{96BE6D92-20FF-486A-826A-8269B6C8106C}" type="pres">
      <dgm:prSet presAssocID="{A6E93DD8-1494-4873-9DFD-6AC10E9A266F}" presName="LevelTwoTextNode" presStyleLbl="node2" presStyleIdx="3" presStyleCnt="4">
        <dgm:presLayoutVars>
          <dgm:chPref val="3"/>
        </dgm:presLayoutVars>
      </dgm:prSet>
      <dgm:spPr/>
    </dgm:pt>
    <dgm:pt modelId="{FBA7ED8B-0024-40BE-9DCC-AA95FFE8F70C}" type="pres">
      <dgm:prSet presAssocID="{A6E93DD8-1494-4873-9DFD-6AC10E9A266F}" presName="level3hierChild" presStyleCnt="0"/>
      <dgm:spPr/>
    </dgm:pt>
    <dgm:pt modelId="{E457F5B6-FC9B-4557-9AC9-4AF899D060FD}" type="pres">
      <dgm:prSet presAssocID="{BA8B20F7-271B-4EE9-9A84-23BB78B7924B}" presName="conn2-1" presStyleLbl="parChTrans1D3" presStyleIdx="3" presStyleCnt="4"/>
      <dgm:spPr/>
    </dgm:pt>
    <dgm:pt modelId="{418575A4-8581-4990-9ABB-19D2353C7890}" type="pres">
      <dgm:prSet presAssocID="{BA8B20F7-271B-4EE9-9A84-23BB78B7924B}" presName="connTx" presStyleLbl="parChTrans1D3" presStyleIdx="3" presStyleCnt="4"/>
      <dgm:spPr/>
    </dgm:pt>
    <dgm:pt modelId="{325800D1-4442-4184-B82A-5CEF59116DEC}" type="pres">
      <dgm:prSet presAssocID="{68BB13CD-DA0C-4BEA-9F27-5470ACF85E8D}" presName="root2" presStyleCnt="0"/>
      <dgm:spPr/>
    </dgm:pt>
    <dgm:pt modelId="{E7CB7E25-7C8A-4F59-A762-4D645F07AE5F}" type="pres">
      <dgm:prSet presAssocID="{68BB13CD-DA0C-4BEA-9F27-5470ACF85E8D}" presName="LevelTwoTextNode" presStyleLbl="node3" presStyleIdx="3" presStyleCnt="4" custScaleX="205421" custScaleY="115876">
        <dgm:presLayoutVars>
          <dgm:chPref val="3"/>
        </dgm:presLayoutVars>
      </dgm:prSet>
      <dgm:spPr/>
    </dgm:pt>
    <dgm:pt modelId="{D2028FFD-44C0-456E-84C9-1AA70AB5965A}" type="pres">
      <dgm:prSet presAssocID="{68BB13CD-DA0C-4BEA-9F27-5470ACF85E8D}" presName="level3hierChild" presStyleCnt="0"/>
      <dgm:spPr/>
    </dgm:pt>
  </dgm:ptLst>
  <dgm:cxnLst>
    <dgm:cxn modelId="{D0CF280C-185F-4FA0-956D-A1C913750A64}" type="presOf" srcId="{84EDBFDB-63B2-45B3-912C-96532CB060DC}" destId="{85057337-0930-466F-A81D-043B5F7B1AE5}" srcOrd="0" destOrd="0" presId="urn:microsoft.com/office/officeart/2005/8/layout/hierarchy2"/>
    <dgm:cxn modelId="{5C149516-1686-40AA-BC56-8F7A7B641C22}" srcId="{81CE8295-C358-4F49-8F6E-619C84F7B36C}" destId="{0B768A54-BCD6-4390-AD61-F24395886CD3}" srcOrd="0" destOrd="0" parTransId="{0B06257B-465F-4050-920C-913AF3A3E80A}" sibTransId="{74F1CE03-C1BD-4B2F-ABE1-37B2AFBA77D8}"/>
    <dgm:cxn modelId="{F8917C21-0B7F-42D5-90F1-6C1219E0542E}" type="presOf" srcId="{81CE8295-C358-4F49-8F6E-619C84F7B36C}" destId="{C50EB0EB-E7CC-4964-BAB3-26A30F5C312D}" srcOrd="0" destOrd="0" presId="urn:microsoft.com/office/officeart/2005/8/layout/hierarchy2"/>
    <dgm:cxn modelId="{A742BC22-EE93-4FE2-B1E8-DE9E5851DF46}" srcId="{A6E93DD8-1494-4873-9DFD-6AC10E9A266F}" destId="{68BB13CD-DA0C-4BEA-9F27-5470ACF85E8D}" srcOrd="0" destOrd="0" parTransId="{BA8B20F7-271B-4EE9-9A84-23BB78B7924B}" sibTransId="{390EDADF-8378-46BF-9DE1-B9F506FE6880}"/>
    <dgm:cxn modelId="{2806E229-3EC6-4029-8C7C-47B15B524111}" type="presOf" srcId="{23E679CE-1FC7-4906-AD06-7F5856488B0C}" destId="{36B12EFC-F95E-4C9A-B1AF-58EF07982C7A}" srcOrd="0" destOrd="0" presId="urn:microsoft.com/office/officeart/2005/8/layout/hierarchy2"/>
    <dgm:cxn modelId="{96B8B82B-5838-4159-836A-C41D37657C82}" type="presOf" srcId="{BA8B20F7-271B-4EE9-9A84-23BB78B7924B}" destId="{E457F5B6-FC9B-4557-9AC9-4AF899D060FD}" srcOrd="0" destOrd="0" presId="urn:microsoft.com/office/officeart/2005/8/layout/hierarchy2"/>
    <dgm:cxn modelId="{C029A44D-C531-4A13-9593-AA4A9A923E1C}" type="presOf" srcId="{4A9ADE82-29BA-4805-8C44-77ACB84E5A48}" destId="{5FDFA1A5-4F46-4BEC-BE8A-60DBB9CBE9B0}" srcOrd="1" destOrd="0" presId="urn:microsoft.com/office/officeart/2005/8/layout/hierarchy2"/>
    <dgm:cxn modelId="{05F3594F-4870-4F3D-9FEB-6F8977B540CF}" type="presOf" srcId="{41BF16C7-3DC6-40F0-BCFE-FBE1FD99403C}" destId="{6ED9BC6C-BECB-4DDD-BDC6-84E4296C5F43}" srcOrd="0" destOrd="0" presId="urn:microsoft.com/office/officeart/2005/8/layout/hierarchy2"/>
    <dgm:cxn modelId="{77A79C6F-DAD0-4353-800F-022C0F3F6ECD}" type="presOf" srcId="{D0064271-E112-4A2C-8D8A-B614BA40E5B8}" destId="{85CC0F4A-E56F-45BD-A5D9-F9627F317D4C}" srcOrd="0" destOrd="0" presId="urn:microsoft.com/office/officeart/2005/8/layout/hierarchy2"/>
    <dgm:cxn modelId="{17762570-9486-4090-A2C7-83B22B367636}" type="presOf" srcId="{4A9ADE82-29BA-4805-8C44-77ACB84E5A48}" destId="{8F61A786-4F52-4C09-B797-ACC9C2A2E132}" srcOrd="0" destOrd="0" presId="urn:microsoft.com/office/officeart/2005/8/layout/hierarchy2"/>
    <dgm:cxn modelId="{5FD7EA77-6071-4303-9846-96D02F5ABEE8}" srcId="{23E679CE-1FC7-4906-AD06-7F5856488B0C}" destId="{4CCE4427-8B24-4D96-AF50-2844FCF69D94}" srcOrd="1" destOrd="0" parTransId="{16DB42F1-6BCF-48DD-9ADA-7607F18809AD}" sibTransId="{AD3B8DC3-29EE-4FC9-AC74-DFFE37D8B57F}"/>
    <dgm:cxn modelId="{3FAF8A79-7208-461F-AEB8-E1D7B686FF84}" srcId="{23E679CE-1FC7-4906-AD06-7F5856488B0C}" destId="{81CE8295-C358-4F49-8F6E-619C84F7B36C}" srcOrd="2" destOrd="0" parTransId="{EED8421A-CA0A-47DB-809E-FBC9D3AC9877}" sibTransId="{A867EFC5-D4F4-4C45-9AB7-2704725A46B3}"/>
    <dgm:cxn modelId="{1352F27C-5E7D-4F9A-8272-848888828F43}" type="presOf" srcId="{05FA2280-17EF-499D-B177-FB3032F1B37D}" destId="{A1ADA21D-FFDD-415D-A1C3-9302F254780D}" srcOrd="0" destOrd="0" presId="urn:microsoft.com/office/officeart/2005/8/layout/hierarchy2"/>
    <dgm:cxn modelId="{A59ECF83-4876-4E3C-8ABF-522C4F804328}" type="presOf" srcId="{D0064271-E112-4A2C-8D8A-B614BA40E5B8}" destId="{1CAEEECF-5CE6-47EE-B0ED-9283A334177C}" srcOrd="1" destOrd="0" presId="urn:microsoft.com/office/officeart/2005/8/layout/hierarchy2"/>
    <dgm:cxn modelId="{2701868B-2F1D-41F4-9EA9-B579322B664B}" type="presOf" srcId="{90D85DC1-D45E-4AA8-AC63-36ED37C6EEAC}" destId="{D83F8009-2B9B-4A13-A177-A95C35C333B5}" srcOrd="0" destOrd="0" presId="urn:microsoft.com/office/officeart/2005/8/layout/hierarchy2"/>
    <dgm:cxn modelId="{1FCA2290-4C91-4AF0-9C2F-EE2611ED21F3}" type="presOf" srcId="{16DB42F1-6BCF-48DD-9ADA-7607F18809AD}" destId="{BE1B3A80-14C6-40C9-B19D-4CEF92C7D826}" srcOrd="0" destOrd="0" presId="urn:microsoft.com/office/officeart/2005/8/layout/hierarchy2"/>
    <dgm:cxn modelId="{13334D92-F268-4D83-9FAC-CE3C95CB73E6}" type="presOf" srcId="{68BB13CD-DA0C-4BEA-9F27-5470ACF85E8D}" destId="{E7CB7E25-7C8A-4F59-A762-4D645F07AE5F}" srcOrd="0" destOrd="0" presId="urn:microsoft.com/office/officeart/2005/8/layout/hierarchy2"/>
    <dgm:cxn modelId="{D7871799-288D-40AE-84A3-CC2A89870884}" type="presOf" srcId="{0B768A54-BCD6-4390-AD61-F24395886CD3}" destId="{29D3EBEF-608A-4982-8360-93E294A80DA5}" srcOrd="0" destOrd="0" presId="urn:microsoft.com/office/officeart/2005/8/layout/hierarchy2"/>
    <dgm:cxn modelId="{C93F9B9B-0A32-4E8D-BF94-DB9D8E33B887}" type="presOf" srcId="{7C8C5252-F9C4-4060-8E80-701B01CB8E7E}" destId="{C159C1F0-CF24-4BE3-85BC-0BB387E1A154}" srcOrd="0" destOrd="0" presId="urn:microsoft.com/office/officeart/2005/8/layout/hierarchy2"/>
    <dgm:cxn modelId="{460BCCA8-D53B-4562-944E-54F603FF5472}" type="presOf" srcId="{BA8B20F7-271B-4EE9-9A84-23BB78B7924B}" destId="{418575A4-8581-4990-9ABB-19D2353C7890}" srcOrd="1" destOrd="0" presId="urn:microsoft.com/office/officeart/2005/8/layout/hierarchy2"/>
    <dgm:cxn modelId="{A6E596B0-656E-4455-BD9E-43CF7777B752}" srcId="{4CCE4427-8B24-4D96-AF50-2844FCF69D94}" destId="{7C8C5252-F9C4-4060-8E80-701B01CB8E7E}" srcOrd="0" destOrd="0" parTransId="{D0064271-E112-4A2C-8D8A-B614BA40E5B8}" sibTransId="{4BD42AE0-991D-4B2B-8279-03BAC260D8DA}"/>
    <dgm:cxn modelId="{FDE811B8-27D6-4E3E-BD7C-A135EC79374A}" srcId="{23E679CE-1FC7-4906-AD06-7F5856488B0C}" destId="{A6E93DD8-1494-4873-9DFD-6AC10E9A266F}" srcOrd="3" destOrd="0" parTransId="{41BF16C7-3DC6-40F0-BCFE-FBE1FD99403C}" sibTransId="{ACB8A4E9-1AA2-4CD4-8226-08540A467B12}"/>
    <dgm:cxn modelId="{1785A6B9-C756-4F31-9355-C95F9934B15B}" type="presOf" srcId="{4CCE4427-8B24-4D96-AF50-2844FCF69D94}" destId="{82C68C53-AAF0-49AA-BA2C-8E21B7A2468D}" srcOrd="0" destOrd="0" presId="urn:microsoft.com/office/officeart/2005/8/layout/hierarchy2"/>
    <dgm:cxn modelId="{9F4903BC-73E4-4AAD-9E8C-325A73248862}" type="presOf" srcId="{A6E93DD8-1494-4873-9DFD-6AC10E9A266F}" destId="{96BE6D92-20FF-486A-826A-8269B6C8106C}" srcOrd="0" destOrd="0" presId="urn:microsoft.com/office/officeart/2005/8/layout/hierarchy2"/>
    <dgm:cxn modelId="{D5F022CD-69B5-4CA1-8E39-4D60BE16ADF7}" type="presOf" srcId="{7930E7E7-3713-483A-94E2-2B998B5B4910}" destId="{48A46019-C3DF-4571-B679-AF333A13EEA5}" srcOrd="0" destOrd="0" presId="urn:microsoft.com/office/officeart/2005/8/layout/hierarchy2"/>
    <dgm:cxn modelId="{D631D4CE-777A-4821-9134-45348EA8E97A}" srcId="{90D85DC1-D45E-4AA8-AC63-36ED37C6EEAC}" destId="{23E679CE-1FC7-4906-AD06-7F5856488B0C}" srcOrd="0" destOrd="0" parTransId="{1E6D19B2-9B48-4443-9404-E660263B4B7F}" sibTransId="{F83B1E7D-3972-4213-8838-CAA512EE07AE}"/>
    <dgm:cxn modelId="{1E10EDCF-047D-4599-8173-D0707F44E398}" type="presOf" srcId="{84EDBFDB-63B2-45B3-912C-96532CB060DC}" destId="{C410C535-DCD1-4027-B3B4-95F6176A8A21}" srcOrd="1" destOrd="0" presId="urn:microsoft.com/office/officeart/2005/8/layout/hierarchy2"/>
    <dgm:cxn modelId="{B94F16D6-A80A-497E-8C8B-55617B10F519}" type="presOf" srcId="{0B06257B-465F-4050-920C-913AF3A3E80A}" destId="{438EB7D3-B133-4D62-89D0-D9EE3DD5DD78}" srcOrd="1" destOrd="0" presId="urn:microsoft.com/office/officeart/2005/8/layout/hierarchy2"/>
    <dgm:cxn modelId="{14561FDD-6587-49EB-B974-1A5B75D9E894}" type="presOf" srcId="{EED8421A-CA0A-47DB-809E-FBC9D3AC9877}" destId="{704207FF-9912-4960-A8EB-20ED3819EB6F}" srcOrd="0" destOrd="0" presId="urn:microsoft.com/office/officeart/2005/8/layout/hierarchy2"/>
    <dgm:cxn modelId="{772D14E1-88B7-4FB5-97B0-A7D1F0EF8F34}" srcId="{05FA2280-17EF-499D-B177-FB3032F1B37D}" destId="{7930E7E7-3713-483A-94E2-2B998B5B4910}" srcOrd="0" destOrd="0" parTransId="{4A9ADE82-29BA-4805-8C44-77ACB84E5A48}" sibTransId="{D19E6A59-8624-4FE0-BFE9-9F0898DB59A5}"/>
    <dgm:cxn modelId="{255B72E7-9EC8-4064-A965-D5E9A43DBD10}" srcId="{23E679CE-1FC7-4906-AD06-7F5856488B0C}" destId="{05FA2280-17EF-499D-B177-FB3032F1B37D}" srcOrd="0" destOrd="0" parTransId="{84EDBFDB-63B2-45B3-912C-96532CB060DC}" sibTransId="{ED4F381F-9D52-4EA4-87E2-94A5C1AAD7B5}"/>
    <dgm:cxn modelId="{68E792E8-4612-4AF2-98A0-76ABD95E2F9A}" type="presOf" srcId="{41BF16C7-3DC6-40F0-BCFE-FBE1FD99403C}" destId="{6F6F9BCC-41E7-4334-9354-1D69637CB991}" srcOrd="1" destOrd="0" presId="urn:microsoft.com/office/officeart/2005/8/layout/hierarchy2"/>
    <dgm:cxn modelId="{B104A6EB-D177-43D4-BDCF-03232B552784}" type="presOf" srcId="{EED8421A-CA0A-47DB-809E-FBC9D3AC9877}" destId="{B2D66494-2317-4C95-9197-6D8C7D45E666}" srcOrd="1" destOrd="0" presId="urn:microsoft.com/office/officeart/2005/8/layout/hierarchy2"/>
    <dgm:cxn modelId="{88055CF3-500B-4A56-8417-91D1406F81F6}" type="presOf" srcId="{16DB42F1-6BCF-48DD-9ADA-7607F18809AD}" destId="{C732AC13-CD6E-46F7-9DA7-408534326371}" srcOrd="1" destOrd="0" presId="urn:microsoft.com/office/officeart/2005/8/layout/hierarchy2"/>
    <dgm:cxn modelId="{23009AFB-8548-4E85-84AA-65915AF78D34}" type="presOf" srcId="{0B06257B-465F-4050-920C-913AF3A3E80A}" destId="{C672C696-E496-4C0E-A508-C80378493F91}" srcOrd="0" destOrd="0" presId="urn:microsoft.com/office/officeart/2005/8/layout/hierarchy2"/>
    <dgm:cxn modelId="{8C3F4E90-A6C0-47F2-85B3-17ED98195F46}" type="presParOf" srcId="{D83F8009-2B9B-4A13-A177-A95C35C333B5}" destId="{4935BB67-BE68-40CA-B72F-748A8C74AE61}" srcOrd="0" destOrd="0" presId="urn:microsoft.com/office/officeart/2005/8/layout/hierarchy2"/>
    <dgm:cxn modelId="{17D5DADC-54E4-4066-929E-7C81495F394C}" type="presParOf" srcId="{4935BB67-BE68-40CA-B72F-748A8C74AE61}" destId="{36B12EFC-F95E-4C9A-B1AF-58EF07982C7A}" srcOrd="0" destOrd="0" presId="urn:microsoft.com/office/officeart/2005/8/layout/hierarchy2"/>
    <dgm:cxn modelId="{418E9CF2-F354-46AB-ADE4-9CACC7846845}" type="presParOf" srcId="{4935BB67-BE68-40CA-B72F-748A8C74AE61}" destId="{A8B440C1-A37A-4DB9-B324-72EF919E29A2}" srcOrd="1" destOrd="0" presId="urn:microsoft.com/office/officeart/2005/8/layout/hierarchy2"/>
    <dgm:cxn modelId="{C27DB41E-4F8E-4967-B257-7924F72EE392}" type="presParOf" srcId="{A8B440C1-A37A-4DB9-B324-72EF919E29A2}" destId="{85057337-0930-466F-A81D-043B5F7B1AE5}" srcOrd="0" destOrd="0" presId="urn:microsoft.com/office/officeart/2005/8/layout/hierarchy2"/>
    <dgm:cxn modelId="{10C117DE-99E7-471D-A733-C9BA84ED9AC7}" type="presParOf" srcId="{85057337-0930-466F-A81D-043B5F7B1AE5}" destId="{C410C535-DCD1-4027-B3B4-95F6176A8A21}" srcOrd="0" destOrd="0" presId="urn:microsoft.com/office/officeart/2005/8/layout/hierarchy2"/>
    <dgm:cxn modelId="{733E42BD-AC7E-4062-9EDF-C4C64ADE6B8D}" type="presParOf" srcId="{A8B440C1-A37A-4DB9-B324-72EF919E29A2}" destId="{6C1B7AFB-7532-495B-894E-BD12EE69D527}" srcOrd="1" destOrd="0" presId="urn:microsoft.com/office/officeart/2005/8/layout/hierarchy2"/>
    <dgm:cxn modelId="{6C3B65E3-B304-4ACD-BD47-E7A77EE90061}" type="presParOf" srcId="{6C1B7AFB-7532-495B-894E-BD12EE69D527}" destId="{A1ADA21D-FFDD-415D-A1C3-9302F254780D}" srcOrd="0" destOrd="0" presId="urn:microsoft.com/office/officeart/2005/8/layout/hierarchy2"/>
    <dgm:cxn modelId="{B47002B0-96F5-44B3-AD89-537AD06F80DD}" type="presParOf" srcId="{6C1B7AFB-7532-495B-894E-BD12EE69D527}" destId="{3266D2D9-C2C2-4E2C-B953-9FB62BFFF8DB}" srcOrd="1" destOrd="0" presId="urn:microsoft.com/office/officeart/2005/8/layout/hierarchy2"/>
    <dgm:cxn modelId="{98504DBE-A109-4249-A179-CED133E981F8}" type="presParOf" srcId="{3266D2D9-C2C2-4E2C-B953-9FB62BFFF8DB}" destId="{8F61A786-4F52-4C09-B797-ACC9C2A2E132}" srcOrd="0" destOrd="0" presId="urn:microsoft.com/office/officeart/2005/8/layout/hierarchy2"/>
    <dgm:cxn modelId="{0045C296-7D4B-4D13-9770-F0A416F8963D}" type="presParOf" srcId="{8F61A786-4F52-4C09-B797-ACC9C2A2E132}" destId="{5FDFA1A5-4F46-4BEC-BE8A-60DBB9CBE9B0}" srcOrd="0" destOrd="0" presId="urn:microsoft.com/office/officeart/2005/8/layout/hierarchy2"/>
    <dgm:cxn modelId="{AFB7586F-76E5-4638-B3BB-3AF21CBDC35D}" type="presParOf" srcId="{3266D2D9-C2C2-4E2C-B953-9FB62BFFF8DB}" destId="{03E6D33A-8325-4B33-9BD1-60A7562421FC}" srcOrd="1" destOrd="0" presId="urn:microsoft.com/office/officeart/2005/8/layout/hierarchy2"/>
    <dgm:cxn modelId="{2D45E0DE-3685-445D-B8F8-C5E5D057BEF3}" type="presParOf" srcId="{03E6D33A-8325-4B33-9BD1-60A7562421FC}" destId="{48A46019-C3DF-4571-B679-AF333A13EEA5}" srcOrd="0" destOrd="0" presId="urn:microsoft.com/office/officeart/2005/8/layout/hierarchy2"/>
    <dgm:cxn modelId="{FDD21AF4-A1E0-4470-8BFC-A979144FB3A0}" type="presParOf" srcId="{03E6D33A-8325-4B33-9BD1-60A7562421FC}" destId="{15AD6662-1B8B-4F64-9467-93117857DE13}" srcOrd="1" destOrd="0" presId="urn:microsoft.com/office/officeart/2005/8/layout/hierarchy2"/>
    <dgm:cxn modelId="{2509501D-D2B3-42A8-B778-F6BC734F7C16}" type="presParOf" srcId="{A8B440C1-A37A-4DB9-B324-72EF919E29A2}" destId="{BE1B3A80-14C6-40C9-B19D-4CEF92C7D826}" srcOrd="2" destOrd="0" presId="urn:microsoft.com/office/officeart/2005/8/layout/hierarchy2"/>
    <dgm:cxn modelId="{8C71FD39-34EA-4089-B2B9-62F5AA8570D2}" type="presParOf" srcId="{BE1B3A80-14C6-40C9-B19D-4CEF92C7D826}" destId="{C732AC13-CD6E-46F7-9DA7-408534326371}" srcOrd="0" destOrd="0" presId="urn:microsoft.com/office/officeart/2005/8/layout/hierarchy2"/>
    <dgm:cxn modelId="{A4DEBD80-EEB0-454F-A77B-D3C4ADF32EDC}" type="presParOf" srcId="{A8B440C1-A37A-4DB9-B324-72EF919E29A2}" destId="{89B84400-D9AB-425D-BAE8-1677423481FA}" srcOrd="3" destOrd="0" presId="urn:microsoft.com/office/officeart/2005/8/layout/hierarchy2"/>
    <dgm:cxn modelId="{1B855EA1-5048-4EF0-B288-73731AAA846B}" type="presParOf" srcId="{89B84400-D9AB-425D-BAE8-1677423481FA}" destId="{82C68C53-AAF0-49AA-BA2C-8E21B7A2468D}" srcOrd="0" destOrd="0" presId="urn:microsoft.com/office/officeart/2005/8/layout/hierarchy2"/>
    <dgm:cxn modelId="{E41A9783-988E-4193-8ABD-EE30FDA82A38}" type="presParOf" srcId="{89B84400-D9AB-425D-BAE8-1677423481FA}" destId="{1CFB5367-76DC-4BC9-BC78-177D76B0BF83}" srcOrd="1" destOrd="0" presId="urn:microsoft.com/office/officeart/2005/8/layout/hierarchy2"/>
    <dgm:cxn modelId="{C1251ECA-36B4-48B2-A227-2F5D20A32797}" type="presParOf" srcId="{1CFB5367-76DC-4BC9-BC78-177D76B0BF83}" destId="{85CC0F4A-E56F-45BD-A5D9-F9627F317D4C}" srcOrd="0" destOrd="0" presId="urn:microsoft.com/office/officeart/2005/8/layout/hierarchy2"/>
    <dgm:cxn modelId="{858A062C-B9CC-4123-88E6-8B0FCB8F32CA}" type="presParOf" srcId="{85CC0F4A-E56F-45BD-A5D9-F9627F317D4C}" destId="{1CAEEECF-5CE6-47EE-B0ED-9283A334177C}" srcOrd="0" destOrd="0" presId="urn:microsoft.com/office/officeart/2005/8/layout/hierarchy2"/>
    <dgm:cxn modelId="{52774547-AC1E-42D7-9DBA-40CD63B7CD63}" type="presParOf" srcId="{1CFB5367-76DC-4BC9-BC78-177D76B0BF83}" destId="{B49E7937-D2D3-4890-812E-A3E34EA7F016}" srcOrd="1" destOrd="0" presId="urn:microsoft.com/office/officeart/2005/8/layout/hierarchy2"/>
    <dgm:cxn modelId="{C21FBDFF-BE17-4F12-BC82-A49D12A6DDA6}" type="presParOf" srcId="{B49E7937-D2D3-4890-812E-A3E34EA7F016}" destId="{C159C1F0-CF24-4BE3-85BC-0BB387E1A154}" srcOrd="0" destOrd="0" presId="urn:microsoft.com/office/officeart/2005/8/layout/hierarchy2"/>
    <dgm:cxn modelId="{1DF57E3A-7A25-4E7D-AF57-111DC57FE392}" type="presParOf" srcId="{B49E7937-D2D3-4890-812E-A3E34EA7F016}" destId="{67CC3D48-5732-4CBB-8205-42B36F79D4B3}" srcOrd="1" destOrd="0" presId="urn:microsoft.com/office/officeart/2005/8/layout/hierarchy2"/>
    <dgm:cxn modelId="{C95F559D-5708-46AC-B274-3C457A4F455C}" type="presParOf" srcId="{A8B440C1-A37A-4DB9-B324-72EF919E29A2}" destId="{704207FF-9912-4960-A8EB-20ED3819EB6F}" srcOrd="4" destOrd="0" presId="urn:microsoft.com/office/officeart/2005/8/layout/hierarchy2"/>
    <dgm:cxn modelId="{0FBCE7E0-73D1-47BF-9FE6-151D79D8D44B}" type="presParOf" srcId="{704207FF-9912-4960-A8EB-20ED3819EB6F}" destId="{B2D66494-2317-4C95-9197-6D8C7D45E666}" srcOrd="0" destOrd="0" presId="urn:microsoft.com/office/officeart/2005/8/layout/hierarchy2"/>
    <dgm:cxn modelId="{0CC1538B-C9DC-427B-AF7C-225785C1469F}" type="presParOf" srcId="{A8B440C1-A37A-4DB9-B324-72EF919E29A2}" destId="{92C05264-2CBD-47A2-9643-CCBF7098ADF1}" srcOrd="5" destOrd="0" presId="urn:microsoft.com/office/officeart/2005/8/layout/hierarchy2"/>
    <dgm:cxn modelId="{B4DCDFD5-206E-42E7-8BB0-86F7A6B0F140}" type="presParOf" srcId="{92C05264-2CBD-47A2-9643-CCBF7098ADF1}" destId="{C50EB0EB-E7CC-4964-BAB3-26A30F5C312D}" srcOrd="0" destOrd="0" presId="urn:microsoft.com/office/officeart/2005/8/layout/hierarchy2"/>
    <dgm:cxn modelId="{C765452F-AA76-4EED-AEF9-9FBC1BE0CF6B}" type="presParOf" srcId="{92C05264-2CBD-47A2-9643-CCBF7098ADF1}" destId="{0AF7E866-D380-4977-AD61-3E240D19B7D3}" srcOrd="1" destOrd="0" presId="urn:microsoft.com/office/officeart/2005/8/layout/hierarchy2"/>
    <dgm:cxn modelId="{8905397B-F887-4BA7-9222-553F0DFE99BB}" type="presParOf" srcId="{0AF7E866-D380-4977-AD61-3E240D19B7D3}" destId="{C672C696-E496-4C0E-A508-C80378493F91}" srcOrd="0" destOrd="0" presId="urn:microsoft.com/office/officeart/2005/8/layout/hierarchy2"/>
    <dgm:cxn modelId="{3DCEF709-9BE8-4752-8AF5-A598DDCA5E6A}" type="presParOf" srcId="{C672C696-E496-4C0E-A508-C80378493F91}" destId="{438EB7D3-B133-4D62-89D0-D9EE3DD5DD78}" srcOrd="0" destOrd="0" presId="urn:microsoft.com/office/officeart/2005/8/layout/hierarchy2"/>
    <dgm:cxn modelId="{73109AFF-173D-471B-BA10-496BDD654C86}" type="presParOf" srcId="{0AF7E866-D380-4977-AD61-3E240D19B7D3}" destId="{56402CB7-AF44-4CEC-8C04-D25187B3D453}" srcOrd="1" destOrd="0" presId="urn:microsoft.com/office/officeart/2005/8/layout/hierarchy2"/>
    <dgm:cxn modelId="{7D988172-1C65-4E2F-9B67-1DF60D7EE0D0}" type="presParOf" srcId="{56402CB7-AF44-4CEC-8C04-D25187B3D453}" destId="{29D3EBEF-608A-4982-8360-93E294A80DA5}" srcOrd="0" destOrd="0" presId="urn:microsoft.com/office/officeart/2005/8/layout/hierarchy2"/>
    <dgm:cxn modelId="{2C842216-CBFA-4C3D-8523-2846BA3E7888}" type="presParOf" srcId="{56402CB7-AF44-4CEC-8C04-D25187B3D453}" destId="{29F4FC5F-0F34-4E21-8C6A-E58DE64AB9A4}" srcOrd="1" destOrd="0" presId="urn:microsoft.com/office/officeart/2005/8/layout/hierarchy2"/>
    <dgm:cxn modelId="{3DD2FCA6-E77E-4FB8-8A4F-FEF628CACF60}" type="presParOf" srcId="{A8B440C1-A37A-4DB9-B324-72EF919E29A2}" destId="{6ED9BC6C-BECB-4DDD-BDC6-84E4296C5F43}" srcOrd="6" destOrd="0" presId="urn:microsoft.com/office/officeart/2005/8/layout/hierarchy2"/>
    <dgm:cxn modelId="{8084FF5C-30B9-4001-9997-37FE9AE191D2}" type="presParOf" srcId="{6ED9BC6C-BECB-4DDD-BDC6-84E4296C5F43}" destId="{6F6F9BCC-41E7-4334-9354-1D69637CB991}" srcOrd="0" destOrd="0" presId="urn:microsoft.com/office/officeart/2005/8/layout/hierarchy2"/>
    <dgm:cxn modelId="{BDAC1F00-222D-482C-A6DD-5F8D0A5338DA}" type="presParOf" srcId="{A8B440C1-A37A-4DB9-B324-72EF919E29A2}" destId="{A597F0FB-94D2-490D-8AB0-DC3262C03B14}" srcOrd="7" destOrd="0" presId="urn:microsoft.com/office/officeart/2005/8/layout/hierarchy2"/>
    <dgm:cxn modelId="{A92B9C11-959C-4D4F-990F-372FD7E5287C}" type="presParOf" srcId="{A597F0FB-94D2-490D-8AB0-DC3262C03B14}" destId="{96BE6D92-20FF-486A-826A-8269B6C8106C}" srcOrd="0" destOrd="0" presId="urn:microsoft.com/office/officeart/2005/8/layout/hierarchy2"/>
    <dgm:cxn modelId="{9EA9C256-1AE8-41EB-87C8-499111C00D84}" type="presParOf" srcId="{A597F0FB-94D2-490D-8AB0-DC3262C03B14}" destId="{FBA7ED8B-0024-40BE-9DCC-AA95FFE8F70C}" srcOrd="1" destOrd="0" presId="urn:microsoft.com/office/officeart/2005/8/layout/hierarchy2"/>
    <dgm:cxn modelId="{B253786C-531D-482B-9504-26157DBF5C5B}" type="presParOf" srcId="{FBA7ED8B-0024-40BE-9DCC-AA95FFE8F70C}" destId="{E457F5B6-FC9B-4557-9AC9-4AF899D060FD}" srcOrd="0" destOrd="0" presId="urn:microsoft.com/office/officeart/2005/8/layout/hierarchy2"/>
    <dgm:cxn modelId="{1F515A61-D32C-4DBC-A86D-9484604DD1B1}" type="presParOf" srcId="{E457F5B6-FC9B-4557-9AC9-4AF899D060FD}" destId="{418575A4-8581-4990-9ABB-19D2353C7890}" srcOrd="0" destOrd="0" presId="urn:microsoft.com/office/officeart/2005/8/layout/hierarchy2"/>
    <dgm:cxn modelId="{B5D892C9-A779-4F46-908F-5EFF2F5F314A}" type="presParOf" srcId="{FBA7ED8B-0024-40BE-9DCC-AA95FFE8F70C}" destId="{325800D1-4442-4184-B82A-5CEF59116DEC}" srcOrd="1" destOrd="0" presId="urn:microsoft.com/office/officeart/2005/8/layout/hierarchy2"/>
    <dgm:cxn modelId="{8F0960B5-F64A-4991-8765-710CAD593762}" type="presParOf" srcId="{325800D1-4442-4184-B82A-5CEF59116DEC}" destId="{E7CB7E25-7C8A-4F59-A762-4D645F07AE5F}" srcOrd="0" destOrd="0" presId="urn:microsoft.com/office/officeart/2005/8/layout/hierarchy2"/>
    <dgm:cxn modelId="{24683E2A-5415-4B77-96E4-8A7789CD4D08}" type="presParOf" srcId="{325800D1-4442-4184-B82A-5CEF59116DEC}" destId="{D2028FFD-44C0-456E-84C9-1AA70AB5965A}" srcOrd="1" destOrd="0" presId="urn:microsoft.com/office/officeart/2005/8/layout/hierarchy2"/>
  </dgm:cxnLst>
  <dgm:bg>
    <a:solidFill>
      <a:schemeClr val="accent1">
        <a:lumMod val="20000"/>
        <a:lumOff val="80000"/>
      </a:schemeClr>
    </a:solidFill>
  </dgm:bg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C5E2BC95-FA89-4781-815C-19E2280EF4B3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B6CF15C-0F0E-4E2C-8747-ABD2351A13DA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000"/>
            <a:t>Injusto delictual</a:t>
          </a:r>
          <a:endParaRPr lang="es-ES" sz="2000" dirty="0"/>
        </a:p>
      </dgm:t>
    </dgm:pt>
    <dgm:pt modelId="{DB354E0E-C35A-4D7C-BC8E-8A6C763E6CD6}" type="parTrans" cxnId="{B58BE388-F6B3-493A-95EF-418A2CDE3288}">
      <dgm:prSet/>
      <dgm:spPr/>
      <dgm:t>
        <a:bodyPr/>
        <a:lstStyle/>
        <a:p>
          <a:endParaRPr lang="es-ES"/>
        </a:p>
      </dgm:t>
    </dgm:pt>
    <dgm:pt modelId="{8FD20DDE-5E5D-4334-A87A-F287647EC838}" type="sibTrans" cxnId="{B58BE388-F6B3-493A-95EF-418A2CDE3288}">
      <dgm:prSet/>
      <dgm:spPr/>
      <dgm:t>
        <a:bodyPr/>
        <a:lstStyle/>
        <a:p>
          <a:endParaRPr lang="es-ES"/>
        </a:p>
      </dgm:t>
    </dgm:pt>
    <dgm:pt modelId="{D9A5078C-5602-4890-BDFC-7179FACACA08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000"/>
            <a:t>Formal</a:t>
          </a:r>
          <a:endParaRPr lang="es-ES" sz="2000" dirty="0"/>
        </a:p>
      </dgm:t>
    </dgm:pt>
    <dgm:pt modelId="{40AC39F2-2A5C-4BD1-88CE-6FD7819A5530}" type="parTrans" cxnId="{2BB28F43-D2B4-4200-8983-7AD3F670EB8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7232EB6-0D72-4383-A91D-CDA4D6D53B28}" type="sibTrans" cxnId="{2BB28F43-D2B4-4200-8983-7AD3F670EB80}">
      <dgm:prSet/>
      <dgm:spPr/>
      <dgm:t>
        <a:bodyPr/>
        <a:lstStyle/>
        <a:p>
          <a:endParaRPr lang="es-ES"/>
        </a:p>
      </dgm:t>
    </dgm:pt>
    <dgm:pt modelId="{E61DEDC3-BC71-406F-8E8E-8B61F06CA58C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000"/>
            <a:t>Material</a:t>
          </a:r>
          <a:endParaRPr lang="es-ES" sz="2000" dirty="0"/>
        </a:p>
      </dgm:t>
    </dgm:pt>
    <dgm:pt modelId="{AFCAD2BB-5C27-4035-A1E0-6143C7C3222A}" type="parTrans" cxnId="{44BCBD3A-2732-4EA7-8E89-53FAAC04801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6428EB8B-E484-4013-86C7-E3FBEB6539CE}" type="sibTrans" cxnId="{44BCBD3A-2732-4EA7-8E89-53FAAC048015}">
      <dgm:prSet/>
      <dgm:spPr/>
      <dgm:t>
        <a:bodyPr/>
        <a:lstStyle/>
        <a:p>
          <a:endParaRPr lang="es-ES"/>
        </a:p>
      </dgm:t>
    </dgm:pt>
    <dgm:pt modelId="{71020A59-002E-4297-956D-46B7393473DC}">
      <dgm:prSet custT="1"/>
      <dgm:spPr/>
      <dgm:t>
        <a:bodyPr/>
        <a:lstStyle/>
        <a:p>
          <a:r>
            <a:rPr lang="es-ES" sz="2000"/>
            <a:t>Verbo (s) rector (es)</a:t>
          </a:r>
          <a:endParaRPr lang="es-ES" sz="2000" dirty="0"/>
        </a:p>
      </dgm:t>
    </dgm:pt>
    <dgm:pt modelId="{C9DFCBFB-A2BF-4398-B161-20EDF121F08D}" type="parTrans" cxnId="{315516E6-34B1-437F-A248-D1B8470AF50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4C9AE4A-8BDD-496B-BEFE-AE0C5CECF24A}" type="sibTrans" cxnId="{315516E6-34B1-437F-A248-D1B8470AF509}">
      <dgm:prSet/>
      <dgm:spPr/>
      <dgm:t>
        <a:bodyPr/>
        <a:lstStyle/>
        <a:p>
          <a:endParaRPr lang="es-ES"/>
        </a:p>
      </dgm:t>
    </dgm:pt>
    <dgm:pt modelId="{165064C3-AFD9-4FD1-BD8A-67C9F299B496}">
      <dgm:prSet custT="1"/>
      <dgm:spPr/>
      <dgm:t>
        <a:bodyPr/>
        <a:lstStyle/>
        <a:p>
          <a:r>
            <a:rPr lang="es-ES" sz="2000" dirty="0"/>
            <a:t>Elemento descriptivo</a:t>
          </a:r>
        </a:p>
      </dgm:t>
    </dgm:pt>
    <dgm:pt modelId="{A426D614-EDEA-47FD-AE4B-44CA8F1B8EDB}" type="parTrans" cxnId="{C432A859-CBAD-44EF-BC65-9C9797999C8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240E0B1-00EE-476C-AB84-E3153C3FEC3E}" type="sibTrans" cxnId="{C432A859-CBAD-44EF-BC65-9C9797999C87}">
      <dgm:prSet/>
      <dgm:spPr/>
      <dgm:t>
        <a:bodyPr/>
        <a:lstStyle/>
        <a:p>
          <a:endParaRPr lang="es-ES"/>
        </a:p>
      </dgm:t>
    </dgm:pt>
    <dgm:pt modelId="{E35EC3B9-5BEA-4E5A-AF6E-5B2F72C5071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000"/>
            <a:t>Norma prohibitiva</a:t>
          </a:r>
          <a:endParaRPr lang="es-ES" sz="2000" dirty="0"/>
        </a:p>
      </dgm:t>
    </dgm:pt>
    <dgm:pt modelId="{05C9DF45-70A4-4BFC-8D93-941EF9DAE81C}" type="parTrans" cxnId="{7D41672F-5611-44E5-AF95-6649CFB8E4E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EF6C0A5-3AC0-4C28-BD09-EB5CAD0B4B4C}" type="sibTrans" cxnId="{7D41672F-5611-44E5-AF95-6649CFB8E4E4}">
      <dgm:prSet/>
      <dgm:spPr/>
      <dgm:t>
        <a:bodyPr/>
        <a:lstStyle/>
        <a:p>
          <a:endParaRPr lang="es-ES"/>
        </a:p>
      </dgm:t>
    </dgm:pt>
    <dgm:pt modelId="{C251C939-A379-45E8-90BA-CA2072ED950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000" dirty="0"/>
            <a:t>Norma de mandato</a:t>
          </a:r>
          <a:endParaRPr lang="es-PE" sz="2000" dirty="0"/>
        </a:p>
      </dgm:t>
    </dgm:pt>
    <dgm:pt modelId="{68B06135-023B-4933-8297-CC03335B1BA0}" type="parTrans" cxnId="{2F30165C-6D30-452B-BD8D-E72FBD1F7CE0}">
      <dgm:prSet/>
      <dgm:spPr/>
      <dgm:t>
        <a:bodyPr/>
        <a:lstStyle/>
        <a:p>
          <a:endParaRPr lang="es-PE"/>
        </a:p>
      </dgm:t>
    </dgm:pt>
    <dgm:pt modelId="{F974BB1A-E9A1-438C-9A9B-2A5187533857}" type="sibTrans" cxnId="{2F30165C-6D30-452B-BD8D-E72FBD1F7CE0}">
      <dgm:prSet/>
      <dgm:spPr/>
      <dgm:t>
        <a:bodyPr/>
        <a:lstStyle/>
        <a:p>
          <a:endParaRPr lang="es-PE"/>
        </a:p>
      </dgm:t>
    </dgm:pt>
    <dgm:pt modelId="{E2DDD2DE-8C9C-4026-BF55-0D154B441BDE}">
      <dgm:prSet/>
      <dgm:spPr/>
      <dgm:t>
        <a:bodyPr/>
        <a:lstStyle/>
        <a:p>
          <a:r>
            <a:rPr lang="es-ES" dirty="0"/>
            <a:t>Elemento normativo</a:t>
          </a:r>
          <a:endParaRPr lang="es-PE" dirty="0"/>
        </a:p>
      </dgm:t>
    </dgm:pt>
    <dgm:pt modelId="{C3E827F1-D68C-4B82-99A2-E9FFFDAB626A}" type="parTrans" cxnId="{F4FAF41C-38EE-4644-83B2-5D6CA6F8CA4D}">
      <dgm:prSet/>
      <dgm:spPr/>
      <dgm:t>
        <a:bodyPr/>
        <a:lstStyle/>
        <a:p>
          <a:endParaRPr lang="es-PE"/>
        </a:p>
      </dgm:t>
    </dgm:pt>
    <dgm:pt modelId="{2B41EF7A-78D8-490B-9AF6-474B4077504F}" type="sibTrans" cxnId="{F4FAF41C-38EE-4644-83B2-5D6CA6F8CA4D}">
      <dgm:prSet/>
      <dgm:spPr/>
      <dgm:t>
        <a:bodyPr/>
        <a:lstStyle/>
        <a:p>
          <a:endParaRPr lang="es-PE"/>
        </a:p>
      </dgm:t>
    </dgm:pt>
    <dgm:pt modelId="{181F529B-BBD8-45BF-82EA-EFCC2FCE00D8}" type="pres">
      <dgm:prSet presAssocID="{C5E2BC95-FA89-4781-815C-19E2280EF4B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6822228-B3B0-4F22-87DE-3BF968A984F8}" type="pres">
      <dgm:prSet presAssocID="{3B6CF15C-0F0E-4E2C-8747-ABD2351A13DA}" presName="hierRoot1" presStyleCnt="0">
        <dgm:presLayoutVars>
          <dgm:hierBranch val="init"/>
        </dgm:presLayoutVars>
      </dgm:prSet>
      <dgm:spPr/>
    </dgm:pt>
    <dgm:pt modelId="{30AB0891-7324-4E3A-B20F-D3EC2DA65A0C}" type="pres">
      <dgm:prSet presAssocID="{3B6CF15C-0F0E-4E2C-8747-ABD2351A13DA}" presName="rootComposite1" presStyleCnt="0"/>
      <dgm:spPr/>
    </dgm:pt>
    <dgm:pt modelId="{0B71A65C-F141-424F-9910-7170B74DE6FE}" type="pres">
      <dgm:prSet presAssocID="{3B6CF15C-0F0E-4E2C-8747-ABD2351A13DA}" presName="rootText1" presStyleLbl="node0" presStyleIdx="0" presStyleCnt="1" custScaleX="393714" custLinFactNeighborX="95954" custLinFactNeighborY="7583">
        <dgm:presLayoutVars>
          <dgm:chPref val="3"/>
        </dgm:presLayoutVars>
      </dgm:prSet>
      <dgm:spPr/>
    </dgm:pt>
    <dgm:pt modelId="{649A59B6-D05B-4801-8A9B-61F1DFA9AB77}" type="pres">
      <dgm:prSet presAssocID="{3B6CF15C-0F0E-4E2C-8747-ABD2351A13DA}" presName="rootConnector1" presStyleLbl="node1" presStyleIdx="0" presStyleCnt="0"/>
      <dgm:spPr/>
    </dgm:pt>
    <dgm:pt modelId="{FFD92B6A-2791-4C27-AC63-F5888332F5FF}" type="pres">
      <dgm:prSet presAssocID="{3B6CF15C-0F0E-4E2C-8747-ABD2351A13DA}" presName="hierChild2" presStyleCnt="0"/>
      <dgm:spPr/>
    </dgm:pt>
    <dgm:pt modelId="{A789DEA8-E899-4CA7-885F-D922D69DC408}" type="pres">
      <dgm:prSet presAssocID="{40AC39F2-2A5C-4BD1-88CE-6FD7819A5530}" presName="Name37" presStyleLbl="parChTrans1D2" presStyleIdx="0" presStyleCnt="2" custSzX="1821177"/>
      <dgm:spPr/>
    </dgm:pt>
    <dgm:pt modelId="{C25222C0-C18B-4F57-81BB-65EAE1C7DB4A}" type="pres">
      <dgm:prSet presAssocID="{D9A5078C-5602-4890-BDFC-7179FACACA08}" presName="hierRoot2" presStyleCnt="0">
        <dgm:presLayoutVars>
          <dgm:hierBranch val="init"/>
        </dgm:presLayoutVars>
      </dgm:prSet>
      <dgm:spPr/>
    </dgm:pt>
    <dgm:pt modelId="{50FCAA6E-ADCE-4F54-9A77-7EDD8836DBF9}" type="pres">
      <dgm:prSet presAssocID="{D9A5078C-5602-4890-BDFC-7179FACACA08}" presName="rootComposite" presStyleCnt="0"/>
      <dgm:spPr/>
    </dgm:pt>
    <dgm:pt modelId="{734CF48A-433A-4666-A486-5581D42B84F1}" type="pres">
      <dgm:prSet presAssocID="{D9A5078C-5602-4890-BDFC-7179FACACA08}" presName="rootText" presStyleLbl="node2" presStyleIdx="0" presStyleCnt="2" custScaleX="259285" custLinFactNeighborX="29236" custLinFactNeighborY="1972">
        <dgm:presLayoutVars>
          <dgm:chPref val="3"/>
        </dgm:presLayoutVars>
      </dgm:prSet>
      <dgm:spPr/>
    </dgm:pt>
    <dgm:pt modelId="{428AB1B7-7257-45FD-B3DD-87B04D6FE280}" type="pres">
      <dgm:prSet presAssocID="{D9A5078C-5602-4890-BDFC-7179FACACA08}" presName="rootConnector" presStyleLbl="node2" presStyleIdx="0" presStyleCnt="2"/>
      <dgm:spPr/>
    </dgm:pt>
    <dgm:pt modelId="{3DF1C7E5-51A8-4138-A4A1-40D71AD0C104}" type="pres">
      <dgm:prSet presAssocID="{D9A5078C-5602-4890-BDFC-7179FACACA08}" presName="hierChild4" presStyleCnt="0"/>
      <dgm:spPr/>
    </dgm:pt>
    <dgm:pt modelId="{74517DD1-9188-4F74-B3DB-22B974056115}" type="pres">
      <dgm:prSet presAssocID="{C9DFCBFB-A2BF-4398-B161-20EDF121F08D}" presName="Name37" presStyleLbl="parChTrans1D3" presStyleIdx="0" presStyleCnt="2" custSzX="106310"/>
      <dgm:spPr/>
    </dgm:pt>
    <dgm:pt modelId="{DAA92699-0EAE-4AA0-ADD0-EA6F89A7E5DE}" type="pres">
      <dgm:prSet presAssocID="{71020A59-002E-4297-956D-46B7393473DC}" presName="hierRoot2" presStyleCnt="0">
        <dgm:presLayoutVars>
          <dgm:hierBranch val="init"/>
        </dgm:presLayoutVars>
      </dgm:prSet>
      <dgm:spPr/>
    </dgm:pt>
    <dgm:pt modelId="{2051F45B-C797-49EF-B317-E11C9F1738E0}" type="pres">
      <dgm:prSet presAssocID="{71020A59-002E-4297-956D-46B7393473DC}" presName="rootComposite" presStyleCnt="0"/>
      <dgm:spPr/>
    </dgm:pt>
    <dgm:pt modelId="{52260C0C-ED20-421B-9564-A3D7C863B4B7}" type="pres">
      <dgm:prSet presAssocID="{71020A59-002E-4297-956D-46B7393473DC}" presName="rootText" presStyleLbl="node3" presStyleIdx="0" presStyleCnt="2" custScaleX="259285">
        <dgm:presLayoutVars>
          <dgm:chPref val="3"/>
        </dgm:presLayoutVars>
      </dgm:prSet>
      <dgm:spPr/>
    </dgm:pt>
    <dgm:pt modelId="{9BA0C36E-512D-4E30-AAAA-66AB92557374}" type="pres">
      <dgm:prSet presAssocID="{71020A59-002E-4297-956D-46B7393473DC}" presName="rootConnector" presStyleLbl="node3" presStyleIdx="0" presStyleCnt="2"/>
      <dgm:spPr/>
    </dgm:pt>
    <dgm:pt modelId="{D2462111-E762-4C6F-B500-759BE0C6D6FE}" type="pres">
      <dgm:prSet presAssocID="{71020A59-002E-4297-956D-46B7393473DC}" presName="hierChild4" presStyleCnt="0"/>
      <dgm:spPr/>
    </dgm:pt>
    <dgm:pt modelId="{0858075F-ABCD-4814-BAF2-61056DE21E5D}" type="pres">
      <dgm:prSet presAssocID="{A426D614-EDEA-47FD-AE4B-44CA8F1B8EDB}" presName="Name37" presStyleLbl="parChTrans1D4" presStyleIdx="0" presStyleCnt="3" custSzX="367120"/>
      <dgm:spPr/>
    </dgm:pt>
    <dgm:pt modelId="{F4BC165A-4252-48C4-A20D-AABBB07F260C}" type="pres">
      <dgm:prSet presAssocID="{165064C3-AFD9-4FD1-BD8A-67C9F299B496}" presName="hierRoot2" presStyleCnt="0">
        <dgm:presLayoutVars>
          <dgm:hierBranch val="init"/>
        </dgm:presLayoutVars>
      </dgm:prSet>
      <dgm:spPr/>
    </dgm:pt>
    <dgm:pt modelId="{212B74D5-8669-445E-AB56-05AAE03B86AD}" type="pres">
      <dgm:prSet presAssocID="{165064C3-AFD9-4FD1-BD8A-67C9F299B496}" presName="rootComposite" presStyleCnt="0"/>
      <dgm:spPr/>
    </dgm:pt>
    <dgm:pt modelId="{48B49D13-499B-4664-9C1F-159D4E7424AD}" type="pres">
      <dgm:prSet presAssocID="{165064C3-AFD9-4FD1-BD8A-67C9F299B496}" presName="rootText" presStyleLbl="node4" presStyleIdx="0" presStyleCnt="3" custScaleX="306378" custScaleY="121285">
        <dgm:presLayoutVars>
          <dgm:chPref val="3"/>
        </dgm:presLayoutVars>
      </dgm:prSet>
      <dgm:spPr/>
    </dgm:pt>
    <dgm:pt modelId="{AEF33264-928F-4AC9-A0C7-941B4A7E061D}" type="pres">
      <dgm:prSet presAssocID="{165064C3-AFD9-4FD1-BD8A-67C9F299B496}" presName="rootConnector" presStyleLbl="node4" presStyleIdx="0" presStyleCnt="3"/>
      <dgm:spPr/>
    </dgm:pt>
    <dgm:pt modelId="{21F0BACF-D71C-4298-A58A-6F05B96EFBA4}" type="pres">
      <dgm:prSet presAssocID="{165064C3-AFD9-4FD1-BD8A-67C9F299B496}" presName="hierChild4" presStyleCnt="0"/>
      <dgm:spPr/>
    </dgm:pt>
    <dgm:pt modelId="{315E765E-A72B-491B-A617-CD518390CD50}" type="pres">
      <dgm:prSet presAssocID="{C3E827F1-D68C-4B82-99A2-E9FFFDAB626A}" presName="Name37" presStyleLbl="parChTrans1D4" presStyleIdx="1" presStyleCnt="3"/>
      <dgm:spPr/>
    </dgm:pt>
    <dgm:pt modelId="{7A803BD1-D747-4FF2-81D7-F0E7E832C801}" type="pres">
      <dgm:prSet presAssocID="{E2DDD2DE-8C9C-4026-BF55-0D154B441BDE}" presName="hierRoot2" presStyleCnt="0">
        <dgm:presLayoutVars>
          <dgm:hierBranch val="init"/>
        </dgm:presLayoutVars>
      </dgm:prSet>
      <dgm:spPr/>
    </dgm:pt>
    <dgm:pt modelId="{2F200C17-8E6B-45B0-92E0-DB247790E5B7}" type="pres">
      <dgm:prSet presAssocID="{E2DDD2DE-8C9C-4026-BF55-0D154B441BDE}" presName="rootComposite" presStyleCnt="0"/>
      <dgm:spPr/>
    </dgm:pt>
    <dgm:pt modelId="{D7370319-2782-4398-8B32-9AFDB2AB0E4D}" type="pres">
      <dgm:prSet presAssocID="{E2DDD2DE-8C9C-4026-BF55-0D154B441BDE}" presName="rootText" presStyleLbl="node4" presStyleIdx="1" presStyleCnt="3" custScaleX="277839">
        <dgm:presLayoutVars>
          <dgm:chPref val="3"/>
        </dgm:presLayoutVars>
      </dgm:prSet>
      <dgm:spPr/>
    </dgm:pt>
    <dgm:pt modelId="{1784B1DE-DB9B-4D04-8EFA-F8A3F3048B3D}" type="pres">
      <dgm:prSet presAssocID="{E2DDD2DE-8C9C-4026-BF55-0D154B441BDE}" presName="rootConnector" presStyleLbl="node4" presStyleIdx="1" presStyleCnt="3"/>
      <dgm:spPr/>
    </dgm:pt>
    <dgm:pt modelId="{47C007B9-EF90-43D4-A3F3-9E4DD9C2101B}" type="pres">
      <dgm:prSet presAssocID="{E2DDD2DE-8C9C-4026-BF55-0D154B441BDE}" presName="hierChild4" presStyleCnt="0"/>
      <dgm:spPr/>
    </dgm:pt>
    <dgm:pt modelId="{ADA199DF-25F5-4293-97F9-CBFE2F037DFF}" type="pres">
      <dgm:prSet presAssocID="{E2DDD2DE-8C9C-4026-BF55-0D154B441BDE}" presName="hierChild5" presStyleCnt="0"/>
      <dgm:spPr/>
    </dgm:pt>
    <dgm:pt modelId="{B673B46B-2E0D-4B28-B24E-07334913D1A3}" type="pres">
      <dgm:prSet presAssocID="{165064C3-AFD9-4FD1-BD8A-67C9F299B496}" presName="hierChild5" presStyleCnt="0"/>
      <dgm:spPr/>
    </dgm:pt>
    <dgm:pt modelId="{31DF4375-5DAF-48FA-96DF-770333DDBB73}" type="pres">
      <dgm:prSet presAssocID="{71020A59-002E-4297-956D-46B7393473DC}" presName="hierChild5" presStyleCnt="0"/>
      <dgm:spPr/>
    </dgm:pt>
    <dgm:pt modelId="{84A289F9-0EEC-483D-8E94-544A09A8A2ED}" type="pres">
      <dgm:prSet presAssocID="{D9A5078C-5602-4890-BDFC-7179FACACA08}" presName="hierChild5" presStyleCnt="0"/>
      <dgm:spPr/>
    </dgm:pt>
    <dgm:pt modelId="{10319947-4DB5-416B-A57D-36589473C1DA}" type="pres">
      <dgm:prSet presAssocID="{AFCAD2BB-5C27-4035-A1E0-6143C7C3222A}" presName="Name37" presStyleLbl="parChTrans1D2" presStyleIdx="1" presStyleCnt="2" custSzX="856751"/>
      <dgm:spPr/>
    </dgm:pt>
    <dgm:pt modelId="{8A418F80-2C91-4EAB-A730-A68B277BC94D}" type="pres">
      <dgm:prSet presAssocID="{E61DEDC3-BC71-406F-8E8E-8B61F06CA58C}" presName="hierRoot2" presStyleCnt="0">
        <dgm:presLayoutVars>
          <dgm:hierBranch val="init"/>
        </dgm:presLayoutVars>
      </dgm:prSet>
      <dgm:spPr/>
    </dgm:pt>
    <dgm:pt modelId="{1B9FA4FE-A4D6-458A-B6FC-2836B0034F66}" type="pres">
      <dgm:prSet presAssocID="{E61DEDC3-BC71-406F-8E8E-8B61F06CA58C}" presName="rootComposite" presStyleCnt="0"/>
      <dgm:spPr/>
    </dgm:pt>
    <dgm:pt modelId="{59EC2509-847F-4A60-BF59-3F687879D938}" type="pres">
      <dgm:prSet presAssocID="{E61DEDC3-BC71-406F-8E8E-8B61F06CA58C}" presName="rootText" presStyleLbl="node2" presStyleIdx="1" presStyleCnt="2" custScaleX="259285" custLinFactNeighborX="99099" custLinFactNeighborY="8667">
        <dgm:presLayoutVars>
          <dgm:chPref val="3"/>
        </dgm:presLayoutVars>
      </dgm:prSet>
      <dgm:spPr/>
    </dgm:pt>
    <dgm:pt modelId="{9D94CD74-82FB-4D26-9A38-849A1B6EB03D}" type="pres">
      <dgm:prSet presAssocID="{E61DEDC3-BC71-406F-8E8E-8B61F06CA58C}" presName="rootConnector" presStyleLbl="node2" presStyleIdx="1" presStyleCnt="2"/>
      <dgm:spPr/>
    </dgm:pt>
    <dgm:pt modelId="{102C22AB-2039-4010-B7D6-6C21EA396E27}" type="pres">
      <dgm:prSet presAssocID="{E61DEDC3-BC71-406F-8E8E-8B61F06CA58C}" presName="hierChild4" presStyleCnt="0"/>
      <dgm:spPr/>
    </dgm:pt>
    <dgm:pt modelId="{3C7BA0A5-F716-45C4-9A11-73605CB80FEB}" type="pres">
      <dgm:prSet presAssocID="{05C9DF45-70A4-4BFC-8D93-941EF9DAE81C}" presName="Name37" presStyleLbl="parChTrans1D3" presStyleIdx="1" presStyleCnt="2" custSzX="106310"/>
      <dgm:spPr/>
    </dgm:pt>
    <dgm:pt modelId="{2A2A9642-7BA4-43E9-A6EB-FBE1E39AC623}" type="pres">
      <dgm:prSet presAssocID="{E35EC3B9-5BEA-4E5A-AF6E-5B2F72C5071E}" presName="hierRoot2" presStyleCnt="0">
        <dgm:presLayoutVars>
          <dgm:hierBranch val="init"/>
        </dgm:presLayoutVars>
      </dgm:prSet>
      <dgm:spPr/>
    </dgm:pt>
    <dgm:pt modelId="{BB5C54F1-9532-476F-851C-2B63C108B583}" type="pres">
      <dgm:prSet presAssocID="{E35EC3B9-5BEA-4E5A-AF6E-5B2F72C5071E}" presName="rootComposite" presStyleCnt="0"/>
      <dgm:spPr/>
    </dgm:pt>
    <dgm:pt modelId="{E8A496C9-4731-44D8-A0A1-38C5A88FB55D}" type="pres">
      <dgm:prSet presAssocID="{E35EC3B9-5BEA-4E5A-AF6E-5B2F72C5071E}" presName="rootText" presStyleLbl="node3" presStyleIdx="1" presStyleCnt="2" custScaleX="259285" custLinFactX="7467" custLinFactNeighborX="100000" custLinFactNeighborY="5358">
        <dgm:presLayoutVars>
          <dgm:chPref val="3"/>
        </dgm:presLayoutVars>
      </dgm:prSet>
      <dgm:spPr/>
    </dgm:pt>
    <dgm:pt modelId="{209641C6-CB77-48F8-8F32-E9C1CC2D8B71}" type="pres">
      <dgm:prSet presAssocID="{E35EC3B9-5BEA-4E5A-AF6E-5B2F72C5071E}" presName="rootConnector" presStyleLbl="node3" presStyleIdx="1" presStyleCnt="2"/>
      <dgm:spPr/>
    </dgm:pt>
    <dgm:pt modelId="{A92E8808-8676-4851-AC14-4EDC06619A28}" type="pres">
      <dgm:prSet presAssocID="{E35EC3B9-5BEA-4E5A-AF6E-5B2F72C5071E}" presName="hierChild4" presStyleCnt="0"/>
      <dgm:spPr/>
    </dgm:pt>
    <dgm:pt modelId="{10BF8BCB-2EC0-4F54-BA77-3E6A5CBE4666}" type="pres">
      <dgm:prSet presAssocID="{68B06135-023B-4933-8297-CC03335B1BA0}" presName="Name37" presStyleLbl="parChTrans1D4" presStyleIdx="2" presStyleCnt="3"/>
      <dgm:spPr/>
    </dgm:pt>
    <dgm:pt modelId="{993C85ED-D1B0-448F-9BDF-76D88E165444}" type="pres">
      <dgm:prSet presAssocID="{C251C939-A379-45E8-90BA-CA2072ED950B}" presName="hierRoot2" presStyleCnt="0">
        <dgm:presLayoutVars>
          <dgm:hierBranch val="init"/>
        </dgm:presLayoutVars>
      </dgm:prSet>
      <dgm:spPr/>
    </dgm:pt>
    <dgm:pt modelId="{8345E034-9A9D-4848-B93E-3AE7D683EAE4}" type="pres">
      <dgm:prSet presAssocID="{C251C939-A379-45E8-90BA-CA2072ED950B}" presName="rootComposite" presStyleCnt="0"/>
      <dgm:spPr/>
    </dgm:pt>
    <dgm:pt modelId="{E5115D8E-73DB-45F1-B66B-BCE20B7EBDC9}" type="pres">
      <dgm:prSet presAssocID="{C251C939-A379-45E8-90BA-CA2072ED950B}" presName="rootText" presStyleLbl="node4" presStyleIdx="2" presStyleCnt="3" custScaleX="298197" custLinFactNeighborX="89306" custLinFactNeighborY="21803">
        <dgm:presLayoutVars>
          <dgm:chPref val="3"/>
        </dgm:presLayoutVars>
      </dgm:prSet>
      <dgm:spPr/>
    </dgm:pt>
    <dgm:pt modelId="{4CAA01A8-ED50-4708-8B18-9D5E6782DF25}" type="pres">
      <dgm:prSet presAssocID="{C251C939-A379-45E8-90BA-CA2072ED950B}" presName="rootConnector" presStyleLbl="node4" presStyleIdx="2" presStyleCnt="3"/>
      <dgm:spPr/>
    </dgm:pt>
    <dgm:pt modelId="{50AF5FD0-F371-4F7C-8C9C-1246C5F97282}" type="pres">
      <dgm:prSet presAssocID="{C251C939-A379-45E8-90BA-CA2072ED950B}" presName="hierChild4" presStyleCnt="0"/>
      <dgm:spPr/>
    </dgm:pt>
    <dgm:pt modelId="{3359F251-1BD6-4D78-BF39-52DF15149B32}" type="pres">
      <dgm:prSet presAssocID="{C251C939-A379-45E8-90BA-CA2072ED950B}" presName="hierChild5" presStyleCnt="0"/>
      <dgm:spPr/>
    </dgm:pt>
    <dgm:pt modelId="{44C9B812-8E01-4EFA-89D8-78E13B9D6F32}" type="pres">
      <dgm:prSet presAssocID="{E35EC3B9-5BEA-4E5A-AF6E-5B2F72C5071E}" presName="hierChild5" presStyleCnt="0"/>
      <dgm:spPr/>
    </dgm:pt>
    <dgm:pt modelId="{419C9F95-3B5E-459C-BB20-377CC5B42B6C}" type="pres">
      <dgm:prSet presAssocID="{E61DEDC3-BC71-406F-8E8E-8B61F06CA58C}" presName="hierChild5" presStyleCnt="0"/>
      <dgm:spPr/>
    </dgm:pt>
    <dgm:pt modelId="{9AF3753D-20E3-49F5-A4E0-1A6B8BA30D4C}" type="pres">
      <dgm:prSet presAssocID="{3B6CF15C-0F0E-4E2C-8747-ABD2351A13DA}" presName="hierChild3" presStyleCnt="0"/>
      <dgm:spPr/>
    </dgm:pt>
  </dgm:ptLst>
  <dgm:cxnLst>
    <dgm:cxn modelId="{F4FAF41C-38EE-4644-83B2-5D6CA6F8CA4D}" srcId="{165064C3-AFD9-4FD1-BD8A-67C9F299B496}" destId="{E2DDD2DE-8C9C-4026-BF55-0D154B441BDE}" srcOrd="0" destOrd="0" parTransId="{C3E827F1-D68C-4B82-99A2-E9FFFDAB626A}" sibTransId="{2B41EF7A-78D8-490B-9AF6-474B4077504F}"/>
    <dgm:cxn modelId="{C6DA261E-1070-49B4-BBEE-D5C8F9311B02}" type="presOf" srcId="{165064C3-AFD9-4FD1-BD8A-67C9F299B496}" destId="{48B49D13-499B-4664-9C1F-159D4E7424AD}" srcOrd="0" destOrd="0" presId="urn:microsoft.com/office/officeart/2005/8/layout/orgChart1"/>
    <dgm:cxn modelId="{42C71F23-E50B-4A98-A710-4806E4007E1C}" type="presOf" srcId="{E2DDD2DE-8C9C-4026-BF55-0D154B441BDE}" destId="{D7370319-2782-4398-8B32-9AFDB2AB0E4D}" srcOrd="0" destOrd="0" presId="urn:microsoft.com/office/officeart/2005/8/layout/orgChart1"/>
    <dgm:cxn modelId="{356A7523-BBE1-42CA-8629-9ADC5C1C69BC}" type="presOf" srcId="{C9DFCBFB-A2BF-4398-B161-20EDF121F08D}" destId="{74517DD1-9188-4F74-B3DB-22B974056115}" srcOrd="0" destOrd="0" presId="urn:microsoft.com/office/officeart/2005/8/layout/orgChart1"/>
    <dgm:cxn modelId="{2EC15224-C6FE-4DEB-B8DD-2752EFCB929A}" type="presOf" srcId="{3B6CF15C-0F0E-4E2C-8747-ABD2351A13DA}" destId="{0B71A65C-F141-424F-9910-7170B74DE6FE}" srcOrd="0" destOrd="0" presId="urn:microsoft.com/office/officeart/2005/8/layout/orgChart1"/>
    <dgm:cxn modelId="{7D41672F-5611-44E5-AF95-6649CFB8E4E4}" srcId="{E61DEDC3-BC71-406F-8E8E-8B61F06CA58C}" destId="{E35EC3B9-5BEA-4E5A-AF6E-5B2F72C5071E}" srcOrd="0" destOrd="0" parTransId="{05C9DF45-70A4-4BFC-8D93-941EF9DAE81C}" sibTransId="{AEF6C0A5-3AC0-4C28-BD09-EB5CAD0B4B4C}"/>
    <dgm:cxn modelId="{A491FB38-827C-444C-80E0-88C1780DD70C}" type="presOf" srcId="{D9A5078C-5602-4890-BDFC-7179FACACA08}" destId="{734CF48A-433A-4666-A486-5581D42B84F1}" srcOrd="0" destOrd="0" presId="urn:microsoft.com/office/officeart/2005/8/layout/orgChart1"/>
    <dgm:cxn modelId="{44BCBD3A-2732-4EA7-8E89-53FAAC048015}" srcId="{3B6CF15C-0F0E-4E2C-8747-ABD2351A13DA}" destId="{E61DEDC3-BC71-406F-8E8E-8B61F06CA58C}" srcOrd="1" destOrd="0" parTransId="{AFCAD2BB-5C27-4035-A1E0-6143C7C3222A}" sibTransId="{6428EB8B-E484-4013-86C7-E3FBEB6539CE}"/>
    <dgm:cxn modelId="{76CCE53B-0DCE-40CA-8BD2-0039EA36F0A2}" type="presOf" srcId="{D9A5078C-5602-4890-BDFC-7179FACACA08}" destId="{428AB1B7-7257-45FD-B3DD-87B04D6FE280}" srcOrd="1" destOrd="0" presId="urn:microsoft.com/office/officeart/2005/8/layout/orgChart1"/>
    <dgm:cxn modelId="{8EF8913F-3FB4-4C00-BCDD-01F8CFD1F7CA}" type="presOf" srcId="{E61DEDC3-BC71-406F-8E8E-8B61F06CA58C}" destId="{59EC2509-847F-4A60-BF59-3F687879D938}" srcOrd="0" destOrd="0" presId="urn:microsoft.com/office/officeart/2005/8/layout/orgChart1"/>
    <dgm:cxn modelId="{E805975B-3D81-43E9-A529-B1027E347B3C}" type="presOf" srcId="{AFCAD2BB-5C27-4035-A1E0-6143C7C3222A}" destId="{10319947-4DB5-416B-A57D-36589473C1DA}" srcOrd="0" destOrd="0" presId="urn:microsoft.com/office/officeart/2005/8/layout/orgChart1"/>
    <dgm:cxn modelId="{2F30165C-6D30-452B-BD8D-E72FBD1F7CE0}" srcId="{E35EC3B9-5BEA-4E5A-AF6E-5B2F72C5071E}" destId="{C251C939-A379-45E8-90BA-CA2072ED950B}" srcOrd="0" destOrd="0" parTransId="{68B06135-023B-4933-8297-CC03335B1BA0}" sibTransId="{F974BB1A-E9A1-438C-9A9B-2A5187533857}"/>
    <dgm:cxn modelId="{04BC185E-75B5-49A9-9D31-8D75E1A6EDA4}" type="presOf" srcId="{71020A59-002E-4297-956D-46B7393473DC}" destId="{9BA0C36E-512D-4E30-AAAA-66AB92557374}" srcOrd="1" destOrd="0" presId="urn:microsoft.com/office/officeart/2005/8/layout/orgChart1"/>
    <dgm:cxn modelId="{CFF2BD41-96C4-46DB-9EE3-ED7FA4D3602D}" type="presOf" srcId="{C251C939-A379-45E8-90BA-CA2072ED950B}" destId="{E5115D8E-73DB-45F1-B66B-BCE20B7EBDC9}" srcOrd="0" destOrd="0" presId="urn:microsoft.com/office/officeart/2005/8/layout/orgChart1"/>
    <dgm:cxn modelId="{5A8A0B42-D69D-4824-8E18-0C372CED82FF}" type="presOf" srcId="{E61DEDC3-BC71-406F-8E8E-8B61F06CA58C}" destId="{9D94CD74-82FB-4D26-9A38-849A1B6EB03D}" srcOrd="1" destOrd="0" presId="urn:microsoft.com/office/officeart/2005/8/layout/orgChart1"/>
    <dgm:cxn modelId="{AFD0AB42-8B20-458C-8D9D-4C9C9B9316B7}" type="presOf" srcId="{C5E2BC95-FA89-4781-815C-19E2280EF4B3}" destId="{181F529B-BBD8-45BF-82EA-EFCC2FCE00D8}" srcOrd="0" destOrd="0" presId="urn:microsoft.com/office/officeart/2005/8/layout/orgChart1"/>
    <dgm:cxn modelId="{2BB28F43-D2B4-4200-8983-7AD3F670EB80}" srcId="{3B6CF15C-0F0E-4E2C-8747-ABD2351A13DA}" destId="{D9A5078C-5602-4890-BDFC-7179FACACA08}" srcOrd="0" destOrd="0" parTransId="{40AC39F2-2A5C-4BD1-88CE-6FD7819A5530}" sibTransId="{07232EB6-0D72-4383-A91D-CDA4D6D53B28}"/>
    <dgm:cxn modelId="{B18B156D-F325-40C5-9A45-FB6CD7259C4D}" type="presOf" srcId="{71020A59-002E-4297-956D-46B7393473DC}" destId="{52260C0C-ED20-421B-9564-A3D7C863B4B7}" srcOrd="0" destOrd="0" presId="urn:microsoft.com/office/officeart/2005/8/layout/orgChart1"/>
    <dgm:cxn modelId="{711E716D-A396-4237-B3E0-49D0C4C8BF25}" type="presOf" srcId="{40AC39F2-2A5C-4BD1-88CE-6FD7819A5530}" destId="{A789DEA8-E899-4CA7-885F-D922D69DC408}" srcOrd="0" destOrd="0" presId="urn:microsoft.com/office/officeart/2005/8/layout/orgChart1"/>
    <dgm:cxn modelId="{F60F3D4F-11AA-4315-81DA-1DD9F99120F0}" type="presOf" srcId="{E35EC3B9-5BEA-4E5A-AF6E-5B2F72C5071E}" destId="{209641C6-CB77-48F8-8F32-E9C1CC2D8B71}" srcOrd="1" destOrd="0" presId="urn:microsoft.com/office/officeart/2005/8/layout/orgChart1"/>
    <dgm:cxn modelId="{73485C50-472F-4713-8118-26FC9FAD2F10}" type="presOf" srcId="{C3E827F1-D68C-4B82-99A2-E9FFFDAB626A}" destId="{315E765E-A72B-491B-A617-CD518390CD50}" srcOrd="0" destOrd="0" presId="urn:microsoft.com/office/officeart/2005/8/layout/orgChart1"/>
    <dgm:cxn modelId="{C432A859-CBAD-44EF-BC65-9C9797999C87}" srcId="{71020A59-002E-4297-956D-46B7393473DC}" destId="{165064C3-AFD9-4FD1-BD8A-67C9F299B496}" srcOrd="0" destOrd="0" parTransId="{A426D614-EDEA-47FD-AE4B-44CA8F1B8EDB}" sibTransId="{1240E0B1-00EE-476C-AB84-E3153C3FEC3E}"/>
    <dgm:cxn modelId="{4E580C5A-B48A-4636-8650-2873FE244AAE}" type="presOf" srcId="{A426D614-EDEA-47FD-AE4B-44CA8F1B8EDB}" destId="{0858075F-ABCD-4814-BAF2-61056DE21E5D}" srcOrd="0" destOrd="0" presId="urn:microsoft.com/office/officeart/2005/8/layout/orgChart1"/>
    <dgm:cxn modelId="{B58BE388-F6B3-493A-95EF-418A2CDE3288}" srcId="{C5E2BC95-FA89-4781-815C-19E2280EF4B3}" destId="{3B6CF15C-0F0E-4E2C-8747-ABD2351A13DA}" srcOrd="0" destOrd="0" parTransId="{DB354E0E-C35A-4D7C-BC8E-8A6C763E6CD6}" sibTransId="{8FD20DDE-5E5D-4334-A87A-F287647EC838}"/>
    <dgm:cxn modelId="{8274E89D-F64A-43E1-8606-0E05AD1D7AF1}" type="presOf" srcId="{E35EC3B9-5BEA-4E5A-AF6E-5B2F72C5071E}" destId="{E8A496C9-4731-44D8-A0A1-38C5A88FB55D}" srcOrd="0" destOrd="0" presId="urn:microsoft.com/office/officeart/2005/8/layout/orgChart1"/>
    <dgm:cxn modelId="{E3FB26A4-75DE-4554-B44A-71CBFAF08E45}" type="presOf" srcId="{E2DDD2DE-8C9C-4026-BF55-0D154B441BDE}" destId="{1784B1DE-DB9B-4D04-8EFA-F8A3F3048B3D}" srcOrd="1" destOrd="0" presId="urn:microsoft.com/office/officeart/2005/8/layout/orgChart1"/>
    <dgm:cxn modelId="{063A2EA5-AAED-4096-992A-94A181918607}" type="presOf" srcId="{05C9DF45-70A4-4BFC-8D93-941EF9DAE81C}" destId="{3C7BA0A5-F716-45C4-9A11-73605CB80FEB}" srcOrd="0" destOrd="0" presId="urn:microsoft.com/office/officeart/2005/8/layout/orgChart1"/>
    <dgm:cxn modelId="{34FC69A5-733C-431A-A215-BE5E5E420577}" type="presOf" srcId="{C251C939-A379-45E8-90BA-CA2072ED950B}" destId="{4CAA01A8-ED50-4708-8B18-9D5E6782DF25}" srcOrd="1" destOrd="0" presId="urn:microsoft.com/office/officeart/2005/8/layout/orgChart1"/>
    <dgm:cxn modelId="{4F94C8B3-6ABF-4BBD-9163-D8A4AEB7FB4B}" type="presOf" srcId="{68B06135-023B-4933-8297-CC03335B1BA0}" destId="{10BF8BCB-2EC0-4F54-BA77-3E6A5CBE4666}" srcOrd="0" destOrd="0" presId="urn:microsoft.com/office/officeart/2005/8/layout/orgChart1"/>
    <dgm:cxn modelId="{4B5E16D7-D1AC-4BAF-BCD5-7E84781DAC46}" type="presOf" srcId="{3B6CF15C-0F0E-4E2C-8747-ABD2351A13DA}" destId="{649A59B6-D05B-4801-8A9B-61F1DFA9AB77}" srcOrd="1" destOrd="0" presId="urn:microsoft.com/office/officeart/2005/8/layout/orgChart1"/>
    <dgm:cxn modelId="{F6E335E5-32E8-4EA6-8404-9597632D554D}" type="presOf" srcId="{165064C3-AFD9-4FD1-BD8A-67C9F299B496}" destId="{AEF33264-928F-4AC9-A0C7-941B4A7E061D}" srcOrd="1" destOrd="0" presId="urn:microsoft.com/office/officeart/2005/8/layout/orgChart1"/>
    <dgm:cxn modelId="{315516E6-34B1-437F-A248-D1B8470AF509}" srcId="{D9A5078C-5602-4890-BDFC-7179FACACA08}" destId="{71020A59-002E-4297-956D-46B7393473DC}" srcOrd="0" destOrd="0" parTransId="{C9DFCBFB-A2BF-4398-B161-20EDF121F08D}" sibTransId="{04C9AE4A-8BDD-496B-BEFE-AE0C5CECF24A}"/>
    <dgm:cxn modelId="{638368A0-ADDA-4416-B45E-0837DD24D7D8}" type="presParOf" srcId="{181F529B-BBD8-45BF-82EA-EFCC2FCE00D8}" destId="{A6822228-B3B0-4F22-87DE-3BF968A984F8}" srcOrd="0" destOrd="0" presId="urn:microsoft.com/office/officeart/2005/8/layout/orgChart1"/>
    <dgm:cxn modelId="{31C6111D-14F1-43D7-B97B-647A57D1113A}" type="presParOf" srcId="{A6822228-B3B0-4F22-87DE-3BF968A984F8}" destId="{30AB0891-7324-4E3A-B20F-D3EC2DA65A0C}" srcOrd="0" destOrd="0" presId="urn:microsoft.com/office/officeart/2005/8/layout/orgChart1"/>
    <dgm:cxn modelId="{E5DAAD2F-C8C9-4020-A35D-4721F3B41886}" type="presParOf" srcId="{30AB0891-7324-4E3A-B20F-D3EC2DA65A0C}" destId="{0B71A65C-F141-424F-9910-7170B74DE6FE}" srcOrd="0" destOrd="0" presId="urn:microsoft.com/office/officeart/2005/8/layout/orgChart1"/>
    <dgm:cxn modelId="{96BDA62B-2585-4DC1-AF1F-8A8AAFF4A707}" type="presParOf" srcId="{30AB0891-7324-4E3A-B20F-D3EC2DA65A0C}" destId="{649A59B6-D05B-4801-8A9B-61F1DFA9AB77}" srcOrd="1" destOrd="0" presId="urn:microsoft.com/office/officeart/2005/8/layout/orgChart1"/>
    <dgm:cxn modelId="{7C845F4F-DB5E-46E6-8BFB-9F5327250092}" type="presParOf" srcId="{A6822228-B3B0-4F22-87DE-3BF968A984F8}" destId="{FFD92B6A-2791-4C27-AC63-F5888332F5FF}" srcOrd="1" destOrd="0" presId="urn:microsoft.com/office/officeart/2005/8/layout/orgChart1"/>
    <dgm:cxn modelId="{56ED0C0C-B89A-446E-85CB-B5FD4F29B621}" type="presParOf" srcId="{FFD92B6A-2791-4C27-AC63-F5888332F5FF}" destId="{A789DEA8-E899-4CA7-885F-D922D69DC408}" srcOrd="0" destOrd="0" presId="urn:microsoft.com/office/officeart/2005/8/layout/orgChart1"/>
    <dgm:cxn modelId="{A06B21CB-046E-4BDE-8904-1F4A86993423}" type="presParOf" srcId="{FFD92B6A-2791-4C27-AC63-F5888332F5FF}" destId="{C25222C0-C18B-4F57-81BB-65EAE1C7DB4A}" srcOrd="1" destOrd="0" presId="urn:microsoft.com/office/officeart/2005/8/layout/orgChart1"/>
    <dgm:cxn modelId="{B1A932C4-24D1-45FF-8836-EA8BA6049445}" type="presParOf" srcId="{C25222C0-C18B-4F57-81BB-65EAE1C7DB4A}" destId="{50FCAA6E-ADCE-4F54-9A77-7EDD8836DBF9}" srcOrd="0" destOrd="0" presId="urn:microsoft.com/office/officeart/2005/8/layout/orgChart1"/>
    <dgm:cxn modelId="{44B33D1B-16F1-45B6-9B5E-DD937157A908}" type="presParOf" srcId="{50FCAA6E-ADCE-4F54-9A77-7EDD8836DBF9}" destId="{734CF48A-433A-4666-A486-5581D42B84F1}" srcOrd="0" destOrd="0" presId="urn:microsoft.com/office/officeart/2005/8/layout/orgChart1"/>
    <dgm:cxn modelId="{F77056E6-4969-4CA9-B18D-11917F41B037}" type="presParOf" srcId="{50FCAA6E-ADCE-4F54-9A77-7EDD8836DBF9}" destId="{428AB1B7-7257-45FD-B3DD-87B04D6FE280}" srcOrd="1" destOrd="0" presId="urn:microsoft.com/office/officeart/2005/8/layout/orgChart1"/>
    <dgm:cxn modelId="{6F2095A6-5202-44B9-A953-B3C829A29DC9}" type="presParOf" srcId="{C25222C0-C18B-4F57-81BB-65EAE1C7DB4A}" destId="{3DF1C7E5-51A8-4138-A4A1-40D71AD0C104}" srcOrd="1" destOrd="0" presId="urn:microsoft.com/office/officeart/2005/8/layout/orgChart1"/>
    <dgm:cxn modelId="{A029C1BC-3E18-4D2C-ACD1-E9E5D80F9956}" type="presParOf" srcId="{3DF1C7E5-51A8-4138-A4A1-40D71AD0C104}" destId="{74517DD1-9188-4F74-B3DB-22B974056115}" srcOrd="0" destOrd="0" presId="urn:microsoft.com/office/officeart/2005/8/layout/orgChart1"/>
    <dgm:cxn modelId="{ED86CD7B-4BA8-44CC-B2BC-910CAD3E00FA}" type="presParOf" srcId="{3DF1C7E5-51A8-4138-A4A1-40D71AD0C104}" destId="{DAA92699-0EAE-4AA0-ADD0-EA6F89A7E5DE}" srcOrd="1" destOrd="0" presId="urn:microsoft.com/office/officeart/2005/8/layout/orgChart1"/>
    <dgm:cxn modelId="{89C00FA1-1018-4E6E-8FC8-97E593852762}" type="presParOf" srcId="{DAA92699-0EAE-4AA0-ADD0-EA6F89A7E5DE}" destId="{2051F45B-C797-49EF-B317-E11C9F1738E0}" srcOrd="0" destOrd="0" presId="urn:microsoft.com/office/officeart/2005/8/layout/orgChart1"/>
    <dgm:cxn modelId="{37898207-2F1D-4167-9EF4-A7DC690F3BB5}" type="presParOf" srcId="{2051F45B-C797-49EF-B317-E11C9F1738E0}" destId="{52260C0C-ED20-421B-9564-A3D7C863B4B7}" srcOrd="0" destOrd="0" presId="urn:microsoft.com/office/officeart/2005/8/layout/orgChart1"/>
    <dgm:cxn modelId="{2E4BE174-7FB9-4D14-820D-12814B00CF7C}" type="presParOf" srcId="{2051F45B-C797-49EF-B317-E11C9F1738E0}" destId="{9BA0C36E-512D-4E30-AAAA-66AB92557374}" srcOrd="1" destOrd="0" presId="urn:microsoft.com/office/officeart/2005/8/layout/orgChart1"/>
    <dgm:cxn modelId="{51F1AD79-B4F0-43D4-871D-F638655138B1}" type="presParOf" srcId="{DAA92699-0EAE-4AA0-ADD0-EA6F89A7E5DE}" destId="{D2462111-E762-4C6F-B500-759BE0C6D6FE}" srcOrd="1" destOrd="0" presId="urn:microsoft.com/office/officeart/2005/8/layout/orgChart1"/>
    <dgm:cxn modelId="{A3B76E02-987C-4B02-A184-8D53CEA29469}" type="presParOf" srcId="{D2462111-E762-4C6F-B500-759BE0C6D6FE}" destId="{0858075F-ABCD-4814-BAF2-61056DE21E5D}" srcOrd="0" destOrd="0" presId="urn:microsoft.com/office/officeart/2005/8/layout/orgChart1"/>
    <dgm:cxn modelId="{9C798EB1-1125-4380-88DC-C490888D27C1}" type="presParOf" srcId="{D2462111-E762-4C6F-B500-759BE0C6D6FE}" destId="{F4BC165A-4252-48C4-A20D-AABBB07F260C}" srcOrd="1" destOrd="0" presId="urn:microsoft.com/office/officeart/2005/8/layout/orgChart1"/>
    <dgm:cxn modelId="{05E082A5-80DF-4491-9174-DA537400AB9C}" type="presParOf" srcId="{F4BC165A-4252-48C4-A20D-AABBB07F260C}" destId="{212B74D5-8669-445E-AB56-05AAE03B86AD}" srcOrd="0" destOrd="0" presId="urn:microsoft.com/office/officeart/2005/8/layout/orgChart1"/>
    <dgm:cxn modelId="{67D96687-6EAF-4A6A-88DB-925152CE06BB}" type="presParOf" srcId="{212B74D5-8669-445E-AB56-05AAE03B86AD}" destId="{48B49D13-499B-4664-9C1F-159D4E7424AD}" srcOrd="0" destOrd="0" presId="urn:microsoft.com/office/officeart/2005/8/layout/orgChart1"/>
    <dgm:cxn modelId="{614F2396-950E-43F1-A500-A4B897EDEB06}" type="presParOf" srcId="{212B74D5-8669-445E-AB56-05AAE03B86AD}" destId="{AEF33264-928F-4AC9-A0C7-941B4A7E061D}" srcOrd="1" destOrd="0" presId="urn:microsoft.com/office/officeart/2005/8/layout/orgChart1"/>
    <dgm:cxn modelId="{141D30B1-40B9-4FEB-AB47-6006DB59E491}" type="presParOf" srcId="{F4BC165A-4252-48C4-A20D-AABBB07F260C}" destId="{21F0BACF-D71C-4298-A58A-6F05B96EFBA4}" srcOrd="1" destOrd="0" presId="urn:microsoft.com/office/officeart/2005/8/layout/orgChart1"/>
    <dgm:cxn modelId="{DDC4901B-B409-4848-8AB7-7962FE1B93FC}" type="presParOf" srcId="{21F0BACF-D71C-4298-A58A-6F05B96EFBA4}" destId="{315E765E-A72B-491B-A617-CD518390CD50}" srcOrd="0" destOrd="0" presId="urn:microsoft.com/office/officeart/2005/8/layout/orgChart1"/>
    <dgm:cxn modelId="{BBDE02B3-B96C-4FEC-B25F-E3E188D85C7A}" type="presParOf" srcId="{21F0BACF-D71C-4298-A58A-6F05B96EFBA4}" destId="{7A803BD1-D747-4FF2-81D7-F0E7E832C801}" srcOrd="1" destOrd="0" presId="urn:microsoft.com/office/officeart/2005/8/layout/orgChart1"/>
    <dgm:cxn modelId="{7438DC30-DA52-4697-946D-A63FB83049D3}" type="presParOf" srcId="{7A803BD1-D747-4FF2-81D7-F0E7E832C801}" destId="{2F200C17-8E6B-45B0-92E0-DB247790E5B7}" srcOrd="0" destOrd="0" presId="urn:microsoft.com/office/officeart/2005/8/layout/orgChart1"/>
    <dgm:cxn modelId="{E1AFD312-EB98-4C41-98D7-CF00BDC11FAE}" type="presParOf" srcId="{2F200C17-8E6B-45B0-92E0-DB247790E5B7}" destId="{D7370319-2782-4398-8B32-9AFDB2AB0E4D}" srcOrd="0" destOrd="0" presId="urn:microsoft.com/office/officeart/2005/8/layout/orgChart1"/>
    <dgm:cxn modelId="{B06C0E3B-56DA-4EE6-91D9-04B7815F1406}" type="presParOf" srcId="{2F200C17-8E6B-45B0-92E0-DB247790E5B7}" destId="{1784B1DE-DB9B-4D04-8EFA-F8A3F3048B3D}" srcOrd="1" destOrd="0" presId="urn:microsoft.com/office/officeart/2005/8/layout/orgChart1"/>
    <dgm:cxn modelId="{2C859AAA-8074-422D-81D0-BDD3502FCD66}" type="presParOf" srcId="{7A803BD1-D747-4FF2-81D7-F0E7E832C801}" destId="{47C007B9-EF90-43D4-A3F3-9E4DD9C2101B}" srcOrd="1" destOrd="0" presId="urn:microsoft.com/office/officeart/2005/8/layout/orgChart1"/>
    <dgm:cxn modelId="{0FE0DB81-70B6-4C1A-9D6C-2AE8DCAC3DDB}" type="presParOf" srcId="{7A803BD1-D747-4FF2-81D7-F0E7E832C801}" destId="{ADA199DF-25F5-4293-97F9-CBFE2F037DFF}" srcOrd="2" destOrd="0" presId="urn:microsoft.com/office/officeart/2005/8/layout/orgChart1"/>
    <dgm:cxn modelId="{D9DF6664-7D39-4577-B432-E545F07B601A}" type="presParOf" srcId="{F4BC165A-4252-48C4-A20D-AABBB07F260C}" destId="{B673B46B-2E0D-4B28-B24E-07334913D1A3}" srcOrd="2" destOrd="0" presId="urn:microsoft.com/office/officeart/2005/8/layout/orgChart1"/>
    <dgm:cxn modelId="{03DC9E59-E610-4527-9568-EFF8C572F1E7}" type="presParOf" srcId="{DAA92699-0EAE-4AA0-ADD0-EA6F89A7E5DE}" destId="{31DF4375-5DAF-48FA-96DF-770333DDBB73}" srcOrd="2" destOrd="0" presId="urn:microsoft.com/office/officeart/2005/8/layout/orgChart1"/>
    <dgm:cxn modelId="{468BE5A2-E7A3-4958-9935-9FE5B573EB29}" type="presParOf" srcId="{C25222C0-C18B-4F57-81BB-65EAE1C7DB4A}" destId="{84A289F9-0EEC-483D-8E94-544A09A8A2ED}" srcOrd="2" destOrd="0" presId="urn:microsoft.com/office/officeart/2005/8/layout/orgChart1"/>
    <dgm:cxn modelId="{49221E5B-9E66-4591-8656-6843A22A1C18}" type="presParOf" srcId="{FFD92B6A-2791-4C27-AC63-F5888332F5FF}" destId="{10319947-4DB5-416B-A57D-36589473C1DA}" srcOrd="2" destOrd="0" presId="urn:microsoft.com/office/officeart/2005/8/layout/orgChart1"/>
    <dgm:cxn modelId="{88FB31BF-D1C7-4671-81BA-8ED45526510D}" type="presParOf" srcId="{FFD92B6A-2791-4C27-AC63-F5888332F5FF}" destId="{8A418F80-2C91-4EAB-A730-A68B277BC94D}" srcOrd="3" destOrd="0" presId="urn:microsoft.com/office/officeart/2005/8/layout/orgChart1"/>
    <dgm:cxn modelId="{06ED97A3-284A-4431-8FD3-B8A8E28E4161}" type="presParOf" srcId="{8A418F80-2C91-4EAB-A730-A68B277BC94D}" destId="{1B9FA4FE-A4D6-458A-B6FC-2836B0034F66}" srcOrd="0" destOrd="0" presId="urn:microsoft.com/office/officeart/2005/8/layout/orgChart1"/>
    <dgm:cxn modelId="{8C41B9AB-D2D1-4D05-A3A3-6E6F8B39DE66}" type="presParOf" srcId="{1B9FA4FE-A4D6-458A-B6FC-2836B0034F66}" destId="{59EC2509-847F-4A60-BF59-3F687879D938}" srcOrd="0" destOrd="0" presId="urn:microsoft.com/office/officeart/2005/8/layout/orgChart1"/>
    <dgm:cxn modelId="{EEC2A7D7-3137-4F71-8E31-64627FF13448}" type="presParOf" srcId="{1B9FA4FE-A4D6-458A-B6FC-2836B0034F66}" destId="{9D94CD74-82FB-4D26-9A38-849A1B6EB03D}" srcOrd="1" destOrd="0" presId="urn:microsoft.com/office/officeart/2005/8/layout/orgChart1"/>
    <dgm:cxn modelId="{3909C68A-21B4-406D-A21E-193A88F7F8AD}" type="presParOf" srcId="{8A418F80-2C91-4EAB-A730-A68B277BC94D}" destId="{102C22AB-2039-4010-B7D6-6C21EA396E27}" srcOrd="1" destOrd="0" presId="urn:microsoft.com/office/officeart/2005/8/layout/orgChart1"/>
    <dgm:cxn modelId="{F891AF70-D2CC-429A-88CD-F8171BEFDFD9}" type="presParOf" srcId="{102C22AB-2039-4010-B7D6-6C21EA396E27}" destId="{3C7BA0A5-F716-45C4-9A11-73605CB80FEB}" srcOrd="0" destOrd="0" presId="urn:microsoft.com/office/officeart/2005/8/layout/orgChart1"/>
    <dgm:cxn modelId="{42134F60-E73B-4A5C-9246-5F02B48E1B45}" type="presParOf" srcId="{102C22AB-2039-4010-B7D6-6C21EA396E27}" destId="{2A2A9642-7BA4-43E9-A6EB-FBE1E39AC623}" srcOrd="1" destOrd="0" presId="urn:microsoft.com/office/officeart/2005/8/layout/orgChart1"/>
    <dgm:cxn modelId="{C6F21B10-B3A7-411F-AE9D-6A02FD389B89}" type="presParOf" srcId="{2A2A9642-7BA4-43E9-A6EB-FBE1E39AC623}" destId="{BB5C54F1-9532-476F-851C-2B63C108B583}" srcOrd="0" destOrd="0" presId="urn:microsoft.com/office/officeart/2005/8/layout/orgChart1"/>
    <dgm:cxn modelId="{3093CA44-04D7-4F3A-9E0D-403A6FAB3EA7}" type="presParOf" srcId="{BB5C54F1-9532-476F-851C-2B63C108B583}" destId="{E8A496C9-4731-44D8-A0A1-38C5A88FB55D}" srcOrd="0" destOrd="0" presId="urn:microsoft.com/office/officeart/2005/8/layout/orgChart1"/>
    <dgm:cxn modelId="{1EB5C5A3-55C5-4A72-9240-6EFCDF66FECA}" type="presParOf" srcId="{BB5C54F1-9532-476F-851C-2B63C108B583}" destId="{209641C6-CB77-48F8-8F32-E9C1CC2D8B71}" srcOrd="1" destOrd="0" presId="urn:microsoft.com/office/officeart/2005/8/layout/orgChart1"/>
    <dgm:cxn modelId="{1DD852C7-054F-42F6-8E9C-43E75F448883}" type="presParOf" srcId="{2A2A9642-7BA4-43E9-A6EB-FBE1E39AC623}" destId="{A92E8808-8676-4851-AC14-4EDC06619A28}" srcOrd="1" destOrd="0" presId="urn:microsoft.com/office/officeart/2005/8/layout/orgChart1"/>
    <dgm:cxn modelId="{87D44496-2F18-42D3-A972-76134F3FA9E2}" type="presParOf" srcId="{A92E8808-8676-4851-AC14-4EDC06619A28}" destId="{10BF8BCB-2EC0-4F54-BA77-3E6A5CBE4666}" srcOrd="0" destOrd="0" presId="urn:microsoft.com/office/officeart/2005/8/layout/orgChart1"/>
    <dgm:cxn modelId="{1702854B-648F-40AD-9F34-65535829DBA6}" type="presParOf" srcId="{A92E8808-8676-4851-AC14-4EDC06619A28}" destId="{993C85ED-D1B0-448F-9BDF-76D88E165444}" srcOrd="1" destOrd="0" presId="urn:microsoft.com/office/officeart/2005/8/layout/orgChart1"/>
    <dgm:cxn modelId="{AB1E4CF5-74F4-4D5C-9CD6-821417FFD73E}" type="presParOf" srcId="{993C85ED-D1B0-448F-9BDF-76D88E165444}" destId="{8345E034-9A9D-4848-B93E-3AE7D683EAE4}" srcOrd="0" destOrd="0" presId="urn:microsoft.com/office/officeart/2005/8/layout/orgChart1"/>
    <dgm:cxn modelId="{7D5CA0AB-732A-44B5-B8CA-7395A431535B}" type="presParOf" srcId="{8345E034-9A9D-4848-B93E-3AE7D683EAE4}" destId="{E5115D8E-73DB-45F1-B66B-BCE20B7EBDC9}" srcOrd="0" destOrd="0" presId="urn:microsoft.com/office/officeart/2005/8/layout/orgChart1"/>
    <dgm:cxn modelId="{4CC5B75C-665F-4DC6-A361-8ACC4CF15A65}" type="presParOf" srcId="{8345E034-9A9D-4848-B93E-3AE7D683EAE4}" destId="{4CAA01A8-ED50-4708-8B18-9D5E6782DF25}" srcOrd="1" destOrd="0" presId="urn:microsoft.com/office/officeart/2005/8/layout/orgChart1"/>
    <dgm:cxn modelId="{5578D026-7EB1-43BF-9CB1-0A6570584108}" type="presParOf" srcId="{993C85ED-D1B0-448F-9BDF-76D88E165444}" destId="{50AF5FD0-F371-4F7C-8C9C-1246C5F97282}" srcOrd="1" destOrd="0" presId="urn:microsoft.com/office/officeart/2005/8/layout/orgChart1"/>
    <dgm:cxn modelId="{66D65DAF-B267-483D-AC8A-C2F191C785CF}" type="presParOf" srcId="{993C85ED-D1B0-448F-9BDF-76D88E165444}" destId="{3359F251-1BD6-4D78-BF39-52DF15149B32}" srcOrd="2" destOrd="0" presId="urn:microsoft.com/office/officeart/2005/8/layout/orgChart1"/>
    <dgm:cxn modelId="{EA65B6F5-0FF2-4D26-AB22-D78707B7D3A4}" type="presParOf" srcId="{2A2A9642-7BA4-43E9-A6EB-FBE1E39AC623}" destId="{44C9B812-8E01-4EFA-89D8-78E13B9D6F32}" srcOrd="2" destOrd="0" presId="urn:microsoft.com/office/officeart/2005/8/layout/orgChart1"/>
    <dgm:cxn modelId="{C11DFF8B-C209-432D-B66E-AEEF5CEB3A7C}" type="presParOf" srcId="{8A418F80-2C91-4EAB-A730-A68B277BC94D}" destId="{419C9F95-3B5E-459C-BB20-377CC5B42B6C}" srcOrd="2" destOrd="0" presId="urn:microsoft.com/office/officeart/2005/8/layout/orgChart1"/>
    <dgm:cxn modelId="{B1936D46-637C-4263-8F0D-4C34C5563831}" type="presParOf" srcId="{A6822228-B3B0-4F22-87DE-3BF968A984F8}" destId="{9AF3753D-20E3-49F5-A4E0-1A6B8BA30D4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9135FB-7B66-44E1-BD73-35260A452DA2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PE"/>
        </a:p>
      </dgm:t>
    </dgm:pt>
    <dgm:pt modelId="{6FE4EB9B-503A-44DD-8B0E-9D6ECEE83A5E}">
      <dgm:prSet phldrT="[Texto]" custT="1"/>
      <dgm:spPr/>
      <dgm:t>
        <a:bodyPr/>
        <a:lstStyle/>
        <a:p>
          <a:r>
            <a:rPr lang="es-E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FORMAS ESPECÍFICAS</a:t>
          </a:r>
          <a:endParaRPr lang="es-PE" sz="14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286BF9-2BDB-44C0-B71D-279577282DB0}" type="parTrans" cxnId="{D625F59E-7FE1-45D9-AD88-98D656B952AA}">
      <dgm:prSet/>
      <dgm:spPr/>
      <dgm:t>
        <a:bodyPr/>
        <a:lstStyle/>
        <a:p>
          <a:endParaRPr lang="es-PE"/>
        </a:p>
      </dgm:t>
    </dgm:pt>
    <dgm:pt modelId="{2589BBEE-5DE0-4ED7-A866-9836806F30EA}" type="sibTrans" cxnId="{D625F59E-7FE1-45D9-AD88-98D656B952AA}">
      <dgm:prSet/>
      <dgm:spPr/>
      <dgm:t>
        <a:bodyPr/>
        <a:lstStyle/>
        <a:p>
          <a:endParaRPr lang="es-PE"/>
        </a:p>
      </dgm:t>
    </dgm:pt>
    <dgm:pt modelId="{9500453B-9AD9-4EFA-AD5C-A8F0C93D50FD}">
      <dgm:prSet phldrT="[Texto]"/>
      <dgm:spPr/>
      <dgm:t>
        <a:bodyPr/>
        <a:lstStyle/>
        <a:p>
          <a:r>
            <a:rPr lang="es-ES" b="1" dirty="0"/>
            <a:t> NEGOCIACIÓN INCOMPATIBLE</a:t>
          </a:r>
        </a:p>
        <a:p>
          <a:r>
            <a:rPr lang="es-ES" b="1" dirty="0"/>
            <a:t>(Art. 399 CP)</a:t>
          </a:r>
          <a:endParaRPr lang="es-PE" b="1" dirty="0"/>
        </a:p>
      </dgm:t>
    </dgm:pt>
    <dgm:pt modelId="{5C5D70D8-FC50-49AF-8374-90000A8A16BF}" type="parTrans" cxnId="{8FD3C110-0BC2-45CD-A8A1-25654F01240E}">
      <dgm:prSet/>
      <dgm:spPr/>
      <dgm:t>
        <a:bodyPr/>
        <a:lstStyle/>
        <a:p>
          <a:endParaRPr lang="es-PE" b="1"/>
        </a:p>
      </dgm:t>
    </dgm:pt>
    <dgm:pt modelId="{969A67DE-3B27-4C9E-B29C-A6AEE2D56141}" type="sibTrans" cxnId="{8FD3C110-0BC2-45CD-A8A1-25654F01240E}">
      <dgm:prSet/>
      <dgm:spPr/>
      <dgm:t>
        <a:bodyPr/>
        <a:lstStyle/>
        <a:p>
          <a:endParaRPr lang="es-PE"/>
        </a:p>
      </dgm:t>
    </dgm:pt>
    <dgm:pt modelId="{C26CE835-BC9E-49B2-8926-0844C695FF17}">
      <dgm:prSet phldrT="[Texto]"/>
      <dgm:spPr/>
      <dgm:t>
        <a:bodyPr/>
        <a:lstStyle/>
        <a:p>
          <a:r>
            <a:rPr lang="es-ES" b="1" dirty="0"/>
            <a:t>TRÁFICO DE INFLUENCIAS </a:t>
          </a:r>
        </a:p>
        <a:p>
          <a:r>
            <a:rPr lang="es-ES" b="1" dirty="0"/>
            <a:t>(Art. 400 CP</a:t>
          </a:r>
          <a:endParaRPr lang="es-PE" b="1" dirty="0"/>
        </a:p>
      </dgm:t>
    </dgm:pt>
    <dgm:pt modelId="{CA27BAC2-F700-45E8-BFE6-E9EFF7363F1D}" type="parTrans" cxnId="{6FB50BA0-1C47-4ABD-A8E3-0A579B5C80C0}">
      <dgm:prSet/>
      <dgm:spPr/>
      <dgm:t>
        <a:bodyPr/>
        <a:lstStyle/>
        <a:p>
          <a:endParaRPr lang="es-PE" b="1"/>
        </a:p>
      </dgm:t>
    </dgm:pt>
    <dgm:pt modelId="{AF5BE731-4B58-4C52-8578-EC7EF9375B1A}" type="sibTrans" cxnId="{6FB50BA0-1C47-4ABD-A8E3-0A579B5C80C0}">
      <dgm:prSet/>
      <dgm:spPr/>
      <dgm:t>
        <a:bodyPr/>
        <a:lstStyle/>
        <a:p>
          <a:endParaRPr lang="es-PE"/>
        </a:p>
      </dgm:t>
    </dgm:pt>
    <dgm:pt modelId="{1C9113A9-C645-4737-A625-1B3E6373A344}">
      <dgm:prSet phldrT="[Texto]"/>
      <dgm:spPr/>
      <dgm:t>
        <a:bodyPr/>
        <a:lstStyle/>
        <a:p>
          <a:r>
            <a:rPr lang="es-ES" b="1" dirty="0"/>
            <a:t> ENRIQUECIMIENTO ILÍCITO </a:t>
          </a:r>
        </a:p>
        <a:p>
          <a:r>
            <a:rPr lang="es-ES" b="1" dirty="0"/>
            <a:t>(Art. 401 CP)</a:t>
          </a:r>
          <a:endParaRPr lang="es-PE" b="1" dirty="0"/>
        </a:p>
      </dgm:t>
    </dgm:pt>
    <dgm:pt modelId="{89AC08C6-D5DA-40E6-9D94-5456AB972794}" type="parTrans" cxnId="{B71866B0-486F-48E2-931D-4976005CFDF4}">
      <dgm:prSet/>
      <dgm:spPr/>
      <dgm:t>
        <a:bodyPr/>
        <a:lstStyle/>
        <a:p>
          <a:endParaRPr lang="es-PE" b="1"/>
        </a:p>
      </dgm:t>
    </dgm:pt>
    <dgm:pt modelId="{06693410-53F5-4218-BBAA-28CC1F52B8B5}" type="sibTrans" cxnId="{B71866B0-486F-48E2-931D-4976005CFDF4}">
      <dgm:prSet/>
      <dgm:spPr/>
      <dgm:t>
        <a:bodyPr/>
        <a:lstStyle/>
        <a:p>
          <a:endParaRPr lang="es-PE"/>
        </a:p>
      </dgm:t>
    </dgm:pt>
    <dgm:pt modelId="{3D688959-D5AD-49E1-9661-06ADC686E146}" type="pres">
      <dgm:prSet presAssocID="{869135FB-7B66-44E1-BD73-35260A452D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C163EFC-A799-4C48-B63E-60EFC8A6E408}" type="pres">
      <dgm:prSet presAssocID="{6FE4EB9B-503A-44DD-8B0E-9D6ECEE83A5E}" presName="hierRoot1" presStyleCnt="0">
        <dgm:presLayoutVars>
          <dgm:hierBranch val="init"/>
        </dgm:presLayoutVars>
      </dgm:prSet>
      <dgm:spPr/>
    </dgm:pt>
    <dgm:pt modelId="{674A3D14-BAA3-4424-92AB-E7F03AC5A788}" type="pres">
      <dgm:prSet presAssocID="{6FE4EB9B-503A-44DD-8B0E-9D6ECEE83A5E}" presName="rootComposite1" presStyleCnt="0"/>
      <dgm:spPr/>
    </dgm:pt>
    <dgm:pt modelId="{136BD265-37FC-41A7-BB91-E64D9C0A2893}" type="pres">
      <dgm:prSet presAssocID="{6FE4EB9B-503A-44DD-8B0E-9D6ECEE83A5E}" presName="rootText1" presStyleLbl="node0" presStyleIdx="0" presStyleCnt="1" custScaleX="126412">
        <dgm:presLayoutVars>
          <dgm:chPref val="3"/>
        </dgm:presLayoutVars>
      </dgm:prSet>
      <dgm:spPr/>
    </dgm:pt>
    <dgm:pt modelId="{E5C71C3C-D965-455C-AD6D-7DA16738BC3D}" type="pres">
      <dgm:prSet presAssocID="{6FE4EB9B-503A-44DD-8B0E-9D6ECEE83A5E}" presName="rootConnector1" presStyleLbl="node1" presStyleIdx="0" presStyleCnt="0"/>
      <dgm:spPr/>
    </dgm:pt>
    <dgm:pt modelId="{A80A8EC3-EF32-4361-81F1-5EA3F0C22C6F}" type="pres">
      <dgm:prSet presAssocID="{6FE4EB9B-503A-44DD-8B0E-9D6ECEE83A5E}" presName="hierChild2" presStyleCnt="0"/>
      <dgm:spPr/>
    </dgm:pt>
    <dgm:pt modelId="{988FFFB5-3264-4C42-9B87-4FDCDFDA32B5}" type="pres">
      <dgm:prSet presAssocID="{5C5D70D8-FC50-49AF-8374-90000A8A16BF}" presName="Name64" presStyleLbl="parChTrans1D2" presStyleIdx="0" presStyleCnt="3"/>
      <dgm:spPr/>
    </dgm:pt>
    <dgm:pt modelId="{8255E5CD-8314-482B-8860-00BD8C3793B8}" type="pres">
      <dgm:prSet presAssocID="{9500453B-9AD9-4EFA-AD5C-A8F0C93D50FD}" presName="hierRoot2" presStyleCnt="0">
        <dgm:presLayoutVars>
          <dgm:hierBranch val="init"/>
        </dgm:presLayoutVars>
      </dgm:prSet>
      <dgm:spPr/>
    </dgm:pt>
    <dgm:pt modelId="{5CAE9A40-BAA0-478A-87BC-7A5A96FB0C9F}" type="pres">
      <dgm:prSet presAssocID="{9500453B-9AD9-4EFA-AD5C-A8F0C93D50FD}" presName="rootComposite" presStyleCnt="0"/>
      <dgm:spPr/>
    </dgm:pt>
    <dgm:pt modelId="{0FF36130-EEBD-4990-B04D-D367101F69B0}" type="pres">
      <dgm:prSet presAssocID="{9500453B-9AD9-4EFA-AD5C-A8F0C93D50FD}" presName="rootText" presStyleLbl="node2" presStyleIdx="0" presStyleCnt="3">
        <dgm:presLayoutVars>
          <dgm:chPref val="3"/>
        </dgm:presLayoutVars>
      </dgm:prSet>
      <dgm:spPr/>
    </dgm:pt>
    <dgm:pt modelId="{7A169AD4-E9D3-455F-B576-203112076FAB}" type="pres">
      <dgm:prSet presAssocID="{9500453B-9AD9-4EFA-AD5C-A8F0C93D50FD}" presName="rootConnector" presStyleLbl="node2" presStyleIdx="0" presStyleCnt="3"/>
      <dgm:spPr/>
    </dgm:pt>
    <dgm:pt modelId="{C7145789-622D-4EBE-8D63-AF2272CAD0F4}" type="pres">
      <dgm:prSet presAssocID="{9500453B-9AD9-4EFA-AD5C-A8F0C93D50FD}" presName="hierChild4" presStyleCnt="0"/>
      <dgm:spPr/>
    </dgm:pt>
    <dgm:pt modelId="{D724614F-3D48-4A7F-A6B5-86458413B041}" type="pres">
      <dgm:prSet presAssocID="{9500453B-9AD9-4EFA-AD5C-A8F0C93D50FD}" presName="hierChild5" presStyleCnt="0"/>
      <dgm:spPr/>
    </dgm:pt>
    <dgm:pt modelId="{2ED75FED-AA57-47FD-A489-5662F6641013}" type="pres">
      <dgm:prSet presAssocID="{CA27BAC2-F700-45E8-BFE6-E9EFF7363F1D}" presName="Name64" presStyleLbl="parChTrans1D2" presStyleIdx="1" presStyleCnt="3"/>
      <dgm:spPr/>
    </dgm:pt>
    <dgm:pt modelId="{79166DFE-714A-440C-AE1C-54C6E5C4A7E1}" type="pres">
      <dgm:prSet presAssocID="{C26CE835-BC9E-49B2-8926-0844C695FF17}" presName="hierRoot2" presStyleCnt="0">
        <dgm:presLayoutVars>
          <dgm:hierBranch val="init"/>
        </dgm:presLayoutVars>
      </dgm:prSet>
      <dgm:spPr/>
    </dgm:pt>
    <dgm:pt modelId="{A3A72E65-EEA6-4850-B264-E4A69A9C6DC7}" type="pres">
      <dgm:prSet presAssocID="{C26CE835-BC9E-49B2-8926-0844C695FF17}" presName="rootComposite" presStyleCnt="0"/>
      <dgm:spPr/>
    </dgm:pt>
    <dgm:pt modelId="{42F5BA80-B6EC-4DD2-9771-933EA28218CC}" type="pres">
      <dgm:prSet presAssocID="{C26CE835-BC9E-49B2-8926-0844C695FF17}" presName="rootText" presStyleLbl="node2" presStyleIdx="1" presStyleCnt="3">
        <dgm:presLayoutVars>
          <dgm:chPref val="3"/>
        </dgm:presLayoutVars>
      </dgm:prSet>
      <dgm:spPr/>
    </dgm:pt>
    <dgm:pt modelId="{738626DC-F2AE-4654-884E-9ED0B115AF2D}" type="pres">
      <dgm:prSet presAssocID="{C26CE835-BC9E-49B2-8926-0844C695FF17}" presName="rootConnector" presStyleLbl="node2" presStyleIdx="1" presStyleCnt="3"/>
      <dgm:spPr/>
    </dgm:pt>
    <dgm:pt modelId="{38FF4FD2-3B15-4E3A-AF9D-9AE3BF1D9D71}" type="pres">
      <dgm:prSet presAssocID="{C26CE835-BC9E-49B2-8926-0844C695FF17}" presName="hierChild4" presStyleCnt="0"/>
      <dgm:spPr/>
    </dgm:pt>
    <dgm:pt modelId="{1B313205-19B2-4961-AA45-7AD7D0FAE522}" type="pres">
      <dgm:prSet presAssocID="{C26CE835-BC9E-49B2-8926-0844C695FF17}" presName="hierChild5" presStyleCnt="0"/>
      <dgm:spPr/>
    </dgm:pt>
    <dgm:pt modelId="{347EDF28-F95D-4A17-BA15-763DA26E9E70}" type="pres">
      <dgm:prSet presAssocID="{89AC08C6-D5DA-40E6-9D94-5456AB972794}" presName="Name64" presStyleLbl="parChTrans1D2" presStyleIdx="2" presStyleCnt="3"/>
      <dgm:spPr/>
    </dgm:pt>
    <dgm:pt modelId="{7B101881-3BDE-41C9-BB9A-BAC7D9EB97F3}" type="pres">
      <dgm:prSet presAssocID="{1C9113A9-C645-4737-A625-1B3E6373A344}" presName="hierRoot2" presStyleCnt="0">
        <dgm:presLayoutVars>
          <dgm:hierBranch val="init"/>
        </dgm:presLayoutVars>
      </dgm:prSet>
      <dgm:spPr/>
    </dgm:pt>
    <dgm:pt modelId="{61B61606-DC96-48C7-A07A-E7C4215B844E}" type="pres">
      <dgm:prSet presAssocID="{1C9113A9-C645-4737-A625-1B3E6373A344}" presName="rootComposite" presStyleCnt="0"/>
      <dgm:spPr/>
    </dgm:pt>
    <dgm:pt modelId="{FF5E506E-B80E-413D-B279-DC7B5FBFAAD8}" type="pres">
      <dgm:prSet presAssocID="{1C9113A9-C645-4737-A625-1B3E6373A344}" presName="rootText" presStyleLbl="node2" presStyleIdx="2" presStyleCnt="3">
        <dgm:presLayoutVars>
          <dgm:chPref val="3"/>
        </dgm:presLayoutVars>
      </dgm:prSet>
      <dgm:spPr/>
    </dgm:pt>
    <dgm:pt modelId="{F48300BC-E0F5-4059-8442-49EFF0179A26}" type="pres">
      <dgm:prSet presAssocID="{1C9113A9-C645-4737-A625-1B3E6373A344}" presName="rootConnector" presStyleLbl="node2" presStyleIdx="2" presStyleCnt="3"/>
      <dgm:spPr/>
    </dgm:pt>
    <dgm:pt modelId="{B677CB61-48BC-4965-A74D-C76BC5EF61CC}" type="pres">
      <dgm:prSet presAssocID="{1C9113A9-C645-4737-A625-1B3E6373A344}" presName="hierChild4" presStyleCnt="0"/>
      <dgm:spPr/>
    </dgm:pt>
    <dgm:pt modelId="{5DD6F5FB-07E1-4443-9200-A32330B23D6E}" type="pres">
      <dgm:prSet presAssocID="{1C9113A9-C645-4737-A625-1B3E6373A344}" presName="hierChild5" presStyleCnt="0"/>
      <dgm:spPr/>
    </dgm:pt>
    <dgm:pt modelId="{CFB518A5-7535-4D78-B00F-AAF9AAD86F24}" type="pres">
      <dgm:prSet presAssocID="{6FE4EB9B-503A-44DD-8B0E-9D6ECEE83A5E}" presName="hierChild3" presStyleCnt="0"/>
      <dgm:spPr/>
    </dgm:pt>
  </dgm:ptLst>
  <dgm:cxnLst>
    <dgm:cxn modelId="{58D50B0D-4ABA-44F3-891B-B4AFF51627BF}" type="presOf" srcId="{C26CE835-BC9E-49B2-8926-0844C695FF17}" destId="{738626DC-F2AE-4654-884E-9ED0B115AF2D}" srcOrd="1" destOrd="0" presId="urn:microsoft.com/office/officeart/2009/3/layout/HorizontalOrganizationChart"/>
    <dgm:cxn modelId="{8FD3C110-0BC2-45CD-A8A1-25654F01240E}" srcId="{6FE4EB9B-503A-44DD-8B0E-9D6ECEE83A5E}" destId="{9500453B-9AD9-4EFA-AD5C-A8F0C93D50FD}" srcOrd="0" destOrd="0" parTransId="{5C5D70D8-FC50-49AF-8374-90000A8A16BF}" sibTransId="{969A67DE-3B27-4C9E-B29C-A6AEE2D56141}"/>
    <dgm:cxn modelId="{1CB4F71A-9F30-4A70-9A88-F58281425153}" type="presOf" srcId="{9500453B-9AD9-4EFA-AD5C-A8F0C93D50FD}" destId="{0FF36130-EEBD-4990-B04D-D367101F69B0}" srcOrd="0" destOrd="0" presId="urn:microsoft.com/office/officeart/2009/3/layout/HorizontalOrganizationChart"/>
    <dgm:cxn modelId="{8F2AAA61-C820-4CFA-A5C7-E28847A90A26}" type="presOf" srcId="{6FE4EB9B-503A-44DD-8B0E-9D6ECEE83A5E}" destId="{136BD265-37FC-41A7-BB91-E64D9C0A2893}" srcOrd="0" destOrd="0" presId="urn:microsoft.com/office/officeart/2009/3/layout/HorizontalOrganizationChart"/>
    <dgm:cxn modelId="{8C201168-9723-4B55-991A-F2AC315619CA}" type="presOf" srcId="{1C9113A9-C645-4737-A625-1B3E6373A344}" destId="{F48300BC-E0F5-4059-8442-49EFF0179A26}" srcOrd="1" destOrd="0" presId="urn:microsoft.com/office/officeart/2009/3/layout/HorizontalOrganizationChart"/>
    <dgm:cxn modelId="{0D493D49-C265-48D8-A632-D493C5BAAA38}" type="presOf" srcId="{89AC08C6-D5DA-40E6-9D94-5456AB972794}" destId="{347EDF28-F95D-4A17-BA15-763DA26E9E70}" srcOrd="0" destOrd="0" presId="urn:microsoft.com/office/officeart/2009/3/layout/HorizontalOrganizationChart"/>
    <dgm:cxn modelId="{D7C9DD4B-5289-45CB-BDF4-A7CF4E0B8908}" type="presOf" srcId="{9500453B-9AD9-4EFA-AD5C-A8F0C93D50FD}" destId="{7A169AD4-E9D3-455F-B576-203112076FAB}" srcOrd="1" destOrd="0" presId="urn:microsoft.com/office/officeart/2009/3/layout/HorizontalOrganizationChart"/>
    <dgm:cxn modelId="{C8839450-8E1B-404A-8A63-B475DE4BD0FF}" type="presOf" srcId="{1C9113A9-C645-4737-A625-1B3E6373A344}" destId="{FF5E506E-B80E-413D-B279-DC7B5FBFAAD8}" srcOrd="0" destOrd="0" presId="urn:microsoft.com/office/officeart/2009/3/layout/HorizontalOrganizationChart"/>
    <dgm:cxn modelId="{1E9EA658-43C4-4831-B8D9-901717027629}" type="presOf" srcId="{5C5D70D8-FC50-49AF-8374-90000A8A16BF}" destId="{988FFFB5-3264-4C42-9B87-4FDCDFDA32B5}" srcOrd="0" destOrd="0" presId="urn:microsoft.com/office/officeart/2009/3/layout/HorizontalOrganizationChart"/>
    <dgm:cxn modelId="{D625F59E-7FE1-45D9-AD88-98D656B952AA}" srcId="{869135FB-7B66-44E1-BD73-35260A452DA2}" destId="{6FE4EB9B-503A-44DD-8B0E-9D6ECEE83A5E}" srcOrd="0" destOrd="0" parTransId="{F8286BF9-2BDB-44C0-B71D-279577282DB0}" sibTransId="{2589BBEE-5DE0-4ED7-A866-9836806F30EA}"/>
    <dgm:cxn modelId="{6FB50BA0-1C47-4ABD-A8E3-0A579B5C80C0}" srcId="{6FE4EB9B-503A-44DD-8B0E-9D6ECEE83A5E}" destId="{C26CE835-BC9E-49B2-8926-0844C695FF17}" srcOrd="1" destOrd="0" parTransId="{CA27BAC2-F700-45E8-BFE6-E9EFF7363F1D}" sibTransId="{AF5BE731-4B58-4C52-8578-EC7EF9375B1A}"/>
    <dgm:cxn modelId="{D33670A8-EB71-459B-954E-E84FA49606CD}" type="presOf" srcId="{6FE4EB9B-503A-44DD-8B0E-9D6ECEE83A5E}" destId="{E5C71C3C-D965-455C-AD6D-7DA16738BC3D}" srcOrd="1" destOrd="0" presId="urn:microsoft.com/office/officeart/2009/3/layout/HorizontalOrganizationChart"/>
    <dgm:cxn modelId="{B71866B0-486F-48E2-931D-4976005CFDF4}" srcId="{6FE4EB9B-503A-44DD-8B0E-9D6ECEE83A5E}" destId="{1C9113A9-C645-4737-A625-1B3E6373A344}" srcOrd="2" destOrd="0" parTransId="{89AC08C6-D5DA-40E6-9D94-5456AB972794}" sibTransId="{06693410-53F5-4218-BBAA-28CC1F52B8B5}"/>
    <dgm:cxn modelId="{45118EB9-B30E-4311-A9D2-9F42E40AB26B}" type="presOf" srcId="{C26CE835-BC9E-49B2-8926-0844C695FF17}" destId="{42F5BA80-B6EC-4DD2-9771-933EA28218CC}" srcOrd="0" destOrd="0" presId="urn:microsoft.com/office/officeart/2009/3/layout/HorizontalOrganizationChart"/>
    <dgm:cxn modelId="{B7EC61CC-5EA1-4B2B-8CE8-705A3CE4056B}" type="presOf" srcId="{869135FB-7B66-44E1-BD73-35260A452DA2}" destId="{3D688959-D5AD-49E1-9661-06ADC686E146}" srcOrd="0" destOrd="0" presId="urn:microsoft.com/office/officeart/2009/3/layout/HorizontalOrganizationChart"/>
    <dgm:cxn modelId="{BB3576EB-301D-43AE-99BA-5844FA42832A}" type="presOf" srcId="{CA27BAC2-F700-45E8-BFE6-E9EFF7363F1D}" destId="{2ED75FED-AA57-47FD-A489-5662F6641013}" srcOrd="0" destOrd="0" presId="urn:microsoft.com/office/officeart/2009/3/layout/HorizontalOrganizationChart"/>
    <dgm:cxn modelId="{0C611122-EE28-4BE8-B980-CAAD35584EC3}" type="presParOf" srcId="{3D688959-D5AD-49E1-9661-06ADC686E146}" destId="{2C163EFC-A799-4C48-B63E-60EFC8A6E408}" srcOrd="0" destOrd="0" presId="urn:microsoft.com/office/officeart/2009/3/layout/HorizontalOrganizationChart"/>
    <dgm:cxn modelId="{90602D1D-6585-4ADB-A380-D523F0DF2082}" type="presParOf" srcId="{2C163EFC-A799-4C48-B63E-60EFC8A6E408}" destId="{674A3D14-BAA3-4424-92AB-E7F03AC5A788}" srcOrd="0" destOrd="0" presId="urn:microsoft.com/office/officeart/2009/3/layout/HorizontalOrganizationChart"/>
    <dgm:cxn modelId="{1A6B8A34-0D45-4AE4-B472-87F8E0BCC9E4}" type="presParOf" srcId="{674A3D14-BAA3-4424-92AB-E7F03AC5A788}" destId="{136BD265-37FC-41A7-BB91-E64D9C0A2893}" srcOrd="0" destOrd="0" presId="urn:microsoft.com/office/officeart/2009/3/layout/HorizontalOrganizationChart"/>
    <dgm:cxn modelId="{DE63893A-1DAF-4555-96BA-40E769AF0D2A}" type="presParOf" srcId="{674A3D14-BAA3-4424-92AB-E7F03AC5A788}" destId="{E5C71C3C-D965-455C-AD6D-7DA16738BC3D}" srcOrd="1" destOrd="0" presId="urn:microsoft.com/office/officeart/2009/3/layout/HorizontalOrganizationChart"/>
    <dgm:cxn modelId="{72945475-1B03-4F8C-8593-CDB562B8D664}" type="presParOf" srcId="{2C163EFC-A799-4C48-B63E-60EFC8A6E408}" destId="{A80A8EC3-EF32-4361-81F1-5EA3F0C22C6F}" srcOrd="1" destOrd="0" presId="urn:microsoft.com/office/officeart/2009/3/layout/HorizontalOrganizationChart"/>
    <dgm:cxn modelId="{661DCE53-D064-4AC7-AF65-B22B7F984FAF}" type="presParOf" srcId="{A80A8EC3-EF32-4361-81F1-5EA3F0C22C6F}" destId="{988FFFB5-3264-4C42-9B87-4FDCDFDA32B5}" srcOrd="0" destOrd="0" presId="urn:microsoft.com/office/officeart/2009/3/layout/HorizontalOrganizationChart"/>
    <dgm:cxn modelId="{69E50BAE-00FC-4EFA-B5A1-DAB829AA2888}" type="presParOf" srcId="{A80A8EC3-EF32-4361-81F1-5EA3F0C22C6F}" destId="{8255E5CD-8314-482B-8860-00BD8C3793B8}" srcOrd="1" destOrd="0" presId="urn:microsoft.com/office/officeart/2009/3/layout/HorizontalOrganizationChart"/>
    <dgm:cxn modelId="{B7749561-29E2-4441-9D99-085A2AC8F840}" type="presParOf" srcId="{8255E5CD-8314-482B-8860-00BD8C3793B8}" destId="{5CAE9A40-BAA0-478A-87BC-7A5A96FB0C9F}" srcOrd="0" destOrd="0" presId="urn:microsoft.com/office/officeart/2009/3/layout/HorizontalOrganizationChart"/>
    <dgm:cxn modelId="{597F3386-93E0-422D-ADED-6423FEB46372}" type="presParOf" srcId="{5CAE9A40-BAA0-478A-87BC-7A5A96FB0C9F}" destId="{0FF36130-EEBD-4990-B04D-D367101F69B0}" srcOrd="0" destOrd="0" presId="urn:microsoft.com/office/officeart/2009/3/layout/HorizontalOrganizationChart"/>
    <dgm:cxn modelId="{D24FC75F-B748-4E25-99D5-DF72C8D9C107}" type="presParOf" srcId="{5CAE9A40-BAA0-478A-87BC-7A5A96FB0C9F}" destId="{7A169AD4-E9D3-455F-B576-203112076FAB}" srcOrd="1" destOrd="0" presId="urn:microsoft.com/office/officeart/2009/3/layout/HorizontalOrganizationChart"/>
    <dgm:cxn modelId="{B0F6D76B-9874-4AFA-AB0B-72CC3419DA03}" type="presParOf" srcId="{8255E5CD-8314-482B-8860-00BD8C3793B8}" destId="{C7145789-622D-4EBE-8D63-AF2272CAD0F4}" srcOrd="1" destOrd="0" presId="urn:microsoft.com/office/officeart/2009/3/layout/HorizontalOrganizationChart"/>
    <dgm:cxn modelId="{4014B01D-C08E-4660-ABA6-09C96EA8B3D3}" type="presParOf" srcId="{8255E5CD-8314-482B-8860-00BD8C3793B8}" destId="{D724614F-3D48-4A7F-A6B5-86458413B041}" srcOrd="2" destOrd="0" presId="urn:microsoft.com/office/officeart/2009/3/layout/HorizontalOrganizationChart"/>
    <dgm:cxn modelId="{87070CDC-D0ED-4905-ADA3-0ABE6C34D5A1}" type="presParOf" srcId="{A80A8EC3-EF32-4361-81F1-5EA3F0C22C6F}" destId="{2ED75FED-AA57-47FD-A489-5662F6641013}" srcOrd="2" destOrd="0" presId="urn:microsoft.com/office/officeart/2009/3/layout/HorizontalOrganizationChart"/>
    <dgm:cxn modelId="{FD9588CA-398A-4B87-9EF2-2EE15371FECC}" type="presParOf" srcId="{A80A8EC3-EF32-4361-81F1-5EA3F0C22C6F}" destId="{79166DFE-714A-440C-AE1C-54C6E5C4A7E1}" srcOrd="3" destOrd="0" presId="urn:microsoft.com/office/officeart/2009/3/layout/HorizontalOrganizationChart"/>
    <dgm:cxn modelId="{EC1F4D8D-FBEA-4BA6-9275-8E3C569A7AF2}" type="presParOf" srcId="{79166DFE-714A-440C-AE1C-54C6E5C4A7E1}" destId="{A3A72E65-EEA6-4850-B264-E4A69A9C6DC7}" srcOrd="0" destOrd="0" presId="urn:microsoft.com/office/officeart/2009/3/layout/HorizontalOrganizationChart"/>
    <dgm:cxn modelId="{35F996AA-7CCF-46BA-8FE7-3D1A020B69D7}" type="presParOf" srcId="{A3A72E65-EEA6-4850-B264-E4A69A9C6DC7}" destId="{42F5BA80-B6EC-4DD2-9771-933EA28218CC}" srcOrd="0" destOrd="0" presId="urn:microsoft.com/office/officeart/2009/3/layout/HorizontalOrganizationChart"/>
    <dgm:cxn modelId="{311EC19D-7B72-45ED-8E5B-67264900E687}" type="presParOf" srcId="{A3A72E65-EEA6-4850-B264-E4A69A9C6DC7}" destId="{738626DC-F2AE-4654-884E-9ED0B115AF2D}" srcOrd="1" destOrd="0" presId="urn:microsoft.com/office/officeart/2009/3/layout/HorizontalOrganizationChart"/>
    <dgm:cxn modelId="{A1E6C6AB-52BB-4E62-8C2C-FC0CBB98FE75}" type="presParOf" srcId="{79166DFE-714A-440C-AE1C-54C6E5C4A7E1}" destId="{38FF4FD2-3B15-4E3A-AF9D-9AE3BF1D9D71}" srcOrd="1" destOrd="0" presId="urn:microsoft.com/office/officeart/2009/3/layout/HorizontalOrganizationChart"/>
    <dgm:cxn modelId="{1B9EE659-0F80-4105-8F7B-15F69487B1A1}" type="presParOf" srcId="{79166DFE-714A-440C-AE1C-54C6E5C4A7E1}" destId="{1B313205-19B2-4961-AA45-7AD7D0FAE522}" srcOrd="2" destOrd="0" presId="urn:microsoft.com/office/officeart/2009/3/layout/HorizontalOrganizationChart"/>
    <dgm:cxn modelId="{9D54F57D-A786-4391-868A-D67144F8D5D3}" type="presParOf" srcId="{A80A8EC3-EF32-4361-81F1-5EA3F0C22C6F}" destId="{347EDF28-F95D-4A17-BA15-763DA26E9E70}" srcOrd="4" destOrd="0" presId="urn:microsoft.com/office/officeart/2009/3/layout/HorizontalOrganizationChart"/>
    <dgm:cxn modelId="{9859F87C-8DE9-4E96-BD56-1DBB40D92E6A}" type="presParOf" srcId="{A80A8EC3-EF32-4361-81F1-5EA3F0C22C6F}" destId="{7B101881-3BDE-41C9-BB9A-BAC7D9EB97F3}" srcOrd="5" destOrd="0" presId="urn:microsoft.com/office/officeart/2009/3/layout/HorizontalOrganizationChart"/>
    <dgm:cxn modelId="{21E9210E-91CA-450E-8E0B-023247C2E595}" type="presParOf" srcId="{7B101881-3BDE-41C9-BB9A-BAC7D9EB97F3}" destId="{61B61606-DC96-48C7-A07A-E7C4215B844E}" srcOrd="0" destOrd="0" presId="urn:microsoft.com/office/officeart/2009/3/layout/HorizontalOrganizationChart"/>
    <dgm:cxn modelId="{EC1A8833-0CCA-4745-A512-3E2D2B0ACDE7}" type="presParOf" srcId="{61B61606-DC96-48C7-A07A-E7C4215B844E}" destId="{FF5E506E-B80E-413D-B279-DC7B5FBFAAD8}" srcOrd="0" destOrd="0" presId="urn:microsoft.com/office/officeart/2009/3/layout/HorizontalOrganizationChart"/>
    <dgm:cxn modelId="{22005B9C-4705-42CC-822D-965D5396A947}" type="presParOf" srcId="{61B61606-DC96-48C7-A07A-E7C4215B844E}" destId="{F48300BC-E0F5-4059-8442-49EFF0179A26}" srcOrd="1" destOrd="0" presId="urn:microsoft.com/office/officeart/2009/3/layout/HorizontalOrganizationChart"/>
    <dgm:cxn modelId="{BF85C37A-70DC-4A8B-AC0B-D8CB8D866EFB}" type="presParOf" srcId="{7B101881-3BDE-41C9-BB9A-BAC7D9EB97F3}" destId="{B677CB61-48BC-4965-A74D-C76BC5EF61CC}" srcOrd="1" destOrd="0" presId="urn:microsoft.com/office/officeart/2009/3/layout/HorizontalOrganizationChart"/>
    <dgm:cxn modelId="{6F34D0A8-B112-4D24-9D9B-CDA4E50E4DDA}" type="presParOf" srcId="{7B101881-3BDE-41C9-BB9A-BAC7D9EB97F3}" destId="{5DD6F5FB-07E1-4443-9200-A32330B23D6E}" srcOrd="2" destOrd="0" presId="urn:microsoft.com/office/officeart/2009/3/layout/HorizontalOrganizationChart"/>
    <dgm:cxn modelId="{279E0DD2-21CA-4A0F-9009-C751687A029B}" type="presParOf" srcId="{2C163EFC-A799-4C48-B63E-60EFC8A6E408}" destId="{CFB518A5-7535-4D78-B00F-AAF9AAD86F24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4E96DF-4989-4EF6-A525-6A7D88586FA2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PE"/>
        </a:p>
      </dgm:t>
    </dgm:pt>
    <dgm:pt modelId="{DB77D99B-4346-4669-BD62-1F48AD2A2F34}">
      <dgm:prSet phldrT="[Texto]"/>
      <dgm:spPr/>
      <dgm:t>
        <a:bodyPr/>
        <a:lstStyle/>
        <a:p>
          <a:r>
            <a:rPr lang="es-ES" b="1" dirty="0">
              <a:solidFill>
                <a:srgbClr val="FF0000"/>
              </a:solidFill>
            </a:rPr>
            <a:t>AUTORIA </a:t>
          </a:r>
        </a:p>
        <a:p>
          <a:r>
            <a:rPr lang="es-ES" b="1" dirty="0">
              <a:solidFill>
                <a:srgbClr val="FF0000"/>
              </a:solidFill>
            </a:rPr>
            <a:t>(Art. 23° CP)</a:t>
          </a:r>
          <a:endParaRPr lang="es-PE" b="1" dirty="0">
            <a:solidFill>
              <a:srgbClr val="FF0000"/>
            </a:solidFill>
          </a:endParaRPr>
        </a:p>
      </dgm:t>
    </dgm:pt>
    <dgm:pt modelId="{C0161CA0-4E25-4FF0-A756-87B5FF35A25F}" type="parTrans" cxnId="{AD238BBA-2FC1-4F41-A891-390A848F7CB4}">
      <dgm:prSet/>
      <dgm:spPr/>
      <dgm:t>
        <a:bodyPr/>
        <a:lstStyle/>
        <a:p>
          <a:endParaRPr lang="es-PE"/>
        </a:p>
      </dgm:t>
    </dgm:pt>
    <dgm:pt modelId="{3BDA4EB3-BBC9-4AB1-80DA-D72B7C006A28}" type="sibTrans" cxnId="{AD238BBA-2FC1-4F41-A891-390A848F7CB4}">
      <dgm:prSet/>
      <dgm:spPr/>
      <dgm:t>
        <a:bodyPr/>
        <a:lstStyle/>
        <a:p>
          <a:endParaRPr lang="es-PE"/>
        </a:p>
      </dgm:t>
    </dgm:pt>
    <dgm:pt modelId="{43804E88-12E1-4495-8054-61A0414D03B7}">
      <dgm:prSet phldrT="[Texto]"/>
      <dgm:spPr/>
      <dgm:t>
        <a:bodyPr/>
        <a:lstStyle/>
        <a:p>
          <a:r>
            <a:rPr lang="es-ES" b="1" dirty="0"/>
            <a:t>AUTORIA DIRECTA</a:t>
          </a:r>
          <a:endParaRPr lang="es-PE" b="1" dirty="0"/>
        </a:p>
      </dgm:t>
    </dgm:pt>
    <dgm:pt modelId="{FDFBE840-4393-4C87-952B-913665EBEF3A}" type="parTrans" cxnId="{A630176F-2814-4092-88F0-2AEA2CCEEFE0}">
      <dgm:prSet/>
      <dgm:spPr/>
      <dgm:t>
        <a:bodyPr/>
        <a:lstStyle/>
        <a:p>
          <a:endParaRPr lang="es-PE" b="1"/>
        </a:p>
      </dgm:t>
    </dgm:pt>
    <dgm:pt modelId="{4B96983A-0C8D-4C79-9370-5FB59876A1D8}" type="sibTrans" cxnId="{A630176F-2814-4092-88F0-2AEA2CCEEFE0}">
      <dgm:prSet/>
      <dgm:spPr/>
      <dgm:t>
        <a:bodyPr/>
        <a:lstStyle/>
        <a:p>
          <a:endParaRPr lang="es-PE"/>
        </a:p>
      </dgm:t>
    </dgm:pt>
    <dgm:pt modelId="{87A7FB03-1759-437F-B43A-39B6814A2B95}">
      <dgm:prSet phldrT="[Texto]"/>
      <dgm:spPr/>
      <dgm:t>
        <a:bodyPr/>
        <a:lstStyle/>
        <a:p>
          <a:r>
            <a:rPr lang="es-ES" b="1" dirty="0"/>
            <a:t>AUTORIA MEDIATA</a:t>
          </a:r>
          <a:endParaRPr lang="es-PE" b="1" dirty="0"/>
        </a:p>
      </dgm:t>
    </dgm:pt>
    <dgm:pt modelId="{1EE7ABB7-F64F-428A-8250-7A2235B80B21}" type="parTrans" cxnId="{9C556A36-077C-4FC9-A68C-CE5F22B1A38C}">
      <dgm:prSet/>
      <dgm:spPr/>
      <dgm:t>
        <a:bodyPr/>
        <a:lstStyle/>
        <a:p>
          <a:endParaRPr lang="es-PE" b="1"/>
        </a:p>
      </dgm:t>
    </dgm:pt>
    <dgm:pt modelId="{824BCEB9-E9F6-42CE-8F97-6A9B9E452719}" type="sibTrans" cxnId="{9C556A36-077C-4FC9-A68C-CE5F22B1A38C}">
      <dgm:prSet/>
      <dgm:spPr/>
      <dgm:t>
        <a:bodyPr/>
        <a:lstStyle/>
        <a:p>
          <a:endParaRPr lang="es-PE"/>
        </a:p>
      </dgm:t>
    </dgm:pt>
    <dgm:pt modelId="{41BA265A-5B8D-4954-BF07-02E054F5BE1F}">
      <dgm:prSet phldrT="[Texto]"/>
      <dgm:spPr/>
      <dgm:t>
        <a:bodyPr/>
        <a:lstStyle/>
        <a:p>
          <a:r>
            <a:rPr lang="es-ES" b="1" dirty="0"/>
            <a:t>COAUTORIA</a:t>
          </a:r>
          <a:endParaRPr lang="es-PE" b="1" dirty="0"/>
        </a:p>
      </dgm:t>
    </dgm:pt>
    <dgm:pt modelId="{2D524A10-B0AF-4610-A49B-9F28E8CCB61A}" type="parTrans" cxnId="{9A85CFDD-209C-4BF0-A8E1-4ADB23ADDA75}">
      <dgm:prSet/>
      <dgm:spPr/>
      <dgm:t>
        <a:bodyPr/>
        <a:lstStyle/>
        <a:p>
          <a:endParaRPr lang="es-PE" b="1"/>
        </a:p>
      </dgm:t>
    </dgm:pt>
    <dgm:pt modelId="{16FB5010-297F-4877-921B-72C3E0E1426E}" type="sibTrans" cxnId="{9A85CFDD-209C-4BF0-A8E1-4ADB23ADDA75}">
      <dgm:prSet/>
      <dgm:spPr/>
      <dgm:t>
        <a:bodyPr/>
        <a:lstStyle/>
        <a:p>
          <a:endParaRPr lang="es-PE"/>
        </a:p>
      </dgm:t>
    </dgm:pt>
    <dgm:pt modelId="{7C1897E5-FC26-43B1-9CDC-A3527B9123CC}" type="pres">
      <dgm:prSet presAssocID="{4E4E96DF-4989-4EF6-A525-6A7D88586F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5D78652-0E50-464A-9AE2-73A816B6E06B}" type="pres">
      <dgm:prSet presAssocID="{DB77D99B-4346-4669-BD62-1F48AD2A2F34}" presName="hierRoot1" presStyleCnt="0">
        <dgm:presLayoutVars>
          <dgm:hierBranch val="init"/>
        </dgm:presLayoutVars>
      </dgm:prSet>
      <dgm:spPr/>
    </dgm:pt>
    <dgm:pt modelId="{CE01778A-D10A-41F7-BB3E-49935060867E}" type="pres">
      <dgm:prSet presAssocID="{DB77D99B-4346-4669-BD62-1F48AD2A2F34}" presName="rootComposite1" presStyleCnt="0"/>
      <dgm:spPr/>
    </dgm:pt>
    <dgm:pt modelId="{1A6B3B16-E031-4A08-A5E4-84A4ED748C49}" type="pres">
      <dgm:prSet presAssocID="{DB77D99B-4346-4669-BD62-1F48AD2A2F34}" presName="rootText1" presStyleLbl="node0" presStyleIdx="0" presStyleCnt="1">
        <dgm:presLayoutVars>
          <dgm:chPref val="3"/>
        </dgm:presLayoutVars>
      </dgm:prSet>
      <dgm:spPr/>
    </dgm:pt>
    <dgm:pt modelId="{084E5301-AC3E-4DE3-AA9E-3AA78E1DA2E4}" type="pres">
      <dgm:prSet presAssocID="{DB77D99B-4346-4669-BD62-1F48AD2A2F34}" presName="rootConnector1" presStyleLbl="node1" presStyleIdx="0" presStyleCnt="0"/>
      <dgm:spPr/>
    </dgm:pt>
    <dgm:pt modelId="{FA0DD654-A655-4F33-9A40-078CF109C19B}" type="pres">
      <dgm:prSet presAssocID="{DB77D99B-4346-4669-BD62-1F48AD2A2F34}" presName="hierChild2" presStyleCnt="0"/>
      <dgm:spPr/>
    </dgm:pt>
    <dgm:pt modelId="{50E42653-37B2-4FC5-B4C4-75D099DF4B13}" type="pres">
      <dgm:prSet presAssocID="{FDFBE840-4393-4C87-952B-913665EBEF3A}" presName="Name64" presStyleLbl="parChTrans1D2" presStyleIdx="0" presStyleCnt="3"/>
      <dgm:spPr/>
    </dgm:pt>
    <dgm:pt modelId="{05038CBD-B51E-44A9-AA76-F9428C152CB4}" type="pres">
      <dgm:prSet presAssocID="{43804E88-12E1-4495-8054-61A0414D03B7}" presName="hierRoot2" presStyleCnt="0">
        <dgm:presLayoutVars>
          <dgm:hierBranch val="init"/>
        </dgm:presLayoutVars>
      </dgm:prSet>
      <dgm:spPr/>
    </dgm:pt>
    <dgm:pt modelId="{7C5534FB-CEE4-4EA3-B422-14EDD68EDC42}" type="pres">
      <dgm:prSet presAssocID="{43804E88-12E1-4495-8054-61A0414D03B7}" presName="rootComposite" presStyleCnt="0"/>
      <dgm:spPr/>
    </dgm:pt>
    <dgm:pt modelId="{A1AB900C-17F1-4B87-B917-22006A580192}" type="pres">
      <dgm:prSet presAssocID="{43804E88-12E1-4495-8054-61A0414D03B7}" presName="rootText" presStyleLbl="node2" presStyleIdx="0" presStyleCnt="3">
        <dgm:presLayoutVars>
          <dgm:chPref val="3"/>
        </dgm:presLayoutVars>
      </dgm:prSet>
      <dgm:spPr/>
    </dgm:pt>
    <dgm:pt modelId="{FF015AC3-1E9E-4EAA-B337-B1876B4EE6D7}" type="pres">
      <dgm:prSet presAssocID="{43804E88-12E1-4495-8054-61A0414D03B7}" presName="rootConnector" presStyleLbl="node2" presStyleIdx="0" presStyleCnt="3"/>
      <dgm:spPr/>
    </dgm:pt>
    <dgm:pt modelId="{CFE7FFBE-5DD4-4AF3-95DA-EB2DE8857A7E}" type="pres">
      <dgm:prSet presAssocID="{43804E88-12E1-4495-8054-61A0414D03B7}" presName="hierChild4" presStyleCnt="0"/>
      <dgm:spPr/>
    </dgm:pt>
    <dgm:pt modelId="{424D9B30-F60A-4577-AFCC-A0044A58370A}" type="pres">
      <dgm:prSet presAssocID="{43804E88-12E1-4495-8054-61A0414D03B7}" presName="hierChild5" presStyleCnt="0"/>
      <dgm:spPr/>
    </dgm:pt>
    <dgm:pt modelId="{351D8A1D-FA23-418B-81A0-73CADF02BD29}" type="pres">
      <dgm:prSet presAssocID="{1EE7ABB7-F64F-428A-8250-7A2235B80B21}" presName="Name64" presStyleLbl="parChTrans1D2" presStyleIdx="1" presStyleCnt="3"/>
      <dgm:spPr/>
    </dgm:pt>
    <dgm:pt modelId="{16ADA6F6-351D-40AA-8D2C-8823AE7A375B}" type="pres">
      <dgm:prSet presAssocID="{87A7FB03-1759-437F-B43A-39B6814A2B95}" presName="hierRoot2" presStyleCnt="0">
        <dgm:presLayoutVars>
          <dgm:hierBranch val="init"/>
        </dgm:presLayoutVars>
      </dgm:prSet>
      <dgm:spPr/>
    </dgm:pt>
    <dgm:pt modelId="{20129668-C19C-40D5-9EEE-235FA502E59C}" type="pres">
      <dgm:prSet presAssocID="{87A7FB03-1759-437F-B43A-39B6814A2B95}" presName="rootComposite" presStyleCnt="0"/>
      <dgm:spPr/>
    </dgm:pt>
    <dgm:pt modelId="{EE885C16-DA5A-4BC5-BFFF-6FF41D8393DA}" type="pres">
      <dgm:prSet presAssocID="{87A7FB03-1759-437F-B43A-39B6814A2B95}" presName="rootText" presStyleLbl="node2" presStyleIdx="1" presStyleCnt="3">
        <dgm:presLayoutVars>
          <dgm:chPref val="3"/>
        </dgm:presLayoutVars>
      </dgm:prSet>
      <dgm:spPr/>
    </dgm:pt>
    <dgm:pt modelId="{929A7342-6E57-4CE9-B586-1FA92D6B5917}" type="pres">
      <dgm:prSet presAssocID="{87A7FB03-1759-437F-B43A-39B6814A2B95}" presName="rootConnector" presStyleLbl="node2" presStyleIdx="1" presStyleCnt="3"/>
      <dgm:spPr/>
    </dgm:pt>
    <dgm:pt modelId="{66395B04-3956-4A57-8DEC-5A59C98AD7A2}" type="pres">
      <dgm:prSet presAssocID="{87A7FB03-1759-437F-B43A-39B6814A2B95}" presName="hierChild4" presStyleCnt="0"/>
      <dgm:spPr/>
    </dgm:pt>
    <dgm:pt modelId="{86054E4F-2B7A-4702-A424-4F36925F1B85}" type="pres">
      <dgm:prSet presAssocID="{87A7FB03-1759-437F-B43A-39B6814A2B95}" presName="hierChild5" presStyleCnt="0"/>
      <dgm:spPr/>
    </dgm:pt>
    <dgm:pt modelId="{64BC6C31-CC63-4BFA-A386-C99C359D9523}" type="pres">
      <dgm:prSet presAssocID="{2D524A10-B0AF-4610-A49B-9F28E8CCB61A}" presName="Name64" presStyleLbl="parChTrans1D2" presStyleIdx="2" presStyleCnt="3"/>
      <dgm:spPr/>
    </dgm:pt>
    <dgm:pt modelId="{46FEF1C6-8CAC-4D02-A700-EACDB0D95AA2}" type="pres">
      <dgm:prSet presAssocID="{41BA265A-5B8D-4954-BF07-02E054F5BE1F}" presName="hierRoot2" presStyleCnt="0">
        <dgm:presLayoutVars>
          <dgm:hierBranch val="init"/>
        </dgm:presLayoutVars>
      </dgm:prSet>
      <dgm:spPr/>
    </dgm:pt>
    <dgm:pt modelId="{ADD9CCD8-7A4F-491B-ABDA-0CC90D102486}" type="pres">
      <dgm:prSet presAssocID="{41BA265A-5B8D-4954-BF07-02E054F5BE1F}" presName="rootComposite" presStyleCnt="0"/>
      <dgm:spPr/>
    </dgm:pt>
    <dgm:pt modelId="{553E37E1-C6B6-473D-A78F-9BE88898662B}" type="pres">
      <dgm:prSet presAssocID="{41BA265A-5B8D-4954-BF07-02E054F5BE1F}" presName="rootText" presStyleLbl="node2" presStyleIdx="2" presStyleCnt="3">
        <dgm:presLayoutVars>
          <dgm:chPref val="3"/>
        </dgm:presLayoutVars>
      </dgm:prSet>
      <dgm:spPr/>
    </dgm:pt>
    <dgm:pt modelId="{8735C520-47ED-4931-BCF5-9789A8FDE3A0}" type="pres">
      <dgm:prSet presAssocID="{41BA265A-5B8D-4954-BF07-02E054F5BE1F}" presName="rootConnector" presStyleLbl="node2" presStyleIdx="2" presStyleCnt="3"/>
      <dgm:spPr/>
    </dgm:pt>
    <dgm:pt modelId="{D19D5C14-E854-4530-9AE1-A793ADCCBDBC}" type="pres">
      <dgm:prSet presAssocID="{41BA265A-5B8D-4954-BF07-02E054F5BE1F}" presName="hierChild4" presStyleCnt="0"/>
      <dgm:spPr/>
    </dgm:pt>
    <dgm:pt modelId="{D5C30D2D-D801-43D8-BFA3-F4FC4BC5DBAD}" type="pres">
      <dgm:prSet presAssocID="{41BA265A-5B8D-4954-BF07-02E054F5BE1F}" presName="hierChild5" presStyleCnt="0"/>
      <dgm:spPr/>
    </dgm:pt>
    <dgm:pt modelId="{E274782B-6BC0-4EE8-863F-4D228D0BF65D}" type="pres">
      <dgm:prSet presAssocID="{DB77D99B-4346-4669-BD62-1F48AD2A2F34}" presName="hierChild3" presStyleCnt="0"/>
      <dgm:spPr/>
    </dgm:pt>
  </dgm:ptLst>
  <dgm:cxnLst>
    <dgm:cxn modelId="{5829990A-1279-4062-983A-EBC8D48615D7}" type="presOf" srcId="{87A7FB03-1759-437F-B43A-39B6814A2B95}" destId="{929A7342-6E57-4CE9-B586-1FA92D6B5917}" srcOrd="1" destOrd="0" presId="urn:microsoft.com/office/officeart/2009/3/layout/HorizontalOrganizationChart"/>
    <dgm:cxn modelId="{3AF0520D-1542-4DC2-B4DF-61D44AEEBFE4}" type="presOf" srcId="{43804E88-12E1-4495-8054-61A0414D03B7}" destId="{A1AB900C-17F1-4B87-B917-22006A580192}" srcOrd="0" destOrd="0" presId="urn:microsoft.com/office/officeart/2009/3/layout/HorizontalOrganizationChart"/>
    <dgm:cxn modelId="{50D78E34-8E00-4295-8B46-842E26B26543}" type="presOf" srcId="{DB77D99B-4346-4669-BD62-1F48AD2A2F34}" destId="{084E5301-AC3E-4DE3-AA9E-3AA78E1DA2E4}" srcOrd="1" destOrd="0" presId="urn:microsoft.com/office/officeart/2009/3/layout/HorizontalOrganizationChart"/>
    <dgm:cxn modelId="{9C556A36-077C-4FC9-A68C-CE5F22B1A38C}" srcId="{DB77D99B-4346-4669-BD62-1F48AD2A2F34}" destId="{87A7FB03-1759-437F-B43A-39B6814A2B95}" srcOrd="1" destOrd="0" parTransId="{1EE7ABB7-F64F-428A-8250-7A2235B80B21}" sibTransId="{824BCEB9-E9F6-42CE-8F97-6A9B9E452719}"/>
    <dgm:cxn modelId="{A3FB2C5C-6F0B-4A81-AA13-5479A39E956D}" type="presOf" srcId="{41BA265A-5B8D-4954-BF07-02E054F5BE1F}" destId="{553E37E1-C6B6-473D-A78F-9BE88898662B}" srcOrd="0" destOrd="0" presId="urn:microsoft.com/office/officeart/2009/3/layout/HorizontalOrganizationChart"/>
    <dgm:cxn modelId="{C3260C6F-7918-44E4-A4B1-3EFD408CDCCA}" type="presOf" srcId="{DB77D99B-4346-4669-BD62-1F48AD2A2F34}" destId="{1A6B3B16-E031-4A08-A5E4-84A4ED748C49}" srcOrd="0" destOrd="0" presId="urn:microsoft.com/office/officeart/2009/3/layout/HorizontalOrganizationChart"/>
    <dgm:cxn modelId="{A630176F-2814-4092-88F0-2AEA2CCEEFE0}" srcId="{DB77D99B-4346-4669-BD62-1F48AD2A2F34}" destId="{43804E88-12E1-4495-8054-61A0414D03B7}" srcOrd="0" destOrd="0" parTransId="{FDFBE840-4393-4C87-952B-913665EBEF3A}" sibTransId="{4B96983A-0C8D-4C79-9370-5FB59876A1D8}"/>
    <dgm:cxn modelId="{6ECD0552-6731-4063-9BA4-5AD02B59757F}" type="presOf" srcId="{87A7FB03-1759-437F-B43A-39B6814A2B95}" destId="{EE885C16-DA5A-4BC5-BFFF-6FF41D8393DA}" srcOrd="0" destOrd="0" presId="urn:microsoft.com/office/officeart/2009/3/layout/HorizontalOrganizationChart"/>
    <dgm:cxn modelId="{9231CF84-C92D-4C98-AC4A-A72F1E3E16C8}" type="presOf" srcId="{FDFBE840-4393-4C87-952B-913665EBEF3A}" destId="{50E42653-37B2-4FC5-B4C4-75D099DF4B13}" srcOrd="0" destOrd="0" presId="urn:microsoft.com/office/officeart/2009/3/layout/HorizontalOrganizationChart"/>
    <dgm:cxn modelId="{AF185897-AA2C-485E-BE7A-0765CECDA8A5}" type="presOf" srcId="{2D524A10-B0AF-4610-A49B-9F28E8CCB61A}" destId="{64BC6C31-CC63-4BFA-A386-C99C359D9523}" srcOrd="0" destOrd="0" presId="urn:microsoft.com/office/officeart/2009/3/layout/HorizontalOrganizationChart"/>
    <dgm:cxn modelId="{3EFB8898-5CEF-42C3-A0A9-D3C45C23D742}" type="presOf" srcId="{1EE7ABB7-F64F-428A-8250-7A2235B80B21}" destId="{351D8A1D-FA23-418B-81A0-73CADF02BD29}" srcOrd="0" destOrd="0" presId="urn:microsoft.com/office/officeart/2009/3/layout/HorizontalOrganizationChart"/>
    <dgm:cxn modelId="{F50EEFAC-1C29-4B3C-BEB0-38258D5114B6}" type="presOf" srcId="{4E4E96DF-4989-4EF6-A525-6A7D88586FA2}" destId="{7C1897E5-FC26-43B1-9CDC-A3527B9123CC}" srcOrd="0" destOrd="0" presId="urn:microsoft.com/office/officeart/2009/3/layout/HorizontalOrganizationChart"/>
    <dgm:cxn modelId="{AD238BBA-2FC1-4F41-A891-390A848F7CB4}" srcId="{4E4E96DF-4989-4EF6-A525-6A7D88586FA2}" destId="{DB77D99B-4346-4669-BD62-1F48AD2A2F34}" srcOrd="0" destOrd="0" parTransId="{C0161CA0-4E25-4FF0-A756-87B5FF35A25F}" sibTransId="{3BDA4EB3-BBC9-4AB1-80DA-D72B7C006A28}"/>
    <dgm:cxn modelId="{3A4D78C4-3EA5-49E3-A009-6872D65213E0}" type="presOf" srcId="{41BA265A-5B8D-4954-BF07-02E054F5BE1F}" destId="{8735C520-47ED-4931-BCF5-9789A8FDE3A0}" srcOrd="1" destOrd="0" presId="urn:microsoft.com/office/officeart/2009/3/layout/HorizontalOrganizationChart"/>
    <dgm:cxn modelId="{91EDD0D9-D739-4070-91FE-558234097073}" type="presOf" srcId="{43804E88-12E1-4495-8054-61A0414D03B7}" destId="{FF015AC3-1E9E-4EAA-B337-B1876B4EE6D7}" srcOrd="1" destOrd="0" presId="urn:microsoft.com/office/officeart/2009/3/layout/HorizontalOrganizationChart"/>
    <dgm:cxn modelId="{9A85CFDD-209C-4BF0-A8E1-4ADB23ADDA75}" srcId="{DB77D99B-4346-4669-BD62-1F48AD2A2F34}" destId="{41BA265A-5B8D-4954-BF07-02E054F5BE1F}" srcOrd="2" destOrd="0" parTransId="{2D524A10-B0AF-4610-A49B-9F28E8CCB61A}" sibTransId="{16FB5010-297F-4877-921B-72C3E0E1426E}"/>
    <dgm:cxn modelId="{1287ED2F-5B32-42D4-8196-4751F13B542E}" type="presParOf" srcId="{7C1897E5-FC26-43B1-9CDC-A3527B9123CC}" destId="{E5D78652-0E50-464A-9AE2-73A816B6E06B}" srcOrd="0" destOrd="0" presId="urn:microsoft.com/office/officeart/2009/3/layout/HorizontalOrganizationChart"/>
    <dgm:cxn modelId="{762FD7C8-9A00-4915-A9E8-C54DD34227F9}" type="presParOf" srcId="{E5D78652-0E50-464A-9AE2-73A816B6E06B}" destId="{CE01778A-D10A-41F7-BB3E-49935060867E}" srcOrd="0" destOrd="0" presId="urn:microsoft.com/office/officeart/2009/3/layout/HorizontalOrganizationChart"/>
    <dgm:cxn modelId="{D8769BAB-4225-45AA-A715-EF54F0842F50}" type="presParOf" srcId="{CE01778A-D10A-41F7-BB3E-49935060867E}" destId="{1A6B3B16-E031-4A08-A5E4-84A4ED748C49}" srcOrd="0" destOrd="0" presId="urn:microsoft.com/office/officeart/2009/3/layout/HorizontalOrganizationChart"/>
    <dgm:cxn modelId="{3B434BF5-08D2-47AA-875F-3BB68C48476F}" type="presParOf" srcId="{CE01778A-D10A-41F7-BB3E-49935060867E}" destId="{084E5301-AC3E-4DE3-AA9E-3AA78E1DA2E4}" srcOrd="1" destOrd="0" presId="urn:microsoft.com/office/officeart/2009/3/layout/HorizontalOrganizationChart"/>
    <dgm:cxn modelId="{9F67794D-D2F0-41F0-B98A-91EFB02C9D2E}" type="presParOf" srcId="{E5D78652-0E50-464A-9AE2-73A816B6E06B}" destId="{FA0DD654-A655-4F33-9A40-078CF109C19B}" srcOrd="1" destOrd="0" presId="urn:microsoft.com/office/officeart/2009/3/layout/HorizontalOrganizationChart"/>
    <dgm:cxn modelId="{D270781C-5161-485A-9036-693ADDCEDCCC}" type="presParOf" srcId="{FA0DD654-A655-4F33-9A40-078CF109C19B}" destId="{50E42653-37B2-4FC5-B4C4-75D099DF4B13}" srcOrd="0" destOrd="0" presId="urn:microsoft.com/office/officeart/2009/3/layout/HorizontalOrganizationChart"/>
    <dgm:cxn modelId="{BF576505-8620-4B8B-B28D-8CE4C20CD6BC}" type="presParOf" srcId="{FA0DD654-A655-4F33-9A40-078CF109C19B}" destId="{05038CBD-B51E-44A9-AA76-F9428C152CB4}" srcOrd="1" destOrd="0" presId="urn:microsoft.com/office/officeart/2009/3/layout/HorizontalOrganizationChart"/>
    <dgm:cxn modelId="{90303196-1DB4-4B00-A913-AA63FF7EACB2}" type="presParOf" srcId="{05038CBD-B51E-44A9-AA76-F9428C152CB4}" destId="{7C5534FB-CEE4-4EA3-B422-14EDD68EDC42}" srcOrd="0" destOrd="0" presId="urn:microsoft.com/office/officeart/2009/3/layout/HorizontalOrganizationChart"/>
    <dgm:cxn modelId="{0321D007-4890-4E2E-8AD8-7923F1C35207}" type="presParOf" srcId="{7C5534FB-CEE4-4EA3-B422-14EDD68EDC42}" destId="{A1AB900C-17F1-4B87-B917-22006A580192}" srcOrd="0" destOrd="0" presId="urn:microsoft.com/office/officeart/2009/3/layout/HorizontalOrganizationChart"/>
    <dgm:cxn modelId="{B587C7EB-B858-49E2-AAC9-4113A67247E2}" type="presParOf" srcId="{7C5534FB-CEE4-4EA3-B422-14EDD68EDC42}" destId="{FF015AC3-1E9E-4EAA-B337-B1876B4EE6D7}" srcOrd="1" destOrd="0" presId="urn:microsoft.com/office/officeart/2009/3/layout/HorizontalOrganizationChart"/>
    <dgm:cxn modelId="{3F7BD1F0-875E-47B7-A1E8-87CE9A511D9E}" type="presParOf" srcId="{05038CBD-B51E-44A9-AA76-F9428C152CB4}" destId="{CFE7FFBE-5DD4-4AF3-95DA-EB2DE8857A7E}" srcOrd="1" destOrd="0" presId="urn:microsoft.com/office/officeart/2009/3/layout/HorizontalOrganizationChart"/>
    <dgm:cxn modelId="{15E34996-BA6B-422A-A58B-1751E5D5DB1D}" type="presParOf" srcId="{05038CBD-B51E-44A9-AA76-F9428C152CB4}" destId="{424D9B30-F60A-4577-AFCC-A0044A58370A}" srcOrd="2" destOrd="0" presId="urn:microsoft.com/office/officeart/2009/3/layout/HorizontalOrganizationChart"/>
    <dgm:cxn modelId="{ABE64EF4-0980-4642-BFCB-4746D8D7C9B7}" type="presParOf" srcId="{FA0DD654-A655-4F33-9A40-078CF109C19B}" destId="{351D8A1D-FA23-418B-81A0-73CADF02BD29}" srcOrd="2" destOrd="0" presId="urn:microsoft.com/office/officeart/2009/3/layout/HorizontalOrganizationChart"/>
    <dgm:cxn modelId="{551EACC4-CABB-4969-9A60-79EDA77ED017}" type="presParOf" srcId="{FA0DD654-A655-4F33-9A40-078CF109C19B}" destId="{16ADA6F6-351D-40AA-8D2C-8823AE7A375B}" srcOrd="3" destOrd="0" presId="urn:microsoft.com/office/officeart/2009/3/layout/HorizontalOrganizationChart"/>
    <dgm:cxn modelId="{9CEEC5BF-2128-4C82-8A31-716F3AA85C82}" type="presParOf" srcId="{16ADA6F6-351D-40AA-8D2C-8823AE7A375B}" destId="{20129668-C19C-40D5-9EEE-235FA502E59C}" srcOrd="0" destOrd="0" presId="urn:microsoft.com/office/officeart/2009/3/layout/HorizontalOrganizationChart"/>
    <dgm:cxn modelId="{B43641DB-B6F5-4DDF-B0CF-D7FFC24ACB74}" type="presParOf" srcId="{20129668-C19C-40D5-9EEE-235FA502E59C}" destId="{EE885C16-DA5A-4BC5-BFFF-6FF41D8393DA}" srcOrd="0" destOrd="0" presId="urn:microsoft.com/office/officeart/2009/3/layout/HorizontalOrganizationChart"/>
    <dgm:cxn modelId="{CF52D5A8-0B9C-41BD-A6FB-2FBB7FB5A2B1}" type="presParOf" srcId="{20129668-C19C-40D5-9EEE-235FA502E59C}" destId="{929A7342-6E57-4CE9-B586-1FA92D6B5917}" srcOrd="1" destOrd="0" presId="urn:microsoft.com/office/officeart/2009/3/layout/HorizontalOrganizationChart"/>
    <dgm:cxn modelId="{7C179F2C-5797-4ED8-B0EF-0DD14741DBE3}" type="presParOf" srcId="{16ADA6F6-351D-40AA-8D2C-8823AE7A375B}" destId="{66395B04-3956-4A57-8DEC-5A59C98AD7A2}" srcOrd="1" destOrd="0" presId="urn:microsoft.com/office/officeart/2009/3/layout/HorizontalOrganizationChart"/>
    <dgm:cxn modelId="{D54CAA95-F0D4-409F-A8CC-0D28F1239D95}" type="presParOf" srcId="{16ADA6F6-351D-40AA-8D2C-8823AE7A375B}" destId="{86054E4F-2B7A-4702-A424-4F36925F1B85}" srcOrd="2" destOrd="0" presId="urn:microsoft.com/office/officeart/2009/3/layout/HorizontalOrganizationChart"/>
    <dgm:cxn modelId="{6A83D2BF-EE0F-43AC-B25E-633DD7EAA3AC}" type="presParOf" srcId="{FA0DD654-A655-4F33-9A40-078CF109C19B}" destId="{64BC6C31-CC63-4BFA-A386-C99C359D9523}" srcOrd="4" destOrd="0" presId="urn:microsoft.com/office/officeart/2009/3/layout/HorizontalOrganizationChart"/>
    <dgm:cxn modelId="{6ADA50B7-9854-4DE3-91FB-37F5AAA3C982}" type="presParOf" srcId="{FA0DD654-A655-4F33-9A40-078CF109C19B}" destId="{46FEF1C6-8CAC-4D02-A700-EACDB0D95AA2}" srcOrd="5" destOrd="0" presId="urn:microsoft.com/office/officeart/2009/3/layout/HorizontalOrganizationChart"/>
    <dgm:cxn modelId="{E3506D3A-ADF3-4F00-985D-6CDB8291EA98}" type="presParOf" srcId="{46FEF1C6-8CAC-4D02-A700-EACDB0D95AA2}" destId="{ADD9CCD8-7A4F-491B-ABDA-0CC90D102486}" srcOrd="0" destOrd="0" presId="urn:microsoft.com/office/officeart/2009/3/layout/HorizontalOrganizationChart"/>
    <dgm:cxn modelId="{164C55AA-B340-455F-8E55-1E93AF3422C5}" type="presParOf" srcId="{ADD9CCD8-7A4F-491B-ABDA-0CC90D102486}" destId="{553E37E1-C6B6-473D-A78F-9BE88898662B}" srcOrd="0" destOrd="0" presId="urn:microsoft.com/office/officeart/2009/3/layout/HorizontalOrganizationChart"/>
    <dgm:cxn modelId="{DD441826-3C30-4A33-B358-4CA7145ECD3D}" type="presParOf" srcId="{ADD9CCD8-7A4F-491B-ABDA-0CC90D102486}" destId="{8735C520-47ED-4931-BCF5-9789A8FDE3A0}" srcOrd="1" destOrd="0" presId="urn:microsoft.com/office/officeart/2009/3/layout/HorizontalOrganizationChart"/>
    <dgm:cxn modelId="{F8D19861-908B-4404-89E8-A9D4439E5AB2}" type="presParOf" srcId="{46FEF1C6-8CAC-4D02-A700-EACDB0D95AA2}" destId="{D19D5C14-E854-4530-9AE1-A793ADCCBDBC}" srcOrd="1" destOrd="0" presId="urn:microsoft.com/office/officeart/2009/3/layout/HorizontalOrganizationChart"/>
    <dgm:cxn modelId="{7D0F33EB-048B-4A0E-8B1F-F967BF58DEA4}" type="presParOf" srcId="{46FEF1C6-8CAC-4D02-A700-EACDB0D95AA2}" destId="{D5C30D2D-D801-43D8-BFA3-F4FC4BC5DBAD}" srcOrd="2" destOrd="0" presId="urn:microsoft.com/office/officeart/2009/3/layout/HorizontalOrganizationChart"/>
    <dgm:cxn modelId="{10FF856B-66F0-4A09-B71B-BCB4B3EEBF69}" type="presParOf" srcId="{E5D78652-0E50-464A-9AE2-73A816B6E06B}" destId="{E274782B-6BC0-4EE8-863F-4D228D0BF65D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4E96DF-4989-4EF6-A525-6A7D88586FA2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PE"/>
        </a:p>
      </dgm:t>
    </dgm:pt>
    <dgm:pt modelId="{DB77D99B-4346-4669-BD62-1F48AD2A2F34}">
      <dgm:prSet phldrT="[Texto]"/>
      <dgm:spPr/>
      <dgm:t>
        <a:bodyPr/>
        <a:lstStyle/>
        <a:p>
          <a:r>
            <a:rPr lang="es-E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PARTICIPACIÓN</a:t>
          </a:r>
        </a:p>
        <a:p>
          <a:r>
            <a:rPr lang="es-E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(Art. 24° y 25° CP)</a:t>
          </a:r>
          <a:endParaRPr lang="es-PE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161CA0-4E25-4FF0-A756-87B5FF35A25F}" type="parTrans" cxnId="{AD238BBA-2FC1-4F41-A891-390A848F7CB4}">
      <dgm:prSet/>
      <dgm:spPr/>
      <dgm:t>
        <a:bodyPr/>
        <a:lstStyle/>
        <a:p>
          <a:endParaRPr lang="es-PE"/>
        </a:p>
      </dgm:t>
    </dgm:pt>
    <dgm:pt modelId="{3BDA4EB3-BBC9-4AB1-80DA-D72B7C006A28}" type="sibTrans" cxnId="{AD238BBA-2FC1-4F41-A891-390A848F7CB4}">
      <dgm:prSet/>
      <dgm:spPr/>
      <dgm:t>
        <a:bodyPr/>
        <a:lstStyle/>
        <a:p>
          <a:endParaRPr lang="es-PE"/>
        </a:p>
      </dgm:t>
    </dgm:pt>
    <dgm:pt modelId="{43804E88-12E1-4495-8054-61A0414D03B7}">
      <dgm:prSet phldrT="[Texto]"/>
      <dgm:spPr/>
      <dgm:t>
        <a:bodyPr/>
        <a:lstStyle/>
        <a:p>
          <a:r>
            <a:rPr lang="es-ES" b="1" dirty="0">
              <a:latin typeface="Arial" panose="020B0604020202020204" pitchFamily="34" charset="0"/>
              <a:cs typeface="Arial" panose="020B0604020202020204" pitchFamily="34" charset="0"/>
            </a:rPr>
            <a:t>INSTIGACIÓN</a:t>
          </a:r>
        </a:p>
        <a:p>
          <a:r>
            <a:rPr lang="es-E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(Art. 24° CP) </a:t>
          </a:r>
          <a:endParaRPr lang="es-PE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FBE840-4393-4C87-952B-913665EBEF3A}" type="parTrans" cxnId="{A630176F-2814-4092-88F0-2AEA2CCEEFE0}">
      <dgm:prSet/>
      <dgm:spPr/>
      <dgm:t>
        <a:bodyPr/>
        <a:lstStyle/>
        <a:p>
          <a:endParaRPr lang="es-PE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96983A-0C8D-4C79-9370-5FB59876A1D8}" type="sibTrans" cxnId="{A630176F-2814-4092-88F0-2AEA2CCEEFE0}">
      <dgm:prSet/>
      <dgm:spPr/>
      <dgm:t>
        <a:bodyPr/>
        <a:lstStyle/>
        <a:p>
          <a:endParaRPr lang="es-PE"/>
        </a:p>
      </dgm:t>
    </dgm:pt>
    <dgm:pt modelId="{87A7FB03-1759-437F-B43A-39B6814A2B95}">
      <dgm:prSet phldrT="[Texto]"/>
      <dgm:spPr/>
      <dgm:t>
        <a:bodyPr/>
        <a:lstStyle/>
        <a:p>
          <a:r>
            <a:rPr lang="es-ES" b="1" dirty="0">
              <a:latin typeface="Arial" panose="020B0604020202020204" pitchFamily="34" charset="0"/>
              <a:cs typeface="Arial" panose="020B0604020202020204" pitchFamily="34" charset="0"/>
            </a:rPr>
            <a:t>COMPLICIDAD</a:t>
          </a:r>
        </a:p>
        <a:p>
          <a:r>
            <a:rPr lang="es-E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(Art. 25° CP)</a:t>
          </a:r>
          <a:endParaRPr lang="es-PE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E7ABB7-F64F-428A-8250-7A2235B80B21}" type="parTrans" cxnId="{9C556A36-077C-4FC9-A68C-CE5F22B1A38C}">
      <dgm:prSet/>
      <dgm:spPr/>
      <dgm:t>
        <a:bodyPr/>
        <a:lstStyle/>
        <a:p>
          <a:endParaRPr lang="es-PE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4BCEB9-E9F6-42CE-8F97-6A9B9E452719}" type="sibTrans" cxnId="{9C556A36-077C-4FC9-A68C-CE5F22B1A38C}">
      <dgm:prSet/>
      <dgm:spPr/>
      <dgm:t>
        <a:bodyPr/>
        <a:lstStyle/>
        <a:p>
          <a:endParaRPr lang="es-PE"/>
        </a:p>
      </dgm:t>
    </dgm:pt>
    <dgm:pt modelId="{41E73342-0186-4DEF-A093-54CB0934D790}">
      <dgm:prSet/>
      <dgm:spPr/>
      <dgm:t>
        <a:bodyPr/>
        <a:lstStyle/>
        <a:p>
          <a:r>
            <a:rPr lang="es-ES" b="1" dirty="0">
              <a:latin typeface="Arial" panose="020B0604020202020204" pitchFamily="34" charset="0"/>
              <a:cs typeface="Arial" panose="020B0604020202020204" pitchFamily="34" charset="0"/>
            </a:rPr>
            <a:t>PRIMARARIA</a:t>
          </a:r>
          <a:endParaRPr lang="es-PE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F355AC-5686-4FC2-B6FF-E599E63CF16C}" type="parTrans" cxnId="{93AA12E2-D9FC-4E9D-A1CB-FF043E8FA046}">
      <dgm:prSet/>
      <dgm:spPr/>
      <dgm:t>
        <a:bodyPr/>
        <a:lstStyle/>
        <a:p>
          <a:endParaRPr lang="es-PE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FB8E59-E6BF-4081-8F16-2EFE78A8A24D}" type="sibTrans" cxnId="{93AA12E2-D9FC-4E9D-A1CB-FF043E8FA046}">
      <dgm:prSet/>
      <dgm:spPr/>
      <dgm:t>
        <a:bodyPr/>
        <a:lstStyle/>
        <a:p>
          <a:endParaRPr lang="es-PE"/>
        </a:p>
      </dgm:t>
    </dgm:pt>
    <dgm:pt modelId="{6D94345F-2D31-4DEE-A46E-69B5CF0562BD}">
      <dgm:prSet/>
      <dgm:spPr/>
      <dgm:t>
        <a:bodyPr/>
        <a:lstStyle/>
        <a:p>
          <a:r>
            <a:rPr lang="es-ES" b="1" dirty="0">
              <a:latin typeface="Arial" panose="020B0604020202020204" pitchFamily="34" charset="0"/>
              <a:cs typeface="Arial" panose="020B0604020202020204" pitchFamily="34" charset="0"/>
            </a:rPr>
            <a:t>SECUNDARIA</a:t>
          </a:r>
          <a:endParaRPr lang="es-PE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69C79D-020A-4877-A607-5B4816EB4392}" type="parTrans" cxnId="{F3C238E1-6291-4196-A51E-5A915E12E9E3}">
      <dgm:prSet/>
      <dgm:spPr/>
      <dgm:t>
        <a:bodyPr/>
        <a:lstStyle/>
        <a:p>
          <a:endParaRPr lang="es-PE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F533DC-C886-4378-A8F2-5056EF0D75F2}" type="sibTrans" cxnId="{F3C238E1-6291-4196-A51E-5A915E12E9E3}">
      <dgm:prSet/>
      <dgm:spPr/>
      <dgm:t>
        <a:bodyPr/>
        <a:lstStyle/>
        <a:p>
          <a:endParaRPr lang="es-PE"/>
        </a:p>
      </dgm:t>
    </dgm:pt>
    <dgm:pt modelId="{7C1897E5-FC26-43B1-9CDC-A3527B9123CC}" type="pres">
      <dgm:prSet presAssocID="{4E4E96DF-4989-4EF6-A525-6A7D88586F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5D78652-0E50-464A-9AE2-73A816B6E06B}" type="pres">
      <dgm:prSet presAssocID="{DB77D99B-4346-4669-BD62-1F48AD2A2F34}" presName="hierRoot1" presStyleCnt="0">
        <dgm:presLayoutVars>
          <dgm:hierBranch val="init"/>
        </dgm:presLayoutVars>
      </dgm:prSet>
      <dgm:spPr/>
    </dgm:pt>
    <dgm:pt modelId="{CE01778A-D10A-41F7-BB3E-49935060867E}" type="pres">
      <dgm:prSet presAssocID="{DB77D99B-4346-4669-BD62-1F48AD2A2F34}" presName="rootComposite1" presStyleCnt="0"/>
      <dgm:spPr/>
    </dgm:pt>
    <dgm:pt modelId="{1A6B3B16-E031-4A08-A5E4-84A4ED748C49}" type="pres">
      <dgm:prSet presAssocID="{DB77D99B-4346-4669-BD62-1F48AD2A2F34}" presName="rootText1" presStyleLbl="node0" presStyleIdx="0" presStyleCnt="1" custScaleX="129596" custScaleY="132387">
        <dgm:presLayoutVars>
          <dgm:chPref val="3"/>
        </dgm:presLayoutVars>
      </dgm:prSet>
      <dgm:spPr/>
    </dgm:pt>
    <dgm:pt modelId="{084E5301-AC3E-4DE3-AA9E-3AA78E1DA2E4}" type="pres">
      <dgm:prSet presAssocID="{DB77D99B-4346-4669-BD62-1F48AD2A2F34}" presName="rootConnector1" presStyleLbl="node1" presStyleIdx="0" presStyleCnt="0"/>
      <dgm:spPr/>
    </dgm:pt>
    <dgm:pt modelId="{FA0DD654-A655-4F33-9A40-078CF109C19B}" type="pres">
      <dgm:prSet presAssocID="{DB77D99B-4346-4669-BD62-1F48AD2A2F34}" presName="hierChild2" presStyleCnt="0"/>
      <dgm:spPr/>
    </dgm:pt>
    <dgm:pt modelId="{50E42653-37B2-4FC5-B4C4-75D099DF4B13}" type="pres">
      <dgm:prSet presAssocID="{FDFBE840-4393-4C87-952B-913665EBEF3A}" presName="Name64" presStyleLbl="parChTrans1D2" presStyleIdx="0" presStyleCnt="2"/>
      <dgm:spPr/>
    </dgm:pt>
    <dgm:pt modelId="{05038CBD-B51E-44A9-AA76-F9428C152CB4}" type="pres">
      <dgm:prSet presAssocID="{43804E88-12E1-4495-8054-61A0414D03B7}" presName="hierRoot2" presStyleCnt="0">
        <dgm:presLayoutVars>
          <dgm:hierBranch val="init"/>
        </dgm:presLayoutVars>
      </dgm:prSet>
      <dgm:spPr/>
    </dgm:pt>
    <dgm:pt modelId="{7C5534FB-CEE4-4EA3-B422-14EDD68EDC42}" type="pres">
      <dgm:prSet presAssocID="{43804E88-12E1-4495-8054-61A0414D03B7}" presName="rootComposite" presStyleCnt="0"/>
      <dgm:spPr/>
    </dgm:pt>
    <dgm:pt modelId="{A1AB900C-17F1-4B87-B917-22006A580192}" type="pres">
      <dgm:prSet presAssocID="{43804E88-12E1-4495-8054-61A0414D03B7}" presName="rootText" presStyleLbl="node2" presStyleIdx="0" presStyleCnt="2" custScaleX="121930">
        <dgm:presLayoutVars>
          <dgm:chPref val="3"/>
        </dgm:presLayoutVars>
      </dgm:prSet>
      <dgm:spPr/>
    </dgm:pt>
    <dgm:pt modelId="{FF015AC3-1E9E-4EAA-B337-B1876B4EE6D7}" type="pres">
      <dgm:prSet presAssocID="{43804E88-12E1-4495-8054-61A0414D03B7}" presName="rootConnector" presStyleLbl="node2" presStyleIdx="0" presStyleCnt="2"/>
      <dgm:spPr/>
    </dgm:pt>
    <dgm:pt modelId="{CFE7FFBE-5DD4-4AF3-95DA-EB2DE8857A7E}" type="pres">
      <dgm:prSet presAssocID="{43804E88-12E1-4495-8054-61A0414D03B7}" presName="hierChild4" presStyleCnt="0"/>
      <dgm:spPr/>
    </dgm:pt>
    <dgm:pt modelId="{424D9B30-F60A-4577-AFCC-A0044A58370A}" type="pres">
      <dgm:prSet presAssocID="{43804E88-12E1-4495-8054-61A0414D03B7}" presName="hierChild5" presStyleCnt="0"/>
      <dgm:spPr/>
    </dgm:pt>
    <dgm:pt modelId="{351D8A1D-FA23-418B-81A0-73CADF02BD29}" type="pres">
      <dgm:prSet presAssocID="{1EE7ABB7-F64F-428A-8250-7A2235B80B21}" presName="Name64" presStyleLbl="parChTrans1D2" presStyleIdx="1" presStyleCnt="2"/>
      <dgm:spPr/>
    </dgm:pt>
    <dgm:pt modelId="{16ADA6F6-351D-40AA-8D2C-8823AE7A375B}" type="pres">
      <dgm:prSet presAssocID="{87A7FB03-1759-437F-B43A-39B6814A2B95}" presName="hierRoot2" presStyleCnt="0">
        <dgm:presLayoutVars>
          <dgm:hierBranch val="init"/>
        </dgm:presLayoutVars>
      </dgm:prSet>
      <dgm:spPr/>
    </dgm:pt>
    <dgm:pt modelId="{20129668-C19C-40D5-9EEE-235FA502E59C}" type="pres">
      <dgm:prSet presAssocID="{87A7FB03-1759-437F-B43A-39B6814A2B95}" presName="rootComposite" presStyleCnt="0"/>
      <dgm:spPr/>
    </dgm:pt>
    <dgm:pt modelId="{EE885C16-DA5A-4BC5-BFFF-6FF41D8393DA}" type="pres">
      <dgm:prSet presAssocID="{87A7FB03-1759-437F-B43A-39B6814A2B95}" presName="rootText" presStyleLbl="node2" presStyleIdx="1" presStyleCnt="2">
        <dgm:presLayoutVars>
          <dgm:chPref val="3"/>
        </dgm:presLayoutVars>
      </dgm:prSet>
      <dgm:spPr/>
    </dgm:pt>
    <dgm:pt modelId="{929A7342-6E57-4CE9-B586-1FA92D6B5917}" type="pres">
      <dgm:prSet presAssocID="{87A7FB03-1759-437F-B43A-39B6814A2B95}" presName="rootConnector" presStyleLbl="node2" presStyleIdx="1" presStyleCnt="2"/>
      <dgm:spPr/>
    </dgm:pt>
    <dgm:pt modelId="{66395B04-3956-4A57-8DEC-5A59C98AD7A2}" type="pres">
      <dgm:prSet presAssocID="{87A7FB03-1759-437F-B43A-39B6814A2B95}" presName="hierChild4" presStyleCnt="0"/>
      <dgm:spPr/>
    </dgm:pt>
    <dgm:pt modelId="{965BB221-8B9B-4840-858D-25D3AAC51B83}" type="pres">
      <dgm:prSet presAssocID="{FDF355AC-5686-4FC2-B6FF-E599E63CF16C}" presName="Name64" presStyleLbl="parChTrans1D3" presStyleIdx="0" presStyleCnt="2"/>
      <dgm:spPr/>
    </dgm:pt>
    <dgm:pt modelId="{99AFDA29-B679-45F8-8312-8DF6AC0A6254}" type="pres">
      <dgm:prSet presAssocID="{41E73342-0186-4DEF-A093-54CB0934D790}" presName="hierRoot2" presStyleCnt="0">
        <dgm:presLayoutVars>
          <dgm:hierBranch val="init"/>
        </dgm:presLayoutVars>
      </dgm:prSet>
      <dgm:spPr/>
    </dgm:pt>
    <dgm:pt modelId="{F9C55F5B-22E9-466F-9662-29FE392BEC71}" type="pres">
      <dgm:prSet presAssocID="{41E73342-0186-4DEF-A093-54CB0934D790}" presName="rootComposite" presStyleCnt="0"/>
      <dgm:spPr/>
    </dgm:pt>
    <dgm:pt modelId="{0702C29D-B7C9-4D5D-A4F3-FA5AC4B0A9A8}" type="pres">
      <dgm:prSet presAssocID="{41E73342-0186-4DEF-A093-54CB0934D790}" presName="rootText" presStyleLbl="node3" presStyleIdx="0" presStyleCnt="2">
        <dgm:presLayoutVars>
          <dgm:chPref val="3"/>
        </dgm:presLayoutVars>
      </dgm:prSet>
      <dgm:spPr/>
    </dgm:pt>
    <dgm:pt modelId="{46B840B3-A3D1-40A1-A38A-9AFCC1DDB08B}" type="pres">
      <dgm:prSet presAssocID="{41E73342-0186-4DEF-A093-54CB0934D790}" presName="rootConnector" presStyleLbl="node3" presStyleIdx="0" presStyleCnt="2"/>
      <dgm:spPr/>
    </dgm:pt>
    <dgm:pt modelId="{ADAB894F-4F09-4545-A41D-50793E74B86F}" type="pres">
      <dgm:prSet presAssocID="{41E73342-0186-4DEF-A093-54CB0934D790}" presName="hierChild4" presStyleCnt="0"/>
      <dgm:spPr/>
    </dgm:pt>
    <dgm:pt modelId="{274FD2C2-C5B4-4975-B762-AEFF096356B4}" type="pres">
      <dgm:prSet presAssocID="{41E73342-0186-4DEF-A093-54CB0934D790}" presName="hierChild5" presStyleCnt="0"/>
      <dgm:spPr/>
    </dgm:pt>
    <dgm:pt modelId="{6A7257B0-36B3-435B-B860-2EF9304EB483}" type="pres">
      <dgm:prSet presAssocID="{E069C79D-020A-4877-A607-5B4816EB4392}" presName="Name64" presStyleLbl="parChTrans1D3" presStyleIdx="1" presStyleCnt="2"/>
      <dgm:spPr/>
    </dgm:pt>
    <dgm:pt modelId="{71DEDF61-9EBB-49E5-A190-B73C2AD5EA02}" type="pres">
      <dgm:prSet presAssocID="{6D94345F-2D31-4DEE-A46E-69B5CF0562BD}" presName="hierRoot2" presStyleCnt="0">
        <dgm:presLayoutVars>
          <dgm:hierBranch val="init"/>
        </dgm:presLayoutVars>
      </dgm:prSet>
      <dgm:spPr/>
    </dgm:pt>
    <dgm:pt modelId="{D26A83C9-02A9-478F-81A0-315B3ED778C3}" type="pres">
      <dgm:prSet presAssocID="{6D94345F-2D31-4DEE-A46E-69B5CF0562BD}" presName="rootComposite" presStyleCnt="0"/>
      <dgm:spPr/>
    </dgm:pt>
    <dgm:pt modelId="{EE25FDE4-78EB-4C86-9102-F39FC3EBA145}" type="pres">
      <dgm:prSet presAssocID="{6D94345F-2D31-4DEE-A46E-69B5CF0562BD}" presName="rootText" presStyleLbl="node3" presStyleIdx="1" presStyleCnt="2">
        <dgm:presLayoutVars>
          <dgm:chPref val="3"/>
        </dgm:presLayoutVars>
      </dgm:prSet>
      <dgm:spPr/>
    </dgm:pt>
    <dgm:pt modelId="{5B839C02-6ABB-4B5F-BCB2-50EEEF562CEC}" type="pres">
      <dgm:prSet presAssocID="{6D94345F-2D31-4DEE-A46E-69B5CF0562BD}" presName="rootConnector" presStyleLbl="node3" presStyleIdx="1" presStyleCnt="2"/>
      <dgm:spPr/>
    </dgm:pt>
    <dgm:pt modelId="{69C5C773-F2D7-4857-A65A-307A1E22AEA5}" type="pres">
      <dgm:prSet presAssocID="{6D94345F-2D31-4DEE-A46E-69B5CF0562BD}" presName="hierChild4" presStyleCnt="0"/>
      <dgm:spPr/>
    </dgm:pt>
    <dgm:pt modelId="{55CAB32E-90DD-425E-BD10-8D9A0AD0AC11}" type="pres">
      <dgm:prSet presAssocID="{6D94345F-2D31-4DEE-A46E-69B5CF0562BD}" presName="hierChild5" presStyleCnt="0"/>
      <dgm:spPr/>
    </dgm:pt>
    <dgm:pt modelId="{86054E4F-2B7A-4702-A424-4F36925F1B85}" type="pres">
      <dgm:prSet presAssocID="{87A7FB03-1759-437F-B43A-39B6814A2B95}" presName="hierChild5" presStyleCnt="0"/>
      <dgm:spPr/>
    </dgm:pt>
    <dgm:pt modelId="{E274782B-6BC0-4EE8-863F-4D228D0BF65D}" type="pres">
      <dgm:prSet presAssocID="{DB77D99B-4346-4669-BD62-1F48AD2A2F34}" presName="hierChild3" presStyleCnt="0"/>
      <dgm:spPr/>
    </dgm:pt>
  </dgm:ptLst>
  <dgm:cxnLst>
    <dgm:cxn modelId="{81551E0A-4A9F-4EB3-AECB-3056654458BA}" type="presOf" srcId="{41E73342-0186-4DEF-A093-54CB0934D790}" destId="{0702C29D-B7C9-4D5D-A4F3-FA5AC4B0A9A8}" srcOrd="0" destOrd="0" presId="urn:microsoft.com/office/officeart/2009/3/layout/HorizontalOrganizationChart"/>
    <dgm:cxn modelId="{5829990A-1279-4062-983A-EBC8D48615D7}" type="presOf" srcId="{87A7FB03-1759-437F-B43A-39B6814A2B95}" destId="{929A7342-6E57-4CE9-B586-1FA92D6B5917}" srcOrd="1" destOrd="0" presId="urn:microsoft.com/office/officeart/2009/3/layout/HorizontalOrganizationChart"/>
    <dgm:cxn modelId="{3AF0520D-1542-4DC2-B4DF-61D44AEEBFE4}" type="presOf" srcId="{43804E88-12E1-4495-8054-61A0414D03B7}" destId="{A1AB900C-17F1-4B87-B917-22006A580192}" srcOrd="0" destOrd="0" presId="urn:microsoft.com/office/officeart/2009/3/layout/HorizontalOrganizationChart"/>
    <dgm:cxn modelId="{50D78E34-8E00-4295-8B46-842E26B26543}" type="presOf" srcId="{DB77D99B-4346-4669-BD62-1F48AD2A2F34}" destId="{084E5301-AC3E-4DE3-AA9E-3AA78E1DA2E4}" srcOrd="1" destOrd="0" presId="urn:microsoft.com/office/officeart/2009/3/layout/HorizontalOrganizationChart"/>
    <dgm:cxn modelId="{9C556A36-077C-4FC9-A68C-CE5F22B1A38C}" srcId="{DB77D99B-4346-4669-BD62-1F48AD2A2F34}" destId="{87A7FB03-1759-437F-B43A-39B6814A2B95}" srcOrd="1" destOrd="0" parTransId="{1EE7ABB7-F64F-428A-8250-7A2235B80B21}" sibTransId="{824BCEB9-E9F6-42CE-8F97-6A9B9E452719}"/>
    <dgm:cxn modelId="{7CE7D94C-9B0E-45EC-B30B-93E3847FAAC2}" type="presOf" srcId="{41E73342-0186-4DEF-A093-54CB0934D790}" destId="{46B840B3-A3D1-40A1-A38A-9AFCC1DDB08B}" srcOrd="1" destOrd="0" presId="urn:microsoft.com/office/officeart/2009/3/layout/HorizontalOrganizationChart"/>
    <dgm:cxn modelId="{C3260C6F-7918-44E4-A4B1-3EFD408CDCCA}" type="presOf" srcId="{DB77D99B-4346-4669-BD62-1F48AD2A2F34}" destId="{1A6B3B16-E031-4A08-A5E4-84A4ED748C49}" srcOrd="0" destOrd="0" presId="urn:microsoft.com/office/officeart/2009/3/layout/HorizontalOrganizationChart"/>
    <dgm:cxn modelId="{A630176F-2814-4092-88F0-2AEA2CCEEFE0}" srcId="{DB77D99B-4346-4669-BD62-1F48AD2A2F34}" destId="{43804E88-12E1-4495-8054-61A0414D03B7}" srcOrd="0" destOrd="0" parTransId="{FDFBE840-4393-4C87-952B-913665EBEF3A}" sibTransId="{4B96983A-0C8D-4C79-9370-5FB59876A1D8}"/>
    <dgm:cxn modelId="{6ECD0552-6731-4063-9BA4-5AD02B59757F}" type="presOf" srcId="{87A7FB03-1759-437F-B43A-39B6814A2B95}" destId="{EE885C16-DA5A-4BC5-BFFF-6FF41D8393DA}" srcOrd="0" destOrd="0" presId="urn:microsoft.com/office/officeart/2009/3/layout/HorizontalOrganizationChart"/>
    <dgm:cxn modelId="{AB3DC273-D29B-4C80-A9B2-342EA316A0F1}" type="presOf" srcId="{E069C79D-020A-4877-A607-5B4816EB4392}" destId="{6A7257B0-36B3-435B-B860-2EF9304EB483}" srcOrd="0" destOrd="0" presId="urn:microsoft.com/office/officeart/2009/3/layout/HorizontalOrganizationChart"/>
    <dgm:cxn modelId="{9231CF84-C92D-4C98-AC4A-A72F1E3E16C8}" type="presOf" srcId="{FDFBE840-4393-4C87-952B-913665EBEF3A}" destId="{50E42653-37B2-4FC5-B4C4-75D099DF4B13}" srcOrd="0" destOrd="0" presId="urn:microsoft.com/office/officeart/2009/3/layout/HorizontalOrganizationChart"/>
    <dgm:cxn modelId="{3EFB8898-5CEF-42C3-A0A9-D3C45C23D742}" type="presOf" srcId="{1EE7ABB7-F64F-428A-8250-7A2235B80B21}" destId="{351D8A1D-FA23-418B-81A0-73CADF02BD29}" srcOrd="0" destOrd="0" presId="urn:microsoft.com/office/officeart/2009/3/layout/HorizontalOrganizationChart"/>
    <dgm:cxn modelId="{F50EEFAC-1C29-4B3C-BEB0-38258D5114B6}" type="presOf" srcId="{4E4E96DF-4989-4EF6-A525-6A7D88586FA2}" destId="{7C1897E5-FC26-43B1-9CDC-A3527B9123CC}" srcOrd="0" destOrd="0" presId="urn:microsoft.com/office/officeart/2009/3/layout/HorizontalOrganizationChart"/>
    <dgm:cxn modelId="{AD238BBA-2FC1-4F41-A891-390A848F7CB4}" srcId="{4E4E96DF-4989-4EF6-A525-6A7D88586FA2}" destId="{DB77D99B-4346-4669-BD62-1F48AD2A2F34}" srcOrd="0" destOrd="0" parTransId="{C0161CA0-4E25-4FF0-A756-87B5FF35A25F}" sibTransId="{3BDA4EB3-BBC9-4AB1-80DA-D72B7C006A28}"/>
    <dgm:cxn modelId="{F07E31C5-6429-43AA-989C-9373580E84AE}" type="presOf" srcId="{6D94345F-2D31-4DEE-A46E-69B5CF0562BD}" destId="{5B839C02-6ABB-4B5F-BCB2-50EEEF562CEC}" srcOrd="1" destOrd="0" presId="urn:microsoft.com/office/officeart/2009/3/layout/HorizontalOrganizationChart"/>
    <dgm:cxn modelId="{568C5EC7-4DA3-4A11-8564-736B38934BEC}" type="presOf" srcId="{FDF355AC-5686-4FC2-B6FF-E599E63CF16C}" destId="{965BB221-8B9B-4840-858D-25D3AAC51B83}" srcOrd="0" destOrd="0" presId="urn:microsoft.com/office/officeart/2009/3/layout/HorizontalOrganizationChart"/>
    <dgm:cxn modelId="{5BA7C2D3-C609-426D-84E2-F86850D48647}" type="presOf" srcId="{6D94345F-2D31-4DEE-A46E-69B5CF0562BD}" destId="{EE25FDE4-78EB-4C86-9102-F39FC3EBA145}" srcOrd="0" destOrd="0" presId="urn:microsoft.com/office/officeart/2009/3/layout/HorizontalOrganizationChart"/>
    <dgm:cxn modelId="{91EDD0D9-D739-4070-91FE-558234097073}" type="presOf" srcId="{43804E88-12E1-4495-8054-61A0414D03B7}" destId="{FF015AC3-1E9E-4EAA-B337-B1876B4EE6D7}" srcOrd="1" destOrd="0" presId="urn:microsoft.com/office/officeart/2009/3/layout/HorizontalOrganizationChart"/>
    <dgm:cxn modelId="{F3C238E1-6291-4196-A51E-5A915E12E9E3}" srcId="{87A7FB03-1759-437F-B43A-39B6814A2B95}" destId="{6D94345F-2D31-4DEE-A46E-69B5CF0562BD}" srcOrd="1" destOrd="0" parTransId="{E069C79D-020A-4877-A607-5B4816EB4392}" sibTransId="{0FF533DC-C886-4378-A8F2-5056EF0D75F2}"/>
    <dgm:cxn modelId="{93AA12E2-D9FC-4E9D-A1CB-FF043E8FA046}" srcId="{87A7FB03-1759-437F-B43A-39B6814A2B95}" destId="{41E73342-0186-4DEF-A093-54CB0934D790}" srcOrd="0" destOrd="0" parTransId="{FDF355AC-5686-4FC2-B6FF-E599E63CF16C}" sibTransId="{B0FB8E59-E6BF-4081-8F16-2EFE78A8A24D}"/>
    <dgm:cxn modelId="{1287ED2F-5B32-42D4-8196-4751F13B542E}" type="presParOf" srcId="{7C1897E5-FC26-43B1-9CDC-A3527B9123CC}" destId="{E5D78652-0E50-464A-9AE2-73A816B6E06B}" srcOrd="0" destOrd="0" presId="urn:microsoft.com/office/officeart/2009/3/layout/HorizontalOrganizationChart"/>
    <dgm:cxn modelId="{762FD7C8-9A00-4915-A9E8-C54DD34227F9}" type="presParOf" srcId="{E5D78652-0E50-464A-9AE2-73A816B6E06B}" destId="{CE01778A-D10A-41F7-BB3E-49935060867E}" srcOrd="0" destOrd="0" presId="urn:microsoft.com/office/officeart/2009/3/layout/HorizontalOrganizationChart"/>
    <dgm:cxn modelId="{D8769BAB-4225-45AA-A715-EF54F0842F50}" type="presParOf" srcId="{CE01778A-D10A-41F7-BB3E-49935060867E}" destId="{1A6B3B16-E031-4A08-A5E4-84A4ED748C49}" srcOrd="0" destOrd="0" presId="urn:microsoft.com/office/officeart/2009/3/layout/HorizontalOrganizationChart"/>
    <dgm:cxn modelId="{3B434BF5-08D2-47AA-875F-3BB68C48476F}" type="presParOf" srcId="{CE01778A-D10A-41F7-BB3E-49935060867E}" destId="{084E5301-AC3E-4DE3-AA9E-3AA78E1DA2E4}" srcOrd="1" destOrd="0" presId="urn:microsoft.com/office/officeart/2009/3/layout/HorizontalOrganizationChart"/>
    <dgm:cxn modelId="{9F67794D-D2F0-41F0-B98A-91EFB02C9D2E}" type="presParOf" srcId="{E5D78652-0E50-464A-9AE2-73A816B6E06B}" destId="{FA0DD654-A655-4F33-9A40-078CF109C19B}" srcOrd="1" destOrd="0" presId="urn:microsoft.com/office/officeart/2009/3/layout/HorizontalOrganizationChart"/>
    <dgm:cxn modelId="{D270781C-5161-485A-9036-693ADDCEDCCC}" type="presParOf" srcId="{FA0DD654-A655-4F33-9A40-078CF109C19B}" destId="{50E42653-37B2-4FC5-B4C4-75D099DF4B13}" srcOrd="0" destOrd="0" presId="urn:microsoft.com/office/officeart/2009/3/layout/HorizontalOrganizationChart"/>
    <dgm:cxn modelId="{BF576505-8620-4B8B-B28D-8CE4C20CD6BC}" type="presParOf" srcId="{FA0DD654-A655-4F33-9A40-078CF109C19B}" destId="{05038CBD-B51E-44A9-AA76-F9428C152CB4}" srcOrd="1" destOrd="0" presId="urn:microsoft.com/office/officeart/2009/3/layout/HorizontalOrganizationChart"/>
    <dgm:cxn modelId="{90303196-1DB4-4B00-A913-AA63FF7EACB2}" type="presParOf" srcId="{05038CBD-B51E-44A9-AA76-F9428C152CB4}" destId="{7C5534FB-CEE4-4EA3-B422-14EDD68EDC42}" srcOrd="0" destOrd="0" presId="urn:microsoft.com/office/officeart/2009/3/layout/HorizontalOrganizationChart"/>
    <dgm:cxn modelId="{0321D007-4890-4E2E-8AD8-7923F1C35207}" type="presParOf" srcId="{7C5534FB-CEE4-4EA3-B422-14EDD68EDC42}" destId="{A1AB900C-17F1-4B87-B917-22006A580192}" srcOrd="0" destOrd="0" presId="urn:microsoft.com/office/officeart/2009/3/layout/HorizontalOrganizationChart"/>
    <dgm:cxn modelId="{B587C7EB-B858-49E2-AAC9-4113A67247E2}" type="presParOf" srcId="{7C5534FB-CEE4-4EA3-B422-14EDD68EDC42}" destId="{FF015AC3-1E9E-4EAA-B337-B1876B4EE6D7}" srcOrd="1" destOrd="0" presId="urn:microsoft.com/office/officeart/2009/3/layout/HorizontalOrganizationChart"/>
    <dgm:cxn modelId="{3F7BD1F0-875E-47B7-A1E8-87CE9A511D9E}" type="presParOf" srcId="{05038CBD-B51E-44A9-AA76-F9428C152CB4}" destId="{CFE7FFBE-5DD4-4AF3-95DA-EB2DE8857A7E}" srcOrd="1" destOrd="0" presId="urn:microsoft.com/office/officeart/2009/3/layout/HorizontalOrganizationChart"/>
    <dgm:cxn modelId="{15E34996-BA6B-422A-A58B-1751E5D5DB1D}" type="presParOf" srcId="{05038CBD-B51E-44A9-AA76-F9428C152CB4}" destId="{424D9B30-F60A-4577-AFCC-A0044A58370A}" srcOrd="2" destOrd="0" presId="urn:microsoft.com/office/officeart/2009/3/layout/HorizontalOrganizationChart"/>
    <dgm:cxn modelId="{ABE64EF4-0980-4642-BFCB-4746D8D7C9B7}" type="presParOf" srcId="{FA0DD654-A655-4F33-9A40-078CF109C19B}" destId="{351D8A1D-FA23-418B-81A0-73CADF02BD29}" srcOrd="2" destOrd="0" presId="urn:microsoft.com/office/officeart/2009/3/layout/HorizontalOrganizationChart"/>
    <dgm:cxn modelId="{551EACC4-CABB-4969-9A60-79EDA77ED017}" type="presParOf" srcId="{FA0DD654-A655-4F33-9A40-078CF109C19B}" destId="{16ADA6F6-351D-40AA-8D2C-8823AE7A375B}" srcOrd="3" destOrd="0" presId="urn:microsoft.com/office/officeart/2009/3/layout/HorizontalOrganizationChart"/>
    <dgm:cxn modelId="{9CEEC5BF-2128-4C82-8A31-716F3AA85C82}" type="presParOf" srcId="{16ADA6F6-351D-40AA-8D2C-8823AE7A375B}" destId="{20129668-C19C-40D5-9EEE-235FA502E59C}" srcOrd="0" destOrd="0" presId="urn:microsoft.com/office/officeart/2009/3/layout/HorizontalOrganizationChart"/>
    <dgm:cxn modelId="{B43641DB-B6F5-4DDF-B0CF-D7FFC24ACB74}" type="presParOf" srcId="{20129668-C19C-40D5-9EEE-235FA502E59C}" destId="{EE885C16-DA5A-4BC5-BFFF-6FF41D8393DA}" srcOrd="0" destOrd="0" presId="urn:microsoft.com/office/officeart/2009/3/layout/HorizontalOrganizationChart"/>
    <dgm:cxn modelId="{CF52D5A8-0B9C-41BD-A6FB-2FBB7FB5A2B1}" type="presParOf" srcId="{20129668-C19C-40D5-9EEE-235FA502E59C}" destId="{929A7342-6E57-4CE9-B586-1FA92D6B5917}" srcOrd="1" destOrd="0" presId="urn:microsoft.com/office/officeart/2009/3/layout/HorizontalOrganizationChart"/>
    <dgm:cxn modelId="{7C179F2C-5797-4ED8-B0EF-0DD14741DBE3}" type="presParOf" srcId="{16ADA6F6-351D-40AA-8D2C-8823AE7A375B}" destId="{66395B04-3956-4A57-8DEC-5A59C98AD7A2}" srcOrd="1" destOrd="0" presId="urn:microsoft.com/office/officeart/2009/3/layout/HorizontalOrganizationChart"/>
    <dgm:cxn modelId="{0D4B806B-969E-47D4-B383-8F305A7563DD}" type="presParOf" srcId="{66395B04-3956-4A57-8DEC-5A59C98AD7A2}" destId="{965BB221-8B9B-4840-858D-25D3AAC51B83}" srcOrd="0" destOrd="0" presId="urn:microsoft.com/office/officeart/2009/3/layout/HorizontalOrganizationChart"/>
    <dgm:cxn modelId="{32F46693-54EA-41ED-8E78-83D116F9FE35}" type="presParOf" srcId="{66395B04-3956-4A57-8DEC-5A59C98AD7A2}" destId="{99AFDA29-B679-45F8-8312-8DF6AC0A6254}" srcOrd="1" destOrd="0" presId="urn:microsoft.com/office/officeart/2009/3/layout/HorizontalOrganizationChart"/>
    <dgm:cxn modelId="{28CBF2C8-10E7-4F92-B702-6105659D24A0}" type="presParOf" srcId="{99AFDA29-B679-45F8-8312-8DF6AC0A6254}" destId="{F9C55F5B-22E9-466F-9662-29FE392BEC71}" srcOrd="0" destOrd="0" presId="urn:microsoft.com/office/officeart/2009/3/layout/HorizontalOrganizationChart"/>
    <dgm:cxn modelId="{213036B7-AA4F-4DEE-8B61-C3E222C9791A}" type="presParOf" srcId="{F9C55F5B-22E9-466F-9662-29FE392BEC71}" destId="{0702C29D-B7C9-4D5D-A4F3-FA5AC4B0A9A8}" srcOrd="0" destOrd="0" presId="urn:microsoft.com/office/officeart/2009/3/layout/HorizontalOrganizationChart"/>
    <dgm:cxn modelId="{304DA489-BBA1-4931-AA46-5183FFA82F0E}" type="presParOf" srcId="{F9C55F5B-22E9-466F-9662-29FE392BEC71}" destId="{46B840B3-A3D1-40A1-A38A-9AFCC1DDB08B}" srcOrd="1" destOrd="0" presId="urn:microsoft.com/office/officeart/2009/3/layout/HorizontalOrganizationChart"/>
    <dgm:cxn modelId="{2FB08D8E-CCA2-4559-B138-4C089D0F2B97}" type="presParOf" srcId="{99AFDA29-B679-45F8-8312-8DF6AC0A6254}" destId="{ADAB894F-4F09-4545-A41D-50793E74B86F}" srcOrd="1" destOrd="0" presId="urn:microsoft.com/office/officeart/2009/3/layout/HorizontalOrganizationChart"/>
    <dgm:cxn modelId="{2FAE6C95-1D83-49D9-BFC8-29C40DEABF76}" type="presParOf" srcId="{99AFDA29-B679-45F8-8312-8DF6AC0A6254}" destId="{274FD2C2-C5B4-4975-B762-AEFF096356B4}" srcOrd="2" destOrd="0" presId="urn:microsoft.com/office/officeart/2009/3/layout/HorizontalOrganizationChart"/>
    <dgm:cxn modelId="{362FE936-FB04-42A1-AF01-5AF590429EBF}" type="presParOf" srcId="{66395B04-3956-4A57-8DEC-5A59C98AD7A2}" destId="{6A7257B0-36B3-435B-B860-2EF9304EB483}" srcOrd="2" destOrd="0" presId="urn:microsoft.com/office/officeart/2009/3/layout/HorizontalOrganizationChart"/>
    <dgm:cxn modelId="{EBAFDA90-0B71-4189-9A0B-AEA4D7D1AD94}" type="presParOf" srcId="{66395B04-3956-4A57-8DEC-5A59C98AD7A2}" destId="{71DEDF61-9EBB-49E5-A190-B73C2AD5EA02}" srcOrd="3" destOrd="0" presId="urn:microsoft.com/office/officeart/2009/3/layout/HorizontalOrganizationChart"/>
    <dgm:cxn modelId="{10BD2E1C-B3DE-4492-9015-46FEA7FB7FF4}" type="presParOf" srcId="{71DEDF61-9EBB-49E5-A190-B73C2AD5EA02}" destId="{D26A83C9-02A9-478F-81A0-315B3ED778C3}" srcOrd="0" destOrd="0" presId="urn:microsoft.com/office/officeart/2009/3/layout/HorizontalOrganizationChart"/>
    <dgm:cxn modelId="{1861A7A5-396F-4569-8CA7-A9DE972AA332}" type="presParOf" srcId="{D26A83C9-02A9-478F-81A0-315B3ED778C3}" destId="{EE25FDE4-78EB-4C86-9102-F39FC3EBA145}" srcOrd="0" destOrd="0" presId="urn:microsoft.com/office/officeart/2009/3/layout/HorizontalOrganizationChart"/>
    <dgm:cxn modelId="{7D87C87C-6BF6-4EF3-B34F-AACDB1BB3C2A}" type="presParOf" srcId="{D26A83C9-02A9-478F-81A0-315B3ED778C3}" destId="{5B839C02-6ABB-4B5F-BCB2-50EEEF562CEC}" srcOrd="1" destOrd="0" presId="urn:microsoft.com/office/officeart/2009/3/layout/HorizontalOrganizationChart"/>
    <dgm:cxn modelId="{53DFB7B1-6A18-4F5B-8A30-713F7961F790}" type="presParOf" srcId="{71DEDF61-9EBB-49E5-A190-B73C2AD5EA02}" destId="{69C5C773-F2D7-4857-A65A-307A1E22AEA5}" srcOrd="1" destOrd="0" presId="urn:microsoft.com/office/officeart/2009/3/layout/HorizontalOrganizationChart"/>
    <dgm:cxn modelId="{FD87C1BA-8DBB-464D-B193-A5FD6AA6541C}" type="presParOf" srcId="{71DEDF61-9EBB-49E5-A190-B73C2AD5EA02}" destId="{55CAB32E-90DD-425E-BD10-8D9A0AD0AC11}" srcOrd="2" destOrd="0" presId="urn:microsoft.com/office/officeart/2009/3/layout/HorizontalOrganizationChart"/>
    <dgm:cxn modelId="{D54CAA95-F0D4-409F-A8CC-0D28F1239D95}" type="presParOf" srcId="{16ADA6F6-351D-40AA-8D2C-8823AE7A375B}" destId="{86054E4F-2B7A-4702-A424-4F36925F1B85}" srcOrd="2" destOrd="0" presId="urn:microsoft.com/office/officeart/2009/3/layout/HorizontalOrganizationChart"/>
    <dgm:cxn modelId="{10FF856B-66F0-4A09-B71B-BCB4B3EEBF69}" type="presParOf" srcId="{E5D78652-0E50-464A-9AE2-73A816B6E06B}" destId="{E274782B-6BC0-4EE8-863F-4D228D0BF65D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DC4E35-5EEE-488F-BDF6-37B813278CA5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PE"/>
        </a:p>
      </dgm:t>
    </dgm:pt>
    <dgm:pt modelId="{5D107186-4286-4A71-A311-1F1AAB894FEF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AUTORÍA</a:t>
          </a:r>
        </a:p>
        <a:p>
          <a:r>
            <a:rPr lang="es-PE" sz="1200" b="1" dirty="0">
              <a:latin typeface="Arial" pitchFamily="34" charset="0"/>
              <a:cs typeface="Arial" pitchFamily="34" charset="0"/>
            </a:rPr>
            <a:t>( Art. 23 CP</a:t>
          </a:r>
          <a:r>
            <a:rPr lang="es-PE" sz="1200" dirty="0">
              <a:latin typeface="Arial" pitchFamily="34" charset="0"/>
              <a:cs typeface="Arial" pitchFamily="34" charset="0"/>
            </a:rPr>
            <a:t>)</a:t>
          </a:r>
        </a:p>
      </dgm:t>
    </dgm:pt>
    <dgm:pt modelId="{71D2EB65-D31D-444A-8F64-19D4571B14E2}" type="parTrans" cxnId="{9FA2D407-75AC-4055-8F70-76CCF4097470}">
      <dgm:prSet/>
      <dgm:spPr/>
      <dgm:t>
        <a:bodyPr/>
        <a:lstStyle/>
        <a:p>
          <a:endParaRPr lang="es-PE"/>
        </a:p>
      </dgm:t>
    </dgm:pt>
    <dgm:pt modelId="{A5C4EA26-D0F1-46FD-803D-6BDD0D99274E}" type="sibTrans" cxnId="{9FA2D407-75AC-4055-8F70-76CCF4097470}">
      <dgm:prSet/>
      <dgm:spPr/>
      <dgm:t>
        <a:bodyPr/>
        <a:lstStyle/>
        <a:p>
          <a:endParaRPr lang="es-PE"/>
        </a:p>
      </dgm:t>
    </dgm:pt>
    <dgm:pt modelId="{EE497638-7518-4162-A7B2-9E3CF59A52E3}" type="asst">
      <dgm:prSet phldrT="[Texto]" custT="1"/>
      <dgm:spPr>
        <a:solidFill>
          <a:srgbClr val="FFFF00"/>
        </a:solidFill>
      </dgm:spPr>
      <dgm:t>
        <a:bodyPr/>
        <a:lstStyle/>
        <a:p>
          <a:r>
            <a:rPr lang="es-PE" sz="1400" b="1" dirty="0"/>
            <a:t>Realizan el "hecho punible"</a:t>
          </a:r>
        </a:p>
      </dgm:t>
    </dgm:pt>
    <dgm:pt modelId="{06D450C3-28D4-483B-9454-9841E27F48C4}" type="parTrans" cxnId="{6044898C-95A4-490E-8FBB-1E575E78C043}">
      <dgm:prSet/>
      <dgm:spPr/>
      <dgm:t>
        <a:bodyPr/>
        <a:lstStyle/>
        <a:p>
          <a:endParaRPr lang="es-PE"/>
        </a:p>
      </dgm:t>
    </dgm:pt>
    <dgm:pt modelId="{7CADD77D-318F-4BF3-9754-D26746129CDE}" type="sibTrans" cxnId="{6044898C-95A4-490E-8FBB-1E575E78C043}">
      <dgm:prSet/>
      <dgm:spPr/>
      <dgm:t>
        <a:bodyPr/>
        <a:lstStyle/>
        <a:p>
          <a:endParaRPr lang="es-PE"/>
        </a:p>
      </dgm:t>
    </dgm:pt>
    <dgm:pt modelId="{2A9B440E-6F01-44CA-8DDD-8E7B5FB56131}">
      <dgm:prSet phldrT="[Texto]"/>
      <dgm:spPr/>
      <dgm:t>
        <a:bodyPr/>
        <a:lstStyle/>
        <a:p>
          <a:r>
            <a:rPr lang="es-PE" b="1" dirty="0">
              <a:solidFill>
                <a:srgbClr val="FF0000"/>
              </a:solidFill>
            </a:rPr>
            <a:t>"Por si"</a:t>
          </a:r>
        </a:p>
        <a:p>
          <a:r>
            <a:rPr lang="es-PE" dirty="0"/>
            <a:t>(Autoría directa)</a:t>
          </a:r>
        </a:p>
      </dgm:t>
    </dgm:pt>
    <dgm:pt modelId="{207AFD02-7B15-423D-88F9-2D87ADC72079}" type="parTrans" cxnId="{9392AABB-0D31-4B71-9AB0-8029F60925CE}">
      <dgm:prSet/>
      <dgm:spPr/>
      <dgm:t>
        <a:bodyPr/>
        <a:lstStyle/>
        <a:p>
          <a:endParaRPr lang="es-PE"/>
        </a:p>
      </dgm:t>
    </dgm:pt>
    <dgm:pt modelId="{92F85B31-4B1F-419A-A8CC-78599D687E37}" type="sibTrans" cxnId="{9392AABB-0D31-4B71-9AB0-8029F60925CE}">
      <dgm:prSet/>
      <dgm:spPr/>
      <dgm:t>
        <a:bodyPr/>
        <a:lstStyle/>
        <a:p>
          <a:endParaRPr lang="es-PE"/>
        </a:p>
      </dgm:t>
    </dgm:pt>
    <dgm:pt modelId="{0C8A3031-8A82-4E0D-8032-A6F8BC7901CD}">
      <dgm:prSet phldrT="[Texto]"/>
      <dgm:spPr/>
      <dgm:t>
        <a:bodyPr/>
        <a:lstStyle/>
        <a:p>
          <a:r>
            <a:rPr lang="es-PE" b="1" dirty="0">
              <a:solidFill>
                <a:srgbClr val="FF0000"/>
              </a:solidFill>
            </a:rPr>
            <a:t>" Por medio de otro"</a:t>
          </a:r>
        </a:p>
        <a:p>
          <a:r>
            <a:rPr lang="es-PE" dirty="0"/>
            <a:t>(Autoría mediata)</a:t>
          </a:r>
        </a:p>
      </dgm:t>
    </dgm:pt>
    <dgm:pt modelId="{3B5C4180-B5F5-4791-881E-DCEE3E124FD3}" type="parTrans" cxnId="{A140F316-B415-4E8A-AD0D-20C339B901BB}">
      <dgm:prSet/>
      <dgm:spPr/>
      <dgm:t>
        <a:bodyPr/>
        <a:lstStyle/>
        <a:p>
          <a:endParaRPr lang="es-PE"/>
        </a:p>
      </dgm:t>
    </dgm:pt>
    <dgm:pt modelId="{270C7A2C-99AA-4EA2-AAB2-B7053148F164}" type="sibTrans" cxnId="{A140F316-B415-4E8A-AD0D-20C339B901BB}">
      <dgm:prSet/>
      <dgm:spPr/>
      <dgm:t>
        <a:bodyPr/>
        <a:lstStyle/>
        <a:p>
          <a:endParaRPr lang="es-PE"/>
        </a:p>
      </dgm:t>
    </dgm:pt>
    <dgm:pt modelId="{61D16978-A510-43A0-A8A6-53D8648F7248}">
      <dgm:prSet phldrT="[Texto]"/>
      <dgm:spPr/>
      <dgm:t>
        <a:bodyPr/>
        <a:lstStyle/>
        <a:p>
          <a:r>
            <a:rPr lang="es-PE" b="1" dirty="0">
              <a:solidFill>
                <a:srgbClr val="FF0000"/>
              </a:solidFill>
            </a:rPr>
            <a:t>" Conjuntamente"</a:t>
          </a:r>
        </a:p>
        <a:p>
          <a:r>
            <a:rPr lang="es-PE" dirty="0"/>
            <a:t>( </a:t>
          </a:r>
          <a:r>
            <a:rPr lang="es-PE" dirty="0" err="1"/>
            <a:t>Co-autoria</a:t>
          </a:r>
          <a:r>
            <a:rPr lang="es-PE" dirty="0"/>
            <a:t>)</a:t>
          </a:r>
        </a:p>
      </dgm:t>
    </dgm:pt>
    <dgm:pt modelId="{CAA811D6-8878-4CF5-B3E0-72EE7C1DD7DA}" type="parTrans" cxnId="{4D802D42-BEA7-4DA2-BA6F-9D33BF5DEF91}">
      <dgm:prSet/>
      <dgm:spPr/>
      <dgm:t>
        <a:bodyPr/>
        <a:lstStyle/>
        <a:p>
          <a:endParaRPr lang="es-PE"/>
        </a:p>
      </dgm:t>
    </dgm:pt>
    <dgm:pt modelId="{467B99A8-F9DC-4275-A876-1BFAFBE752F6}" type="sibTrans" cxnId="{4D802D42-BEA7-4DA2-BA6F-9D33BF5DEF91}">
      <dgm:prSet/>
      <dgm:spPr/>
      <dgm:t>
        <a:bodyPr/>
        <a:lstStyle/>
        <a:p>
          <a:endParaRPr lang="es-PE"/>
        </a:p>
      </dgm:t>
    </dgm:pt>
    <dgm:pt modelId="{D531BA2E-83AB-45C2-A978-0BEA0DA84BCD}" type="pres">
      <dgm:prSet presAssocID="{08DC4E35-5EEE-488F-BDF6-37B813278C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7E9B98A-005D-4D10-A23D-46D7ED7DFEB7}" type="pres">
      <dgm:prSet presAssocID="{5D107186-4286-4A71-A311-1F1AAB894FEF}" presName="hierRoot1" presStyleCnt="0">
        <dgm:presLayoutVars>
          <dgm:hierBranch val="init"/>
        </dgm:presLayoutVars>
      </dgm:prSet>
      <dgm:spPr/>
    </dgm:pt>
    <dgm:pt modelId="{2194A9C8-BAC0-4BD7-BC44-701D51FB6F36}" type="pres">
      <dgm:prSet presAssocID="{5D107186-4286-4A71-A311-1F1AAB894FEF}" presName="rootComposite1" presStyleCnt="0"/>
      <dgm:spPr/>
    </dgm:pt>
    <dgm:pt modelId="{66F2195E-813D-4EAF-B820-5FB9FA25FC73}" type="pres">
      <dgm:prSet presAssocID="{5D107186-4286-4A71-A311-1F1AAB894FEF}" presName="rootText1" presStyleLbl="node0" presStyleIdx="0" presStyleCnt="1" custScaleY="133044">
        <dgm:presLayoutVars>
          <dgm:chPref val="3"/>
        </dgm:presLayoutVars>
      </dgm:prSet>
      <dgm:spPr/>
    </dgm:pt>
    <dgm:pt modelId="{A404D319-A5D5-4CB5-BBF4-D4D65B232133}" type="pres">
      <dgm:prSet presAssocID="{5D107186-4286-4A71-A311-1F1AAB894FEF}" presName="rootConnector1" presStyleLbl="node1" presStyleIdx="0" presStyleCnt="0"/>
      <dgm:spPr/>
    </dgm:pt>
    <dgm:pt modelId="{B361B87C-691C-4FA5-9D2D-BDCB1CE61A22}" type="pres">
      <dgm:prSet presAssocID="{5D107186-4286-4A71-A311-1F1AAB894FEF}" presName="hierChild2" presStyleCnt="0"/>
      <dgm:spPr/>
    </dgm:pt>
    <dgm:pt modelId="{29E6121C-7E40-40E5-BF2C-0EE67B7D363C}" type="pres">
      <dgm:prSet presAssocID="{207AFD02-7B15-423D-88F9-2D87ADC72079}" presName="Name64" presStyleLbl="parChTrans1D2" presStyleIdx="0" presStyleCnt="4"/>
      <dgm:spPr/>
    </dgm:pt>
    <dgm:pt modelId="{F0BE53F0-B915-41AB-B087-3C32E759959B}" type="pres">
      <dgm:prSet presAssocID="{2A9B440E-6F01-44CA-8DDD-8E7B5FB56131}" presName="hierRoot2" presStyleCnt="0">
        <dgm:presLayoutVars>
          <dgm:hierBranch val="init"/>
        </dgm:presLayoutVars>
      </dgm:prSet>
      <dgm:spPr/>
    </dgm:pt>
    <dgm:pt modelId="{C720D5DB-EEFF-4150-A3DD-0F0C8CFBD87D}" type="pres">
      <dgm:prSet presAssocID="{2A9B440E-6F01-44CA-8DDD-8E7B5FB56131}" presName="rootComposite" presStyleCnt="0"/>
      <dgm:spPr/>
    </dgm:pt>
    <dgm:pt modelId="{024C7A9D-6375-4F25-8DEB-003A15013F1C}" type="pres">
      <dgm:prSet presAssocID="{2A9B440E-6F01-44CA-8DDD-8E7B5FB56131}" presName="rootText" presStyleLbl="node2" presStyleIdx="0" presStyleCnt="3">
        <dgm:presLayoutVars>
          <dgm:chPref val="3"/>
        </dgm:presLayoutVars>
      </dgm:prSet>
      <dgm:spPr/>
    </dgm:pt>
    <dgm:pt modelId="{66E881F2-3773-4F71-998C-963496416594}" type="pres">
      <dgm:prSet presAssocID="{2A9B440E-6F01-44CA-8DDD-8E7B5FB56131}" presName="rootConnector" presStyleLbl="node2" presStyleIdx="0" presStyleCnt="3"/>
      <dgm:spPr/>
    </dgm:pt>
    <dgm:pt modelId="{96F40DF8-6472-4A49-A2B4-202BC01F06DD}" type="pres">
      <dgm:prSet presAssocID="{2A9B440E-6F01-44CA-8DDD-8E7B5FB56131}" presName="hierChild4" presStyleCnt="0"/>
      <dgm:spPr/>
    </dgm:pt>
    <dgm:pt modelId="{6B5B1D50-5600-4BAB-A69B-39103E593F69}" type="pres">
      <dgm:prSet presAssocID="{2A9B440E-6F01-44CA-8DDD-8E7B5FB56131}" presName="hierChild5" presStyleCnt="0"/>
      <dgm:spPr/>
    </dgm:pt>
    <dgm:pt modelId="{410BCAA1-E220-4F2D-99D7-9AC557AB9DE5}" type="pres">
      <dgm:prSet presAssocID="{3B5C4180-B5F5-4791-881E-DCEE3E124FD3}" presName="Name64" presStyleLbl="parChTrans1D2" presStyleIdx="1" presStyleCnt="4"/>
      <dgm:spPr/>
    </dgm:pt>
    <dgm:pt modelId="{AD55F7D5-FE38-41F1-8308-101B1058A43B}" type="pres">
      <dgm:prSet presAssocID="{0C8A3031-8A82-4E0D-8032-A6F8BC7901CD}" presName="hierRoot2" presStyleCnt="0">
        <dgm:presLayoutVars>
          <dgm:hierBranch val="init"/>
        </dgm:presLayoutVars>
      </dgm:prSet>
      <dgm:spPr/>
    </dgm:pt>
    <dgm:pt modelId="{9C5929DF-92C6-4465-8F9C-D3BE7C87BD62}" type="pres">
      <dgm:prSet presAssocID="{0C8A3031-8A82-4E0D-8032-A6F8BC7901CD}" presName="rootComposite" presStyleCnt="0"/>
      <dgm:spPr/>
    </dgm:pt>
    <dgm:pt modelId="{C94E5F36-DF1A-456C-A13E-CA63F193CF50}" type="pres">
      <dgm:prSet presAssocID="{0C8A3031-8A82-4E0D-8032-A6F8BC7901CD}" presName="rootText" presStyleLbl="node2" presStyleIdx="1" presStyleCnt="3">
        <dgm:presLayoutVars>
          <dgm:chPref val="3"/>
        </dgm:presLayoutVars>
      </dgm:prSet>
      <dgm:spPr/>
    </dgm:pt>
    <dgm:pt modelId="{590019E7-B19A-4715-A578-AAA5DCDCF2E1}" type="pres">
      <dgm:prSet presAssocID="{0C8A3031-8A82-4E0D-8032-A6F8BC7901CD}" presName="rootConnector" presStyleLbl="node2" presStyleIdx="1" presStyleCnt="3"/>
      <dgm:spPr/>
    </dgm:pt>
    <dgm:pt modelId="{25FC4CD1-14F0-4878-B7F5-FAFFD57E67B0}" type="pres">
      <dgm:prSet presAssocID="{0C8A3031-8A82-4E0D-8032-A6F8BC7901CD}" presName="hierChild4" presStyleCnt="0"/>
      <dgm:spPr/>
    </dgm:pt>
    <dgm:pt modelId="{D11335C1-9164-43DC-975E-7E42C8F08183}" type="pres">
      <dgm:prSet presAssocID="{0C8A3031-8A82-4E0D-8032-A6F8BC7901CD}" presName="hierChild5" presStyleCnt="0"/>
      <dgm:spPr/>
    </dgm:pt>
    <dgm:pt modelId="{2A6BE3E7-A3B7-45C7-820D-FD3295C757D9}" type="pres">
      <dgm:prSet presAssocID="{CAA811D6-8878-4CF5-B3E0-72EE7C1DD7DA}" presName="Name64" presStyleLbl="parChTrans1D2" presStyleIdx="2" presStyleCnt="4"/>
      <dgm:spPr/>
    </dgm:pt>
    <dgm:pt modelId="{EB5B5525-1272-4A78-9BD3-D520BDF26495}" type="pres">
      <dgm:prSet presAssocID="{61D16978-A510-43A0-A8A6-53D8648F7248}" presName="hierRoot2" presStyleCnt="0">
        <dgm:presLayoutVars>
          <dgm:hierBranch val="init"/>
        </dgm:presLayoutVars>
      </dgm:prSet>
      <dgm:spPr/>
    </dgm:pt>
    <dgm:pt modelId="{D62EFFD8-71C5-4F60-9DB0-5DFE163862D8}" type="pres">
      <dgm:prSet presAssocID="{61D16978-A510-43A0-A8A6-53D8648F7248}" presName="rootComposite" presStyleCnt="0"/>
      <dgm:spPr/>
    </dgm:pt>
    <dgm:pt modelId="{A7877E1D-C200-4DAF-977D-43433AA84D3B}" type="pres">
      <dgm:prSet presAssocID="{61D16978-A510-43A0-A8A6-53D8648F7248}" presName="rootText" presStyleLbl="node2" presStyleIdx="2" presStyleCnt="3" custLinFactNeighborY="-2000">
        <dgm:presLayoutVars>
          <dgm:chPref val="3"/>
        </dgm:presLayoutVars>
      </dgm:prSet>
      <dgm:spPr/>
    </dgm:pt>
    <dgm:pt modelId="{7194A1B0-0FB3-49FD-A24E-97B70C06717A}" type="pres">
      <dgm:prSet presAssocID="{61D16978-A510-43A0-A8A6-53D8648F7248}" presName="rootConnector" presStyleLbl="node2" presStyleIdx="2" presStyleCnt="3"/>
      <dgm:spPr/>
    </dgm:pt>
    <dgm:pt modelId="{C6913A68-33E1-4012-95D2-39CFFAF3103B}" type="pres">
      <dgm:prSet presAssocID="{61D16978-A510-43A0-A8A6-53D8648F7248}" presName="hierChild4" presStyleCnt="0"/>
      <dgm:spPr/>
    </dgm:pt>
    <dgm:pt modelId="{F9135BB7-7554-42A9-8C80-519C2768AB48}" type="pres">
      <dgm:prSet presAssocID="{61D16978-A510-43A0-A8A6-53D8648F7248}" presName="hierChild5" presStyleCnt="0"/>
      <dgm:spPr/>
    </dgm:pt>
    <dgm:pt modelId="{C86E1B19-C69E-4DFB-9E06-23FA1D230990}" type="pres">
      <dgm:prSet presAssocID="{5D107186-4286-4A71-A311-1F1AAB894FEF}" presName="hierChild3" presStyleCnt="0"/>
      <dgm:spPr/>
    </dgm:pt>
    <dgm:pt modelId="{54389417-6789-4689-B296-12D7F15358AF}" type="pres">
      <dgm:prSet presAssocID="{06D450C3-28D4-483B-9454-9841E27F48C4}" presName="Name115" presStyleLbl="parChTrans1D2" presStyleIdx="3" presStyleCnt="4"/>
      <dgm:spPr/>
    </dgm:pt>
    <dgm:pt modelId="{15C47B32-FBC2-4EC4-8380-C6FF58A7EC55}" type="pres">
      <dgm:prSet presAssocID="{EE497638-7518-4162-A7B2-9E3CF59A52E3}" presName="hierRoot3" presStyleCnt="0">
        <dgm:presLayoutVars>
          <dgm:hierBranch val="init"/>
        </dgm:presLayoutVars>
      </dgm:prSet>
      <dgm:spPr/>
    </dgm:pt>
    <dgm:pt modelId="{3C7D1FF2-CA18-4A39-AE8C-EFBCA022FBD0}" type="pres">
      <dgm:prSet presAssocID="{EE497638-7518-4162-A7B2-9E3CF59A52E3}" presName="rootComposite3" presStyleCnt="0"/>
      <dgm:spPr/>
    </dgm:pt>
    <dgm:pt modelId="{2C4E7C6B-D175-4EE3-8315-B852974427A3}" type="pres">
      <dgm:prSet presAssocID="{EE497638-7518-4162-A7B2-9E3CF59A52E3}" presName="rootText3" presStyleLbl="asst1" presStyleIdx="0" presStyleCnt="1">
        <dgm:presLayoutVars>
          <dgm:chPref val="3"/>
        </dgm:presLayoutVars>
      </dgm:prSet>
      <dgm:spPr/>
    </dgm:pt>
    <dgm:pt modelId="{FE4F9863-9543-4457-9F1D-D9FF130D39EA}" type="pres">
      <dgm:prSet presAssocID="{EE497638-7518-4162-A7B2-9E3CF59A52E3}" presName="rootConnector3" presStyleLbl="asst1" presStyleIdx="0" presStyleCnt="1"/>
      <dgm:spPr/>
    </dgm:pt>
    <dgm:pt modelId="{94BB72BC-5246-4941-8305-F1F24BEB5551}" type="pres">
      <dgm:prSet presAssocID="{EE497638-7518-4162-A7B2-9E3CF59A52E3}" presName="hierChild6" presStyleCnt="0"/>
      <dgm:spPr/>
    </dgm:pt>
    <dgm:pt modelId="{1ECE78E0-0C86-42A1-AFC3-5B5BDFD0A728}" type="pres">
      <dgm:prSet presAssocID="{EE497638-7518-4162-A7B2-9E3CF59A52E3}" presName="hierChild7" presStyleCnt="0"/>
      <dgm:spPr/>
    </dgm:pt>
  </dgm:ptLst>
  <dgm:cxnLst>
    <dgm:cxn modelId="{9FA2D407-75AC-4055-8F70-76CCF4097470}" srcId="{08DC4E35-5EEE-488F-BDF6-37B813278CA5}" destId="{5D107186-4286-4A71-A311-1F1AAB894FEF}" srcOrd="0" destOrd="0" parTransId="{71D2EB65-D31D-444A-8F64-19D4571B14E2}" sibTransId="{A5C4EA26-D0F1-46FD-803D-6BDD0D99274E}"/>
    <dgm:cxn modelId="{A140F316-B415-4E8A-AD0D-20C339B901BB}" srcId="{5D107186-4286-4A71-A311-1F1AAB894FEF}" destId="{0C8A3031-8A82-4E0D-8032-A6F8BC7901CD}" srcOrd="2" destOrd="0" parTransId="{3B5C4180-B5F5-4791-881E-DCEE3E124FD3}" sibTransId="{270C7A2C-99AA-4EA2-AAB2-B7053148F164}"/>
    <dgm:cxn modelId="{6102411E-0D03-4E9C-92EB-CADD2EDB41E6}" type="presOf" srcId="{5D107186-4286-4A71-A311-1F1AAB894FEF}" destId="{66F2195E-813D-4EAF-B820-5FB9FA25FC73}" srcOrd="0" destOrd="0" presId="urn:microsoft.com/office/officeart/2009/3/layout/HorizontalOrganizationChart"/>
    <dgm:cxn modelId="{55C6AE26-E70F-4DE5-81A6-1E88634D98D4}" type="presOf" srcId="{CAA811D6-8878-4CF5-B3E0-72EE7C1DD7DA}" destId="{2A6BE3E7-A3B7-45C7-820D-FD3295C757D9}" srcOrd="0" destOrd="0" presId="urn:microsoft.com/office/officeart/2009/3/layout/HorizontalOrganizationChart"/>
    <dgm:cxn modelId="{4D802D42-BEA7-4DA2-BA6F-9D33BF5DEF91}" srcId="{5D107186-4286-4A71-A311-1F1AAB894FEF}" destId="{61D16978-A510-43A0-A8A6-53D8648F7248}" srcOrd="3" destOrd="0" parTransId="{CAA811D6-8878-4CF5-B3E0-72EE7C1DD7DA}" sibTransId="{467B99A8-F9DC-4275-A876-1BFAFBE752F6}"/>
    <dgm:cxn modelId="{8D2AAC67-F432-49C4-9F2D-DC5F7D1A7329}" type="presOf" srcId="{0C8A3031-8A82-4E0D-8032-A6F8BC7901CD}" destId="{C94E5F36-DF1A-456C-A13E-CA63F193CF50}" srcOrd="0" destOrd="0" presId="urn:microsoft.com/office/officeart/2009/3/layout/HorizontalOrganizationChart"/>
    <dgm:cxn modelId="{68AEFE49-8CBB-4304-8C6C-0B03316F4AD4}" type="presOf" srcId="{EE497638-7518-4162-A7B2-9E3CF59A52E3}" destId="{FE4F9863-9543-4457-9F1D-D9FF130D39EA}" srcOrd="1" destOrd="0" presId="urn:microsoft.com/office/officeart/2009/3/layout/HorizontalOrganizationChart"/>
    <dgm:cxn modelId="{D2304C75-A419-468A-8790-639E5E7C7C5E}" type="presOf" srcId="{3B5C4180-B5F5-4791-881E-DCEE3E124FD3}" destId="{410BCAA1-E220-4F2D-99D7-9AC557AB9DE5}" srcOrd="0" destOrd="0" presId="urn:microsoft.com/office/officeart/2009/3/layout/HorizontalOrganizationChart"/>
    <dgm:cxn modelId="{EF396280-15B1-4155-BB2B-9102E7CF9FCE}" type="presOf" srcId="{61D16978-A510-43A0-A8A6-53D8648F7248}" destId="{7194A1B0-0FB3-49FD-A24E-97B70C06717A}" srcOrd="1" destOrd="0" presId="urn:microsoft.com/office/officeart/2009/3/layout/HorizontalOrganizationChart"/>
    <dgm:cxn modelId="{6044898C-95A4-490E-8FBB-1E575E78C043}" srcId="{5D107186-4286-4A71-A311-1F1AAB894FEF}" destId="{EE497638-7518-4162-A7B2-9E3CF59A52E3}" srcOrd="0" destOrd="0" parTransId="{06D450C3-28D4-483B-9454-9841E27F48C4}" sibTransId="{7CADD77D-318F-4BF3-9754-D26746129CDE}"/>
    <dgm:cxn modelId="{9392AABB-0D31-4B71-9AB0-8029F60925CE}" srcId="{5D107186-4286-4A71-A311-1F1AAB894FEF}" destId="{2A9B440E-6F01-44CA-8DDD-8E7B5FB56131}" srcOrd="1" destOrd="0" parTransId="{207AFD02-7B15-423D-88F9-2D87ADC72079}" sibTransId="{92F85B31-4B1F-419A-A8CC-78599D687E37}"/>
    <dgm:cxn modelId="{BDE35ABF-1893-4BB4-BCE2-F5AC7BF7EAD8}" type="presOf" srcId="{5D107186-4286-4A71-A311-1F1AAB894FEF}" destId="{A404D319-A5D5-4CB5-BBF4-D4D65B232133}" srcOrd="1" destOrd="0" presId="urn:microsoft.com/office/officeart/2009/3/layout/HorizontalOrganizationChart"/>
    <dgm:cxn modelId="{B5D41EC7-D377-4BFB-AF88-FC6998236DD3}" type="presOf" srcId="{EE497638-7518-4162-A7B2-9E3CF59A52E3}" destId="{2C4E7C6B-D175-4EE3-8315-B852974427A3}" srcOrd="0" destOrd="0" presId="urn:microsoft.com/office/officeart/2009/3/layout/HorizontalOrganizationChart"/>
    <dgm:cxn modelId="{E236FED0-D897-452F-88F6-261610219BF0}" type="presOf" srcId="{2A9B440E-6F01-44CA-8DDD-8E7B5FB56131}" destId="{66E881F2-3773-4F71-998C-963496416594}" srcOrd="1" destOrd="0" presId="urn:microsoft.com/office/officeart/2009/3/layout/HorizontalOrganizationChart"/>
    <dgm:cxn modelId="{AB69D6D3-9423-4C07-B39E-B861DF4DB041}" type="presOf" srcId="{61D16978-A510-43A0-A8A6-53D8648F7248}" destId="{A7877E1D-C200-4DAF-977D-43433AA84D3B}" srcOrd="0" destOrd="0" presId="urn:microsoft.com/office/officeart/2009/3/layout/HorizontalOrganizationChart"/>
    <dgm:cxn modelId="{20122DDF-D4D8-4070-8673-4D307025D43C}" type="presOf" srcId="{207AFD02-7B15-423D-88F9-2D87ADC72079}" destId="{29E6121C-7E40-40E5-BF2C-0EE67B7D363C}" srcOrd="0" destOrd="0" presId="urn:microsoft.com/office/officeart/2009/3/layout/HorizontalOrganizationChart"/>
    <dgm:cxn modelId="{2CF587F1-D1BE-44E1-948F-CCF0C6E8856D}" type="presOf" srcId="{0C8A3031-8A82-4E0D-8032-A6F8BC7901CD}" destId="{590019E7-B19A-4715-A578-AAA5DCDCF2E1}" srcOrd="1" destOrd="0" presId="urn:microsoft.com/office/officeart/2009/3/layout/HorizontalOrganizationChart"/>
    <dgm:cxn modelId="{A318D8F3-C4CB-4B8E-856B-D4F6424370C1}" type="presOf" srcId="{06D450C3-28D4-483B-9454-9841E27F48C4}" destId="{54389417-6789-4689-B296-12D7F15358AF}" srcOrd="0" destOrd="0" presId="urn:microsoft.com/office/officeart/2009/3/layout/HorizontalOrganizationChart"/>
    <dgm:cxn modelId="{B5BF13FA-59E3-479C-872C-F8057FF8044E}" type="presOf" srcId="{2A9B440E-6F01-44CA-8DDD-8E7B5FB56131}" destId="{024C7A9D-6375-4F25-8DEB-003A15013F1C}" srcOrd="0" destOrd="0" presId="urn:microsoft.com/office/officeart/2009/3/layout/HorizontalOrganizationChart"/>
    <dgm:cxn modelId="{49C99CFE-86E9-4A1F-BB05-FEE28FE4FED3}" type="presOf" srcId="{08DC4E35-5EEE-488F-BDF6-37B813278CA5}" destId="{D531BA2E-83AB-45C2-A978-0BEA0DA84BCD}" srcOrd="0" destOrd="0" presId="urn:microsoft.com/office/officeart/2009/3/layout/HorizontalOrganizationChart"/>
    <dgm:cxn modelId="{F28AB788-2EE2-4ACD-9E73-03300C4E37A2}" type="presParOf" srcId="{D531BA2E-83AB-45C2-A978-0BEA0DA84BCD}" destId="{87E9B98A-005D-4D10-A23D-46D7ED7DFEB7}" srcOrd="0" destOrd="0" presId="urn:microsoft.com/office/officeart/2009/3/layout/HorizontalOrganizationChart"/>
    <dgm:cxn modelId="{E804D04F-4B01-4C13-9567-4A077B1F72B1}" type="presParOf" srcId="{87E9B98A-005D-4D10-A23D-46D7ED7DFEB7}" destId="{2194A9C8-BAC0-4BD7-BC44-701D51FB6F36}" srcOrd="0" destOrd="0" presId="urn:microsoft.com/office/officeart/2009/3/layout/HorizontalOrganizationChart"/>
    <dgm:cxn modelId="{AD0DF2F6-8974-419B-B3F2-712B60DBBF47}" type="presParOf" srcId="{2194A9C8-BAC0-4BD7-BC44-701D51FB6F36}" destId="{66F2195E-813D-4EAF-B820-5FB9FA25FC73}" srcOrd="0" destOrd="0" presId="urn:microsoft.com/office/officeart/2009/3/layout/HorizontalOrganizationChart"/>
    <dgm:cxn modelId="{03C56C5C-1A1A-44C8-BD9E-A83458735410}" type="presParOf" srcId="{2194A9C8-BAC0-4BD7-BC44-701D51FB6F36}" destId="{A404D319-A5D5-4CB5-BBF4-D4D65B232133}" srcOrd="1" destOrd="0" presId="urn:microsoft.com/office/officeart/2009/3/layout/HorizontalOrganizationChart"/>
    <dgm:cxn modelId="{61DDED08-C16F-475B-8A21-42EE74D28060}" type="presParOf" srcId="{87E9B98A-005D-4D10-A23D-46D7ED7DFEB7}" destId="{B361B87C-691C-4FA5-9D2D-BDCB1CE61A22}" srcOrd="1" destOrd="0" presId="urn:microsoft.com/office/officeart/2009/3/layout/HorizontalOrganizationChart"/>
    <dgm:cxn modelId="{034F2E24-8EAE-4B0D-805B-F339963CEBE3}" type="presParOf" srcId="{B361B87C-691C-4FA5-9D2D-BDCB1CE61A22}" destId="{29E6121C-7E40-40E5-BF2C-0EE67B7D363C}" srcOrd="0" destOrd="0" presId="urn:microsoft.com/office/officeart/2009/3/layout/HorizontalOrganizationChart"/>
    <dgm:cxn modelId="{6946F368-2642-412F-AC98-9D4DA6926CF4}" type="presParOf" srcId="{B361B87C-691C-4FA5-9D2D-BDCB1CE61A22}" destId="{F0BE53F0-B915-41AB-B087-3C32E759959B}" srcOrd="1" destOrd="0" presId="urn:microsoft.com/office/officeart/2009/3/layout/HorizontalOrganizationChart"/>
    <dgm:cxn modelId="{DF104514-96DA-4797-B206-4C4C6532B5E8}" type="presParOf" srcId="{F0BE53F0-B915-41AB-B087-3C32E759959B}" destId="{C720D5DB-EEFF-4150-A3DD-0F0C8CFBD87D}" srcOrd="0" destOrd="0" presId="urn:microsoft.com/office/officeart/2009/3/layout/HorizontalOrganizationChart"/>
    <dgm:cxn modelId="{2F96D2EA-52B0-4EBC-8E81-48817525F086}" type="presParOf" srcId="{C720D5DB-EEFF-4150-A3DD-0F0C8CFBD87D}" destId="{024C7A9D-6375-4F25-8DEB-003A15013F1C}" srcOrd="0" destOrd="0" presId="urn:microsoft.com/office/officeart/2009/3/layout/HorizontalOrganizationChart"/>
    <dgm:cxn modelId="{9364FC6C-F662-44D7-8545-C2AB8CB50EDE}" type="presParOf" srcId="{C720D5DB-EEFF-4150-A3DD-0F0C8CFBD87D}" destId="{66E881F2-3773-4F71-998C-963496416594}" srcOrd="1" destOrd="0" presId="urn:microsoft.com/office/officeart/2009/3/layout/HorizontalOrganizationChart"/>
    <dgm:cxn modelId="{B83C6416-B23C-4C01-A596-32A011CC90F4}" type="presParOf" srcId="{F0BE53F0-B915-41AB-B087-3C32E759959B}" destId="{96F40DF8-6472-4A49-A2B4-202BC01F06DD}" srcOrd="1" destOrd="0" presId="urn:microsoft.com/office/officeart/2009/3/layout/HorizontalOrganizationChart"/>
    <dgm:cxn modelId="{4309F1EF-8C3A-4693-A490-AC37E962E80B}" type="presParOf" srcId="{F0BE53F0-B915-41AB-B087-3C32E759959B}" destId="{6B5B1D50-5600-4BAB-A69B-39103E593F69}" srcOrd="2" destOrd="0" presId="urn:microsoft.com/office/officeart/2009/3/layout/HorizontalOrganizationChart"/>
    <dgm:cxn modelId="{7C9789BF-F2C1-4573-ADA9-CE2B1CFC50C5}" type="presParOf" srcId="{B361B87C-691C-4FA5-9D2D-BDCB1CE61A22}" destId="{410BCAA1-E220-4F2D-99D7-9AC557AB9DE5}" srcOrd="2" destOrd="0" presId="urn:microsoft.com/office/officeart/2009/3/layout/HorizontalOrganizationChart"/>
    <dgm:cxn modelId="{D04558A2-0E19-4316-B2C2-B4FA9A0660A7}" type="presParOf" srcId="{B361B87C-691C-4FA5-9D2D-BDCB1CE61A22}" destId="{AD55F7D5-FE38-41F1-8308-101B1058A43B}" srcOrd="3" destOrd="0" presId="urn:microsoft.com/office/officeart/2009/3/layout/HorizontalOrganizationChart"/>
    <dgm:cxn modelId="{61FB81CF-2E89-4566-849E-C9786A8FB576}" type="presParOf" srcId="{AD55F7D5-FE38-41F1-8308-101B1058A43B}" destId="{9C5929DF-92C6-4465-8F9C-D3BE7C87BD62}" srcOrd="0" destOrd="0" presId="urn:microsoft.com/office/officeart/2009/3/layout/HorizontalOrganizationChart"/>
    <dgm:cxn modelId="{28D7C036-8E19-45FF-8119-493CA63FA179}" type="presParOf" srcId="{9C5929DF-92C6-4465-8F9C-D3BE7C87BD62}" destId="{C94E5F36-DF1A-456C-A13E-CA63F193CF50}" srcOrd="0" destOrd="0" presId="urn:microsoft.com/office/officeart/2009/3/layout/HorizontalOrganizationChart"/>
    <dgm:cxn modelId="{7DCBB0D3-5D73-4230-B10C-60A8366E79CB}" type="presParOf" srcId="{9C5929DF-92C6-4465-8F9C-D3BE7C87BD62}" destId="{590019E7-B19A-4715-A578-AAA5DCDCF2E1}" srcOrd="1" destOrd="0" presId="urn:microsoft.com/office/officeart/2009/3/layout/HorizontalOrganizationChart"/>
    <dgm:cxn modelId="{BE7316E3-07E7-433D-8470-FAF3CCF44221}" type="presParOf" srcId="{AD55F7D5-FE38-41F1-8308-101B1058A43B}" destId="{25FC4CD1-14F0-4878-B7F5-FAFFD57E67B0}" srcOrd="1" destOrd="0" presId="urn:microsoft.com/office/officeart/2009/3/layout/HorizontalOrganizationChart"/>
    <dgm:cxn modelId="{12605FE9-E509-418C-8E7A-0A3A4C79533C}" type="presParOf" srcId="{AD55F7D5-FE38-41F1-8308-101B1058A43B}" destId="{D11335C1-9164-43DC-975E-7E42C8F08183}" srcOrd="2" destOrd="0" presId="urn:microsoft.com/office/officeart/2009/3/layout/HorizontalOrganizationChart"/>
    <dgm:cxn modelId="{AB8823DD-AB5C-47D5-9B7A-20E09FE1B227}" type="presParOf" srcId="{B361B87C-691C-4FA5-9D2D-BDCB1CE61A22}" destId="{2A6BE3E7-A3B7-45C7-820D-FD3295C757D9}" srcOrd="4" destOrd="0" presId="urn:microsoft.com/office/officeart/2009/3/layout/HorizontalOrganizationChart"/>
    <dgm:cxn modelId="{2A468636-5A9C-4245-9F8D-F79E46245899}" type="presParOf" srcId="{B361B87C-691C-4FA5-9D2D-BDCB1CE61A22}" destId="{EB5B5525-1272-4A78-9BD3-D520BDF26495}" srcOrd="5" destOrd="0" presId="urn:microsoft.com/office/officeart/2009/3/layout/HorizontalOrganizationChart"/>
    <dgm:cxn modelId="{6AEABF6D-917A-4BB4-BE81-1C73BD4EF47F}" type="presParOf" srcId="{EB5B5525-1272-4A78-9BD3-D520BDF26495}" destId="{D62EFFD8-71C5-4F60-9DB0-5DFE163862D8}" srcOrd="0" destOrd="0" presId="urn:microsoft.com/office/officeart/2009/3/layout/HorizontalOrganizationChart"/>
    <dgm:cxn modelId="{3310D12C-9309-4BB2-9ADA-131FAD3C427E}" type="presParOf" srcId="{D62EFFD8-71C5-4F60-9DB0-5DFE163862D8}" destId="{A7877E1D-C200-4DAF-977D-43433AA84D3B}" srcOrd="0" destOrd="0" presId="urn:microsoft.com/office/officeart/2009/3/layout/HorizontalOrganizationChart"/>
    <dgm:cxn modelId="{D43C380D-50D9-4F52-8A18-B51E43F48C73}" type="presParOf" srcId="{D62EFFD8-71C5-4F60-9DB0-5DFE163862D8}" destId="{7194A1B0-0FB3-49FD-A24E-97B70C06717A}" srcOrd="1" destOrd="0" presId="urn:microsoft.com/office/officeart/2009/3/layout/HorizontalOrganizationChart"/>
    <dgm:cxn modelId="{77B4E659-5813-4E7C-A254-4936DC2D630F}" type="presParOf" srcId="{EB5B5525-1272-4A78-9BD3-D520BDF26495}" destId="{C6913A68-33E1-4012-95D2-39CFFAF3103B}" srcOrd="1" destOrd="0" presId="urn:microsoft.com/office/officeart/2009/3/layout/HorizontalOrganizationChart"/>
    <dgm:cxn modelId="{5B42BE90-4B24-4459-8502-79290F125416}" type="presParOf" srcId="{EB5B5525-1272-4A78-9BD3-D520BDF26495}" destId="{F9135BB7-7554-42A9-8C80-519C2768AB48}" srcOrd="2" destOrd="0" presId="urn:microsoft.com/office/officeart/2009/3/layout/HorizontalOrganizationChart"/>
    <dgm:cxn modelId="{139521F4-6C70-444E-A12B-B1A9772E16BA}" type="presParOf" srcId="{87E9B98A-005D-4D10-A23D-46D7ED7DFEB7}" destId="{C86E1B19-C69E-4DFB-9E06-23FA1D230990}" srcOrd="2" destOrd="0" presId="urn:microsoft.com/office/officeart/2009/3/layout/HorizontalOrganizationChart"/>
    <dgm:cxn modelId="{8EBD4601-9962-4AD7-AAAD-5AB9FD3AC6B1}" type="presParOf" srcId="{C86E1B19-C69E-4DFB-9E06-23FA1D230990}" destId="{54389417-6789-4689-B296-12D7F15358AF}" srcOrd="0" destOrd="0" presId="urn:microsoft.com/office/officeart/2009/3/layout/HorizontalOrganizationChart"/>
    <dgm:cxn modelId="{80DE330A-A9B1-4D65-8970-89BA9CCF022D}" type="presParOf" srcId="{C86E1B19-C69E-4DFB-9E06-23FA1D230990}" destId="{15C47B32-FBC2-4EC4-8380-C6FF58A7EC55}" srcOrd="1" destOrd="0" presId="urn:microsoft.com/office/officeart/2009/3/layout/HorizontalOrganizationChart"/>
    <dgm:cxn modelId="{C5A6AC50-9B9F-4F35-8834-1A0C2972B1A6}" type="presParOf" srcId="{15C47B32-FBC2-4EC4-8380-C6FF58A7EC55}" destId="{3C7D1FF2-CA18-4A39-AE8C-EFBCA022FBD0}" srcOrd="0" destOrd="0" presId="urn:microsoft.com/office/officeart/2009/3/layout/HorizontalOrganizationChart"/>
    <dgm:cxn modelId="{96FCDD4D-FCEE-4E4F-A181-F9A6A0D67EE7}" type="presParOf" srcId="{3C7D1FF2-CA18-4A39-AE8C-EFBCA022FBD0}" destId="{2C4E7C6B-D175-4EE3-8315-B852974427A3}" srcOrd="0" destOrd="0" presId="urn:microsoft.com/office/officeart/2009/3/layout/HorizontalOrganizationChart"/>
    <dgm:cxn modelId="{CE591E46-EBE3-4132-B492-9914466FEB74}" type="presParOf" srcId="{3C7D1FF2-CA18-4A39-AE8C-EFBCA022FBD0}" destId="{FE4F9863-9543-4457-9F1D-D9FF130D39EA}" srcOrd="1" destOrd="0" presId="urn:microsoft.com/office/officeart/2009/3/layout/HorizontalOrganizationChart"/>
    <dgm:cxn modelId="{C9A920EA-C190-48A6-A89B-E0EEF1DEDBB3}" type="presParOf" srcId="{15C47B32-FBC2-4EC4-8380-C6FF58A7EC55}" destId="{94BB72BC-5246-4941-8305-F1F24BEB5551}" srcOrd="1" destOrd="0" presId="urn:microsoft.com/office/officeart/2009/3/layout/HorizontalOrganizationChart"/>
    <dgm:cxn modelId="{784AD780-392C-4FDD-A762-EF7EE49C2324}" type="presParOf" srcId="{15C47B32-FBC2-4EC4-8380-C6FF58A7EC55}" destId="{1ECE78E0-0C86-42A1-AFC3-5B5BDFD0A728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422452B-F893-4A61-8C1D-575D23002573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PE"/>
        </a:p>
      </dgm:t>
    </dgm:pt>
    <dgm:pt modelId="{CBF5D825-3E3C-4790-811E-463626E323FC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COMPLICIDAD</a:t>
          </a:r>
        </a:p>
        <a:p>
          <a:r>
            <a:rPr lang="es-PE" sz="1300" b="1" dirty="0">
              <a:latin typeface="Arial" pitchFamily="34" charset="0"/>
              <a:cs typeface="Arial" pitchFamily="34" charset="0"/>
            </a:rPr>
            <a:t>( Art. 25 CP)</a:t>
          </a:r>
        </a:p>
      </dgm:t>
    </dgm:pt>
    <dgm:pt modelId="{9FD4B143-346B-4BFE-A3CB-BF0078162B97}" type="parTrans" cxnId="{3E95D95F-936E-41F3-8462-0BD1EAA5E916}">
      <dgm:prSet/>
      <dgm:spPr/>
      <dgm:t>
        <a:bodyPr/>
        <a:lstStyle/>
        <a:p>
          <a:endParaRPr lang="es-PE"/>
        </a:p>
      </dgm:t>
    </dgm:pt>
    <dgm:pt modelId="{F8E3F787-8A97-47E9-A055-23A794F87374}" type="sibTrans" cxnId="{3E95D95F-936E-41F3-8462-0BD1EAA5E916}">
      <dgm:prSet/>
      <dgm:spPr/>
      <dgm:t>
        <a:bodyPr/>
        <a:lstStyle/>
        <a:p>
          <a:endParaRPr lang="es-PE"/>
        </a:p>
      </dgm:t>
    </dgm:pt>
    <dgm:pt modelId="{661D60C8-B602-48D7-AEAD-12510E3FB432}" type="asst">
      <dgm:prSet phldrT="[Texto]"/>
      <dgm:spPr>
        <a:solidFill>
          <a:srgbClr val="FFFF00"/>
        </a:solidFill>
      </dgm:spPr>
      <dgm:t>
        <a:bodyPr/>
        <a:lstStyle/>
        <a:p>
          <a:r>
            <a:rPr lang="es-PE" b="1" i="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prestar auxilio</a:t>
          </a:r>
          <a:r>
            <a:rPr lang="es-PE" b="1" i="0" dirty="0">
              <a:latin typeface="Arial" pitchFamily="34" charset="0"/>
              <a:cs typeface="Arial" pitchFamily="34" charset="0"/>
            </a:rPr>
            <a:t> para la realización del </a:t>
          </a:r>
          <a:r>
            <a:rPr lang="es-PE" b="1" i="0" u="sng" dirty="0">
              <a:latin typeface="Arial" pitchFamily="34" charset="0"/>
              <a:cs typeface="Arial" pitchFamily="34" charset="0"/>
            </a:rPr>
            <a:t>"hecho punible"</a:t>
          </a:r>
          <a:endParaRPr lang="es-PE" b="1" u="sng" dirty="0">
            <a:latin typeface="Arial" pitchFamily="34" charset="0"/>
            <a:cs typeface="Arial" pitchFamily="34" charset="0"/>
          </a:endParaRPr>
        </a:p>
      </dgm:t>
    </dgm:pt>
    <dgm:pt modelId="{4BE3096D-C48F-40F0-92E6-B3B85ED2E075}" type="parTrans" cxnId="{C2456AD9-CA52-4798-AB68-5A3A74698902}">
      <dgm:prSet/>
      <dgm:spPr/>
      <dgm:t>
        <a:bodyPr/>
        <a:lstStyle/>
        <a:p>
          <a:endParaRPr lang="es-PE"/>
        </a:p>
      </dgm:t>
    </dgm:pt>
    <dgm:pt modelId="{2F3DBF68-B382-4A78-9508-90F6C17F69E4}" type="sibTrans" cxnId="{C2456AD9-CA52-4798-AB68-5A3A74698902}">
      <dgm:prSet/>
      <dgm:spPr/>
      <dgm:t>
        <a:bodyPr/>
        <a:lstStyle/>
        <a:p>
          <a:endParaRPr lang="es-PE"/>
        </a:p>
      </dgm:t>
    </dgm:pt>
    <dgm:pt modelId="{3EA3EF87-E19F-48C8-AFCF-35607369B146}">
      <dgm:prSet phldrT="[Texto]"/>
      <dgm:spPr/>
      <dgm:t>
        <a:bodyPr/>
        <a:lstStyle/>
        <a:p>
          <a:r>
            <a:rPr lang="es-PE"/>
            <a:t>Auxilio ,</a:t>
          </a:r>
          <a:r>
            <a:rPr lang="es-ES"/>
            <a:t>sin el cual no se hubiere perpetrado</a:t>
          </a:r>
        </a:p>
        <a:p>
          <a:r>
            <a:rPr lang="es-ES"/>
            <a:t>( Complididad primaria)</a:t>
          </a:r>
          <a:endParaRPr lang="es-PE"/>
        </a:p>
      </dgm:t>
    </dgm:pt>
    <dgm:pt modelId="{DE56A337-608A-4686-9B79-B0FBCEBDAD91}" type="parTrans" cxnId="{053878A4-85E5-41D8-A179-F45CFFC393E9}">
      <dgm:prSet/>
      <dgm:spPr/>
      <dgm:t>
        <a:bodyPr/>
        <a:lstStyle/>
        <a:p>
          <a:endParaRPr lang="es-PE"/>
        </a:p>
      </dgm:t>
    </dgm:pt>
    <dgm:pt modelId="{66088A3F-8F9D-46F4-B056-A8CF1CE5EFB3}" type="sibTrans" cxnId="{053878A4-85E5-41D8-A179-F45CFFC393E9}">
      <dgm:prSet/>
      <dgm:spPr/>
      <dgm:t>
        <a:bodyPr/>
        <a:lstStyle/>
        <a:p>
          <a:endParaRPr lang="es-PE"/>
        </a:p>
      </dgm:t>
    </dgm:pt>
    <dgm:pt modelId="{3CB9D724-937D-4AE3-9CAC-892DD0C4B064}">
      <dgm:prSet phldrT="[Texto]"/>
      <dgm:spPr/>
      <dgm:t>
        <a:bodyPr/>
        <a:lstStyle/>
        <a:p>
          <a:r>
            <a:rPr lang="es-PE"/>
            <a:t>Prestar asistencia, de cualquiero otro modo</a:t>
          </a:r>
        </a:p>
        <a:p>
          <a:r>
            <a:rPr lang="es-PE"/>
            <a:t>( Complicidad secundaria)</a:t>
          </a:r>
        </a:p>
      </dgm:t>
    </dgm:pt>
    <dgm:pt modelId="{6F6C64B4-C11E-4312-9E7F-A497A5AAFAC6}" type="parTrans" cxnId="{85D671FA-DAA0-4008-9901-291A965F4F47}">
      <dgm:prSet/>
      <dgm:spPr/>
      <dgm:t>
        <a:bodyPr/>
        <a:lstStyle/>
        <a:p>
          <a:endParaRPr lang="es-PE"/>
        </a:p>
      </dgm:t>
    </dgm:pt>
    <dgm:pt modelId="{6B447FA1-8154-4CC1-AF56-2C5356BA7378}" type="sibTrans" cxnId="{85D671FA-DAA0-4008-9901-291A965F4F47}">
      <dgm:prSet/>
      <dgm:spPr/>
      <dgm:t>
        <a:bodyPr/>
        <a:lstStyle/>
        <a:p>
          <a:endParaRPr lang="es-PE"/>
        </a:p>
      </dgm:t>
    </dgm:pt>
    <dgm:pt modelId="{150F34D6-7A76-43AB-9700-A44F88F1394A}" type="pres">
      <dgm:prSet presAssocID="{5422452B-F893-4A61-8C1D-575D2300257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477582A-9486-4F3E-ACF9-94BB6586C62A}" type="pres">
      <dgm:prSet presAssocID="{CBF5D825-3E3C-4790-811E-463626E323FC}" presName="hierRoot1" presStyleCnt="0">
        <dgm:presLayoutVars>
          <dgm:hierBranch val="init"/>
        </dgm:presLayoutVars>
      </dgm:prSet>
      <dgm:spPr/>
    </dgm:pt>
    <dgm:pt modelId="{6E1AB2A5-953A-4BB7-8975-4B5DE2853942}" type="pres">
      <dgm:prSet presAssocID="{CBF5D825-3E3C-4790-811E-463626E323FC}" presName="rootComposite1" presStyleCnt="0"/>
      <dgm:spPr/>
    </dgm:pt>
    <dgm:pt modelId="{A10388C2-0A31-4D54-80A5-42E65E7EB3BD}" type="pres">
      <dgm:prSet presAssocID="{CBF5D825-3E3C-4790-811E-463626E323FC}" presName="rootText1" presStyleLbl="node0" presStyleIdx="0" presStyleCnt="1">
        <dgm:presLayoutVars>
          <dgm:chPref val="3"/>
        </dgm:presLayoutVars>
      </dgm:prSet>
      <dgm:spPr/>
    </dgm:pt>
    <dgm:pt modelId="{422F3BB3-B27D-469A-889A-6C3FFA41B62D}" type="pres">
      <dgm:prSet presAssocID="{CBF5D825-3E3C-4790-811E-463626E323FC}" presName="rootConnector1" presStyleLbl="node1" presStyleIdx="0" presStyleCnt="0"/>
      <dgm:spPr/>
    </dgm:pt>
    <dgm:pt modelId="{05F9443B-25E8-4761-A662-D41B447A92B7}" type="pres">
      <dgm:prSet presAssocID="{CBF5D825-3E3C-4790-811E-463626E323FC}" presName="hierChild2" presStyleCnt="0"/>
      <dgm:spPr/>
    </dgm:pt>
    <dgm:pt modelId="{4CBBE0A1-A1FC-44C5-80D5-DD49DC795901}" type="pres">
      <dgm:prSet presAssocID="{DE56A337-608A-4686-9B79-B0FBCEBDAD91}" presName="Name64" presStyleLbl="parChTrans1D2" presStyleIdx="0" presStyleCnt="3"/>
      <dgm:spPr/>
    </dgm:pt>
    <dgm:pt modelId="{BF8BA780-05A8-4F2A-B573-F80AD68EDACA}" type="pres">
      <dgm:prSet presAssocID="{3EA3EF87-E19F-48C8-AFCF-35607369B146}" presName="hierRoot2" presStyleCnt="0">
        <dgm:presLayoutVars>
          <dgm:hierBranch val="init"/>
        </dgm:presLayoutVars>
      </dgm:prSet>
      <dgm:spPr/>
    </dgm:pt>
    <dgm:pt modelId="{22317B37-B032-4A78-886F-C17564A4782F}" type="pres">
      <dgm:prSet presAssocID="{3EA3EF87-E19F-48C8-AFCF-35607369B146}" presName="rootComposite" presStyleCnt="0"/>
      <dgm:spPr/>
    </dgm:pt>
    <dgm:pt modelId="{353287FC-1D58-48DB-8EF1-CF635E12899E}" type="pres">
      <dgm:prSet presAssocID="{3EA3EF87-E19F-48C8-AFCF-35607369B146}" presName="rootText" presStyleLbl="node2" presStyleIdx="0" presStyleCnt="2">
        <dgm:presLayoutVars>
          <dgm:chPref val="3"/>
        </dgm:presLayoutVars>
      </dgm:prSet>
      <dgm:spPr/>
    </dgm:pt>
    <dgm:pt modelId="{0BFC0CCD-414F-46AA-8B18-8CFEC5D0A68D}" type="pres">
      <dgm:prSet presAssocID="{3EA3EF87-E19F-48C8-AFCF-35607369B146}" presName="rootConnector" presStyleLbl="node2" presStyleIdx="0" presStyleCnt="2"/>
      <dgm:spPr/>
    </dgm:pt>
    <dgm:pt modelId="{09AD1A9F-4BB7-4C30-9193-7EF6F373CCFE}" type="pres">
      <dgm:prSet presAssocID="{3EA3EF87-E19F-48C8-AFCF-35607369B146}" presName="hierChild4" presStyleCnt="0"/>
      <dgm:spPr/>
    </dgm:pt>
    <dgm:pt modelId="{3B0F490F-E43B-4310-881C-6C4373BCD8FB}" type="pres">
      <dgm:prSet presAssocID="{3EA3EF87-E19F-48C8-AFCF-35607369B146}" presName="hierChild5" presStyleCnt="0"/>
      <dgm:spPr/>
    </dgm:pt>
    <dgm:pt modelId="{310E1A4A-3E7C-4E89-863C-068788D18567}" type="pres">
      <dgm:prSet presAssocID="{6F6C64B4-C11E-4312-9E7F-A497A5AAFAC6}" presName="Name64" presStyleLbl="parChTrans1D2" presStyleIdx="1" presStyleCnt="3"/>
      <dgm:spPr/>
    </dgm:pt>
    <dgm:pt modelId="{5561C881-85FE-4847-A003-7678BA8A09A2}" type="pres">
      <dgm:prSet presAssocID="{3CB9D724-937D-4AE3-9CAC-892DD0C4B064}" presName="hierRoot2" presStyleCnt="0">
        <dgm:presLayoutVars>
          <dgm:hierBranch val="init"/>
        </dgm:presLayoutVars>
      </dgm:prSet>
      <dgm:spPr/>
    </dgm:pt>
    <dgm:pt modelId="{73FB4B58-D19B-4F05-AD85-280DA631B475}" type="pres">
      <dgm:prSet presAssocID="{3CB9D724-937D-4AE3-9CAC-892DD0C4B064}" presName="rootComposite" presStyleCnt="0"/>
      <dgm:spPr/>
    </dgm:pt>
    <dgm:pt modelId="{47050EFD-40F8-467D-ADAD-D8CAE3FED99B}" type="pres">
      <dgm:prSet presAssocID="{3CB9D724-937D-4AE3-9CAC-892DD0C4B064}" presName="rootText" presStyleLbl="node2" presStyleIdx="1" presStyleCnt="2">
        <dgm:presLayoutVars>
          <dgm:chPref val="3"/>
        </dgm:presLayoutVars>
      </dgm:prSet>
      <dgm:spPr/>
    </dgm:pt>
    <dgm:pt modelId="{AAE0B402-9FFE-4F06-91EB-E2682323B166}" type="pres">
      <dgm:prSet presAssocID="{3CB9D724-937D-4AE3-9CAC-892DD0C4B064}" presName="rootConnector" presStyleLbl="node2" presStyleIdx="1" presStyleCnt="2"/>
      <dgm:spPr/>
    </dgm:pt>
    <dgm:pt modelId="{EDFF3B16-BFA8-4148-A15F-B4789709AC92}" type="pres">
      <dgm:prSet presAssocID="{3CB9D724-937D-4AE3-9CAC-892DD0C4B064}" presName="hierChild4" presStyleCnt="0"/>
      <dgm:spPr/>
    </dgm:pt>
    <dgm:pt modelId="{5C653A15-5E9C-4656-8250-0D2E4DFA224A}" type="pres">
      <dgm:prSet presAssocID="{3CB9D724-937D-4AE3-9CAC-892DD0C4B064}" presName="hierChild5" presStyleCnt="0"/>
      <dgm:spPr/>
    </dgm:pt>
    <dgm:pt modelId="{6E6E9FE4-E8C7-4E02-AC5A-0A164A57C1A8}" type="pres">
      <dgm:prSet presAssocID="{CBF5D825-3E3C-4790-811E-463626E323FC}" presName="hierChild3" presStyleCnt="0"/>
      <dgm:spPr/>
    </dgm:pt>
    <dgm:pt modelId="{980F60B7-F8CC-4A5C-BC0C-5F3000BDEB86}" type="pres">
      <dgm:prSet presAssocID="{4BE3096D-C48F-40F0-92E6-B3B85ED2E075}" presName="Name115" presStyleLbl="parChTrans1D2" presStyleIdx="2" presStyleCnt="3"/>
      <dgm:spPr/>
    </dgm:pt>
    <dgm:pt modelId="{6773414D-E631-4338-BE27-93E7530EEA5B}" type="pres">
      <dgm:prSet presAssocID="{661D60C8-B602-48D7-AEAD-12510E3FB432}" presName="hierRoot3" presStyleCnt="0">
        <dgm:presLayoutVars>
          <dgm:hierBranch val="init"/>
        </dgm:presLayoutVars>
      </dgm:prSet>
      <dgm:spPr/>
    </dgm:pt>
    <dgm:pt modelId="{AA8BF2FD-D099-4F5C-ACFB-935AAE6BAE62}" type="pres">
      <dgm:prSet presAssocID="{661D60C8-B602-48D7-AEAD-12510E3FB432}" presName="rootComposite3" presStyleCnt="0"/>
      <dgm:spPr/>
    </dgm:pt>
    <dgm:pt modelId="{C6D813CC-EBE8-482B-B4A4-C8393E97DCCE}" type="pres">
      <dgm:prSet presAssocID="{661D60C8-B602-48D7-AEAD-12510E3FB432}" presName="rootText3" presStyleLbl="asst1" presStyleIdx="0" presStyleCnt="1">
        <dgm:presLayoutVars>
          <dgm:chPref val="3"/>
        </dgm:presLayoutVars>
      </dgm:prSet>
      <dgm:spPr/>
    </dgm:pt>
    <dgm:pt modelId="{0B7A3675-598B-412C-9AC2-C176DFC6CB19}" type="pres">
      <dgm:prSet presAssocID="{661D60C8-B602-48D7-AEAD-12510E3FB432}" presName="rootConnector3" presStyleLbl="asst1" presStyleIdx="0" presStyleCnt="1"/>
      <dgm:spPr/>
    </dgm:pt>
    <dgm:pt modelId="{BA2B5A5A-BEF4-4517-89DB-FC86D19B7FD4}" type="pres">
      <dgm:prSet presAssocID="{661D60C8-B602-48D7-AEAD-12510E3FB432}" presName="hierChild6" presStyleCnt="0"/>
      <dgm:spPr/>
    </dgm:pt>
    <dgm:pt modelId="{3EDA54B6-6B19-4999-B96D-712EDDDDAA89}" type="pres">
      <dgm:prSet presAssocID="{661D60C8-B602-48D7-AEAD-12510E3FB432}" presName="hierChild7" presStyleCnt="0"/>
      <dgm:spPr/>
    </dgm:pt>
  </dgm:ptLst>
  <dgm:cxnLst>
    <dgm:cxn modelId="{1680D727-4726-42F1-A0E4-051D4BC346F9}" type="presOf" srcId="{6F6C64B4-C11E-4312-9E7F-A497A5AAFAC6}" destId="{310E1A4A-3E7C-4E89-863C-068788D18567}" srcOrd="0" destOrd="0" presId="urn:microsoft.com/office/officeart/2009/3/layout/HorizontalOrganizationChart"/>
    <dgm:cxn modelId="{56AF062A-F988-479D-ACFE-C7F2D766A2D5}" type="presOf" srcId="{CBF5D825-3E3C-4790-811E-463626E323FC}" destId="{A10388C2-0A31-4D54-80A5-42E65E7EB3BD}" srcOrd="0" destOrd="0" presId="urn:microsoft.com/office/officeart/2009/3/layout/HorizontalOrganizationChart"/>
    <dgm:cxn modelId="{942F142A-C1CB-4F86-A6F4-B0F2F99A64A6}" type="presOf" srcId="{3CB9D724-937D-4AE3-9CAC-892DD0C4B064}" destId="{47050EFD-40F8-467D-ADAD-D8CAE3FED99B}" srcOrd="0" destOrd="0" presId="urn:microsoft.com/office/officeart/2009/3/layout/HorizontalOrganizationChart"/>
    <dgm:cxn modelId="{88A33435-FE12-48C0-896A-2434C974D6F4}" type="presOf" srcId="{DE56A337-608A-4686-9B79-B0FBCEBDAD91}" destId="{4CBBE0A1-A1FC-44C5-80D5-DD49DC795901}" srcOrd="0" destOrd="0" presId="urn:microsoft.com/office/officeart/2009/3/layout/HorizontalOrganizationChart"/>
    <dgm:cxn modelId="{FC4FC735-FBA4-4C5C-B74A-2237B33AF6E5}" type="presOf" srcId="{5422452B-F893-4A61-8C1D-575D23002573}" destId="{150F34D6-7A76-43AB-9700-A44F88F1394A}" srcOrd="0" destOrd="0" presId="urn:microsoft.com/office/officeart/2009/3/layout/HorizontalOrganizationChart"/>
    <dgm:cxn modelId="{3E95D95F-936E-41F3-8462-0BD1EAA5E916}" srcId="{5422452B-F893-4A61-8C1D-575D23002573}" destId="{CBF5D825-3E3C-4790-811E-463626E323FC}" srcOrd="0" destOrd="0" parTransId="{9FD4B143-346B-4BFE-A3CB-BF0078162B97}" sibTransId="{F8E3F787-8A97-47E9-A055-23A794F87374}"/>
    <dgm:cxn modelId="{351A7257-6D2C-4C5E-A142-E30B31372625}" type="presOf" srcId="{3EA3EF87-E19F-48C8-AFCF-35607369B146}" destId="{0BFC0CCD-414F-46AA-8B18-8CFEC5D0A68D}" srcOrd="1" destOrd="0" presId="urn:microsoft.com/office/officeart/2009/3/layout/HorizontalOrganizationChart"/>
    <dgm:cxn modelId="{CB79B785-8A67-4711-867C-B6A087F3BDBC}" type="presOf" srcId="{3CB9D724-937D-4AE3-9CAC-892DD0C4B064}" destId="{AAE0B402-9FFE-4F06-91EB-E2682323B166}" srcOrd="1" destOrd="0" presId="urn:microsoft.com/office/officeart/2009/3/layout/HorizontalOrganizationChart"/>
    <dgm:cxn modelId="{32DB788C-8D70-4463-B6DB-7A904E948329}" type="presOf" srcId="{661D60C8-B602-48D7-AEAD-12510E3FB432}" destId="{C6D813CC-EBE8-482B-B4A4-C8393E97DCCE}" srcOrd="0" destOrd="0" presId="urn:microsoft.com/office/officeart/2009/3/layout/HorizontalOrganizationChart"/>
    <dgm:cxn modelId="{2F15988C-15AF-49B5-87E4-8F00B4AA9440}" type="presOf" srcId="{CBF5D825-3E3C-4790-811E-463626E323FC}" destId="{422F3BB3-B27D-469A-889A-6C3FFA41B62D}" srcOrd="1" destOrd="0" presId="urn:microsoft.com/office/officeart/2009/3/layout/HorizontalOrganizationChart"/>
    <dgm:cxn modelId="{F49BA99B-F8F6-4C80-8268-18AFB8822720}" type="presOf" srcId="{3EA3EF87-E19F-48C8-AFCF-35607369B146}" destId="{353287FC-1D58-48DB-8EF1-CF635E12899E}" srcOrd="0" destOrd="0" presId="urn:microsoft.com/office/officeart/2009/3/layout/HorizontalOrganizationChart"/>
    <dgm:cxn modelId="{053878A4-85E5-41D8-A179-F45CFFC393E9}" srcId="{CBF5D825-3E3C-4790-811E-463626E323FC}" destId="{3EA3EF87-E19F-48C8-AFCF-35607369B146}" srcOrd="1" destOrd="0" parTransId="{DE56A337-608A-4686-9B79-B0FBCEBDAD91}" sibTransId="{66088A3F-8F9D-46F4-B056-A8CF1CE5EFB3}"/>
    <dgm:cxn modelId="{0CB0BAB9-4674-48AE-93C6-C92EB9472310}" type="presOf" srcId="{4BE3096D-C48F-40F0-92E6-B3B85ED2E075}" destId="{980F60B7-F8CC-4A5C-BC0C-5F3000BDEB86}" srcOrd="0" destOrd="0" presId="urn:microsoft.com/office/officeart/2009/3/layout/HorizontalOrganizationChart"/>
    <dgm:cxn modelId="{C2456AD9-CA52-4798-AB68-5A3A74698902}" srcId="{CBF5D825-3E3C-4790-811E-463626E323FC}" destId="{661D60C8-B602-48D7-AEAD-12510E3FB432}" srcOrd="0" destOrd="0" parTransId="{4BE3096D-C48F-40F0-92E6-B3B85ED2E075}" sibTransId="{2F3DBF68-B382-4A78-9508-90F6C17F69E4}"/>
    <dgm:cxn modelId="{85D671FA-DAA0-4008-9901-291A965F4F47}" srcId="{CBF5D825-3E3C-4790-811E-463626E323FC}" destId="{3CB9D724-937D-4AE3-9CAC-892DD0C4B064}" srcOrd="2" destOrd="0" parTransId="{6F6C64B4-C11E-4312-9E7F-A497A5AAFAC6}" sibTransId="{6B447FA1-8154-4CC1-AF56-2C5356BA7378}"/>
    <dgm:cxn modelId="{17A5EAFE-0F92-4C05-9F74-552C242D5414}" type="presOf" srcId="{661D60C8-B602-48D7-AEAD-12510E3FB432}" destId="{0B7A3675-598B-412C-9AC2-C176DFC6CB19}" srcOrd="1" destOrd="0" presId="urn:microsoft.com/office/officeart/2009/3/layout/HorizontalOrganizationChart"/>
    <dgm:cxn modelId="{4FECB0C1-0C15-494B-A1DA-C92DC0027660}" type="presParOf" srcId="{150F34D6-7A76-43AB-9700-A44F88F1394A}" destId="{D477582A-9486-4F3E-ACF9-94BB6586C62A}" srcOrd="0" destOrd="0" presId="urn:microsoft.com/office/officeart/2009/3/layout/HorizontalOrganizationChart"/>
    <dgm:cxn modelId="{8D2C0DFD-D445-474C-8AA7-4D7CB63ECD22}" type="presParOf" srcId="{D477582A-9486-4F3E-ACF9-94BB6586C62A}" destId="{6E1AB2A5-953A-4BB7-8975-4B5DE2853942}" srcOrd="0" destOrd="0" presId="urn:microsoft.com/office/officeart/2009/3/layout/HorizontalOrganizationChart"/>
    <dgm:cxn modelId="{2CBF62A8-7095-4DA7-8BAC-F5733CD89F45}" type="presParOf" srcId="{6E1AB2A5-953A-4BB7-8975-4B5DE2853942}" destId="{A10388C2-0A31-4D54-80A5-42E65E7EB3BD}" srcOrd="0" destOrd="0" presId="urn:microsoft.com/office/officeart/2009/3/layout/HorizontalOrganizationChart"/>
    <dgm:cxn modelId="{70B83887-C8CB-4A1C-9287-49BD68675957}" type="presParOf" srcId="{6E1AB2A5-953A-4BB7-8975-4B5DE2853942}" destId="{422F3BB3-B27D-469A-889A-6C3FFA41B62D}" srcOrd="1" destOrd="0" presId="urn:microsoft.com/office/officeart/2009/3/layout/HorizontalOrganizationChart"/>
    <dgm:cxn modelId="{A2EE285E-FD30-4715-B63A-9B79E39C661A}" type="presParOf" srcId="{D477582A-9486-4F3E-ACF9-94BB6586C62A}" destId="{05F9443B-25E8-4761-A662-D41B447A92B7}" srcOrd="1" destOrd="0" presId="urn:microsoft.com/office/officeart/2009/3/layout/HorizontalOrganizationChart"/>
    <dgm:cxn modelId="{295D43E7-93FA-469F-BB93-5593F2A061F5}" type="presParOf" srcId="{05F9443B-25E8-4761-A662-D41B447A92B7}" destId="{4CBBE0A1-A1FC-44C5-80D5-DD49DC795901}" srcOrd="0" destOrd="0" presId="urn:microsoft.com/office/officeart/2009/3/layout/HorizontalOrganizationChart"/>
    <dgm:cxn modelId="{5C13884C-096D-46CB-BAF2-502B83AD5F19}" type="presParOf" srcId="{05F9443B-25E8-4761-A662-D41B447A92B7}" destId="{BF8BA780-05A8-4F2A-B573-F80AD68EDACA}" srcOrd="1" destOrd="0" presId="urn:microsoft.com/office/officeart/2009/3/layout/HorizontalOrganizationChart"/>
    <dgm:cxn modelId="{642B774F-F616-4F55-BC14-C190FF9222BE}" type="presParOf" srcId="{BF8BA780-05A8-4F2A-B573-F80AD68EDACA}" destId="{22317B37-B032-4A78-886F-C17564A4782F}" srcOrd="0" destOrd="0" presId="urn:microsoft.com/office/officeart/2009/3/layout/HorizontalOrganizationChart"/>
    <dgm:cxn modelId="{B116AC56-743A-4C93-AA87-E184EBD37E85}" type="presParOf" srcId="{22317B37-B032-4A78-886F-C17564A4782F}" destId="{353287FC-1D58-48DB-8EF1-CF635E12899E}" srcOrd="0" destOrd="0" presId="urn:microsoft.com/office/officeart/2009/3/layout/HorizontalOrganizationChart"/>
    <dgm:cxn modelId="{7B227446-F774-4467-9A85-DDFBCF991F58}" type="presParOf" srcId="{22317B37-B032-4A78-886F-C17564A4782F}" destId="{0BFC0CCD-414F-46AA-8B18-8CFEC5D0A68D}" srcOrd="1" destOrd="0" presId="urn:microsoft.com/office/officeart/2009/3/layout/HorizontalOrganizationChart"/>
    <dgm:cxn modelId="{BD997CC8-779A-4099-B09D-63A60EBBFE58}" type="presParOf" srcId="{BF8BA780-05A8-4F2A-B573-F80AD68EDACA}" destId="{09AD1A9F-4BB7-4C30-9193-7EF6F373CCFE}" srcOrd="1" destOrd="0" presId="urn:microsoft.com/office/officeart/2009/3/layout/HorizontalOrganizationChart"/>
    <dgm:cxn modelId="{03E9E699-AD33-4D16-8DF0-5A570A3D591E}" type="presParOf" srcId="{BF8BA780-05A8-4F2A-B573-F80AD68EDACA}" destId="{3B0F490F-E43B-4310-881C-6C4373BCD8FB}" srcOrd="2" destOrd="0" presId="urn:microsoft.com/office/officeart/2009/3/layout/HorizontalOrganizationChart"/>
    <dgm:cxn modelId="{CD8F5FB8-2CBF-4C14-80AB-F5398A389136}" type="presParOf" srcId="{05F9443B-25E8-4761-A662-D41B447A92B7}" destId="{310E1A4A-3E7C-4E89-863C-068788D18567}" srcOrd="2" destOrd="0" presId="urn:microsoft.com/office/officeart/2009/3/layout/HorizontalOrganizationChart"/>
    <dgm:cxn modelId="{FDBDC13D-F302-41D9-8EEE-D8A9BEE72547}" type="presParOf" srcId="{05F9443B-25E8-4761-A662-D41B447A92B7}" destId="{5561C881-85FE-4847-A003-7678BA8A09A2}" srcOrd="3" destOrd="0" presId="urn:microsoft.com/office/officeart/2009/3/layout/HorizontalOrganizationChart"/>
    <dgm:cxn modelId="{4CE14508-D4D6-4660-A0C3-D80221489A12}" type="presParOf" srcId="{5561C881-85FE-4847-A003-7678BA8A09A2}" destId="{73FB4B58-D19B-4F05-AD85-280DA631B475}" srcOrd="0" destOrd="0" presId="urn:microsoft.com/office/officeart/2009/3/layout/HorizontalOrganizationChart"/>
    <dgm:cxn modelId="{88D0DBDF-C0C3-4A04-B1C8-B89E8741B2EF}" type="presParOf" srcId="{73FB4B58-D19B-4F05-AD85-280DA631B475}" destId="{47050EFD-40F8-467D-ADAD-D8CAE3FED99B}" srcOrd="0" destOrd="0" presId="urn:microsoft.com/office/officeart/2009/3/layout/HorizontalOrganizationChart"/>
    <dgm:cxn modelId="{A3EE3458-6B82-419D-8E41-109AF3563036}" type="presParOf" srcId="{73FB4B58-D19B-4F05-AD85-280DA631B475}" destId="{AAE0B402-9FFE-4F06-91EB-E2682323B166}" srcOrd="1" destOrd="0" presId="urn:microsoft.com/office/officeart/2009/3/layout/HorizontalOrganizationChart"/>
    <dgm:cxn modelId="{F7AC127B-D3A1-4CE3-AA19-667F7032C133}" type="presParOf" srcId="{5561C881-85FE-4847-A003-7678BA8A09A2}" destId="{EDFF3B16-BFA8-4148-A15F-B4789709AC92}" srcOrd="1" destOrd="0" presId="urn:microsoft.com/office/officeart/2009/3/layout/HorizontalOrganizationChart"/>
    <dgm:cxn modelId="{4D16424F-78B7-4F42-81EB-119475488B08}" type="presParOf" srcId="{5561C881-85FE-4847-A003-7678BA8A09A2}" destId="{5C653A15-5E9C-4656-8250-0D2E4DFA224A}" srcOrd="2" destOrd="0" presId="urn:microsoft.com/office/officeart/2009/3/layout/HorizontalOrganizationChart"/>
    <dgm:cxn modelId="{1E01702D-64F9-4F62-8705-E5A734CCCB8B}" type="presParOf" srcId="{D477582A-9486-4F3E-ACF9-94BB6586C62A}" destId="{6E6E9FE4-E8C7-4E02-AC5A-0A164A57C1A8}" srcOrd="2" destOrd="0" presId="urn:microsoft.com/office/officeart/2009/3/layout/HorizontalOrganizationChart"/>
    <dgm:cxn modelId="{ABC9903B-7639-40CE-9486-5664B3875121}" type="presParOf" srcId="{6E6E9FE4-E8C7-4E02-AC5A-0A164A57C1A8}" destId="{980F60B7-F8CC-4A5C-BC0C-5F3000BDEB86}" srcOrd="0" destOrd="0" presId="urn:microsoft.com/office/officeart/2009/3/layout/HorizontalOrganizationChart"/>
    <dgm:cxn modelId="{313E4585-B94B-492F-9419-8B6DA9175077}" type="presParOf" srcId="{6E6E9FE4-E8C7-4E02-AC5A-0A164A57C1A8}" destId="{6773414D-E631-4338-BE27-93E7530EEA5B}" srcOrd="1" destOrd="0" presId="urn:microsoft.com/office/officeart/2009/3/layout/HorizontalOrganizationChart"/>
    <dgm:cxn modelId="{846792CC-D08A-495B-BF36-45C72B8A8D67}" type="presParOf" srcId="{6773414D-E631-4338-BE27-93E7530EEA5B}" destId="{AA8BF2FD-D099-4F5C-ACFB-935AAE6BAE62}" srcOrd="0" destOrd="0" presId="urn:microsoft.com/office/officeart/2009/3/layout/HorizontalOrganizationChart"/>
    <dgm:cxn modelId="{70670D18-E420-45B0-A812-05AD920F6E41}" type="presParOf" srcId="{AA8BF2FD-D099-4F5C-ACFB-935AAE6BAE62}" destId="{C6D813CC-EBE8-482B-B4A4-C8393E97DCCE}" srcOrd="0" destOrd="0" presId="urn:microsoft.com/office/officeart/2009/3/layout/HorizontalOrganizationChart"/>
    <dgm:cxn modelId="{15783C96-AB55-4354-815D-B3FA65FB6BFA}" type="presParOf" srcId="{AA8BF2FD-D099-4F5C-ACFB-935AAE6BAE62}" destId="{0B7A3675-598B-412C-9AC2-C176DFC6CB19}" srcOrd="1" destOrd="0" presId="urn:microsoft.com/office/officeart/2009/3/layout/HorizontalOrganizationChart"/>
    <dgm:cxn modelId="{872BD241-C2CA-488E-9EBB-8A785916B0E1}" type="presParOf" srcId="{6773414D-E631-4338-BE27-93E7530EEA5B}" destId="{BA2B5A5A-BEF4-4517-89DB-FC86D19B7FD4}" srcOrd="1" destOrd="0" presId="urn:microsoft.com/office/officeart/2009/3/layout/HorizontalOrganizationChart"/>
    <dgm:cxn modelId="{E2FF3017-5110-46BC-8CA7-6C3D6C746F90}" type="presParOf" srcId="{6773414D-E631-4338-BE27-93E7530EEA5B}" destId="{3EDA54B6-6B19-4999-B96D-712EDDDDAA89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D982BDD-F447-4DEC-8774-E05E1A53F78F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PE"/>
        </a:p>
      </dgm:t>
    </dgm:pt>
    <dgm:pt modelId="{7898CB44-CF7D-4BB6-BE33-594E7CC80692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sz="1800" dirty="0"/>
            <a:t> </a:t>
          </a:r>
          <a:r>
            <a:rPr lang="es-PE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INSTIGACIÓN</a:t>
          </a:r>
        </a:p>
        <a:p>
          <a:r>
            <a:rPr lang="es-PE" sz="1400" b="1" dirty="0"/>
            <a:t>( Art. 24 CP )</a:t>
          </a:r>
        </a:p>
      </dgm:t>
    </dgm:pt>
    <dgm:pt modelId="{21409903-AB1E-4657-A2FD-C420E28181E8}" type="parTrans" cxnId="{CD0F729E-7906-4A35-B4BC-D9364885B906}">
      <dgm:prSet/>
      <dgm:spPr/>
      <dgm:t>
        <a:bodyPr/>
        <a:lstStyle/>
        <a:p>
          <a:endParaRPr lang="es-PE"/>
        </a:p>
      </dgm:t>
    </dgm:pt>
    <dgm:pt modelId="{073B37E2-351D-4A2E-8C5B-95281E693D58}" type="sibTrans" cxnId="{CD0F729E-7906-4A35-B4BC-D9364885B906}">
      <dgm:prSet/>
      <dgm:spPr/>
      <dgm:t>
        <a:bodyPr/>
        <a:lstStyle/>
        <a:p>
          <a:endParaRPr lang="es-PE"/>
        </a:p>
      </dgm:t>
    </dgm:pt>
    <dgm:pt modelId="{C6EE3A52-98A0-4675-89BF-F0BC272FD493}">
      <dgm:prSet phldrT="[Texto]" custT="1"/>
      <dgm:spPr>
        <a:solidFill>
          <a:srgbClr val="FFFF00"/>
        </a:solidFill>
      </dgm:spPr>
      <dgm:t>
        <a:bodyPr/>
        <a:lstStyle/>
        <a:p>
          <a:r>
            <a:rPr lang="es-PE" sz="1400" b="1" dirty="0">
              <a:solidFill>
                <a:srgbClr val="FF0000"/>
              </a:solidFill>
            </a:rPr>
            <a:t>Determinar</a:t>
          </a:r>
          <a:r>
            <a:rPr lang="es-PE" sz="1400" b="1" dirty="0"/>
            <a:t> a otro a cometer el </a:t>
          </a:r>
          <a:r>
            <a:rPr lang="es-PE" sz="1400" b="1" u="sng" dirty="0">
              <a:solidFill>
                <a:srgbClr val="FF0000"/>
              </a:solidFill>
            </a:rPr>
            <a:t>"hecho punible"</a:t>
          </a:r>
        </a:p>
      </dgm:t>
    </dgm:pt>
    <dgm:pt modelId="{2DEC9D1A-8199-4E60-AA9F-4131EE8071B1}" type="parTrans" cxnId="{F9891EB8-3D89-4803-8959-59B5DF8A70E8}">
      <dgm:prSet/>
      <dgm:spPr/>
      <dgm:t>
        <a:bodyPr/>
        <a:lstStyle/>
        <a:p>
          <a:endParaRPr lang="es-PE"/>
        </a:p>
      </dgm:t>
    </dgm:pt>
    <dgm:pt modelId="{DA77DABF-E412-417A-886D-A84B7B4D95F1}" type="sibTrans" cxnId="{F9891EB8-3D89-4803-8959-59B5DF8A70E8}">
      <dgm:prSet/>
      <dgm:spPr/>
      <dgm:t>
        <a:bodyPr/>
        <a:lstStyle/>
        <a:p>
          <a:endParaRPr lang="es-PE"/>
        </a:p>
      </dgm:t>
    </dgm:pt>
    <dgm:pt modelId="{6EE2724B-6B32-4D02-B082-42D3B4E2BABF}" type="pres">
      <dgm:prSet presAssocID="{5D982BDD-F447-4DEC-8774-E05E1A53F7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57D7C01-F64A-43C3-9826-3DA760D073F9}" type="pres">
      <dgm:prSet presAssocID="{7898CB44-CF7D-4BB6-BE33-594E7CC80692}" presName="hierRoot1" presStyleCnt="0">
        <dgm:presLayoutVars>
          <dgm:hierBranch val="init"/>
        </dgm:presLayoutVars>
      </dgm:prSet>
      <dgm:spPr/>
    </dgm:pt>
    <dgm:pt modelId="{F1F08343-7C1D-4AD5-A709-4AEA58FB6287}" type="pres">
      <dgm:prSet presAssocID="{7898CB44-CF7D-4BB6-BE33-594E7CC80692}" presName="rootComposite1" presStyleCnt="0"/>
      <dgm:spPr/>
    </dgm:pt>
    <dgm:pt modelId="{E01CAD14-CDED-450B-94E7-D5FFF55EF582}" type="pres">
      <dgm:prSet presAssocID="{7898CB44-CF7D-4BB6-BE33-594E7CC80692}" presName="rootText1" presStyleLbl="node0" presStyleIdx="0" presStyleCnt="1">
        <dgm:presLayoutVars>
          <dgm:chPref val="3"/>
        </dgm:presLayoutVars>
      </dgm:prSet>
      <dgm:spPr/>
    </dgm:pt>
    <dgm:pt modelId="{25BD1C8E-44B0-43F8-A546-370DCE2043DA}" type="pres">
      <dgm:prSet presAssocID="{7898CB44-CF7D-4BB6-BE33-594E7CC80692}" presName="rootConnector1" presStyleLbl="node1" presStyleIdx="0" presStyleCnt="0"/>
      <dgm:spPr/>
    </dgm:pt>
    <dgm:pt modelId="{A3F8CB29-B73C-4FEC-9D00-83FBCE72E2C7}" type="pres">
      <dgm:prSet presAssocID="{7898CB44-CF7D-4BB6-BE33-594E7CC80692}" presName="hierChild2" presStyleCnt="0"/>
      <dgm:spPr/>
    </dgm:pt>
    <dgm:pt modelId="{AF6ED28E-54AA-41DF-92BC-9E6ED7E3D6A3}" type="pres">
      <dgm:prSet presAssocID="{2DEC9D1A-8199-4E60-AA9F-4131EE8071B1}" presName="Name64" presStyleLbl="parChTrans1D2" presStyleIdx="0" presStyleCnt="1"/>
      <dgm:spPr/>
    </dgm:pt>
    <dgm:pt modelId="{E0FE8E1E-5B7D-41FC-8CC0-F25329A52511}" type="pres">
      <dgm:prSet presAssocID="{C6EE3A52-98A0-4675-89BF-F0BC272FD493}" presName="hierRoot2" presStyleCnt="0">
        <dgm:presLayoutVars>
          <dgm:hierBranch val="init"/>
        </dgm:presLayoutVars>
      </dgm:prSet>
      <dgm:spPr/>
    </dgm:pt>
    <dgm:pt modelId="{791C17F4-DEEB-40E3-A507-6B4994198689}" type="pres">
      <dgm:prSet presAssocID="{C6EE3A52-98A0-4675-89BF-F0BC272FD493}" presName="rootComposite" presStyleCnt="0"/>
      <dgm:spPr/>
    </dgm:pt>
    <dgm:pt modelId="{3FE4CAFD-7084-49FC-BDBE-09692B1E0F3C}" type="pres">
      <dgm:prSet presAssocID="{C6EE3A52-98A0-4675-89BF-F0BC272FD493}" presName="rootText" presStyleLbl="node2" presStyleIdx="0" presStyleCnt="1">
        <dgm:presLayoutVars>
          <dgm:chPref val="3"/>
        </dgm:presLayoutVars>
      </dgm:prSet>
      <dgm:spPr/>
    </dgm:pt>
    <dgm:pt modelId="{A5732F08-F522-462A-860F-7F6C3446CC15}" type="pres">
      <dgm:prSet presAssocID="{C6EE3A52-98A0-4675-89BF-F0BC272FD493}" presName="rootConnector" presStyleLbl="node2" presStyleIdx="0" presStyleCnt="1"/>
      <dgm:spPr/>
    </dgm:pt>
    <dgm:pt modelId="{2781D501-6008-441A-87A1-3472659F5C34}" type="pres">
      <dgm:prSet presAssocID="{C6EE3A52-98A0-4675-89BF-F0BC272FD493}" presName="hierChild4" presStyleCnt="0"/>
      <dgm:spPr/>
    </dgm:pt>
    <dgm:pt modelId="{5710CEA9-EDC9-4137-A7ED-FFDE7681310C}" type="pres">
      <dgm:prSet presAssocID="{C6EE3A52-98A0-4675-89BF-F0BC272FD493}" presName="hierChild5" presStyleCnt="0"/>
      <dgm:spPr/>
    </dgm:pt>
    <dgm:pt modelId="{988EB2FC-8E7E-4D88-9CE7-FD82C3BDB1D3}" type="pres">
      <dgm:prSet presAssocID="{7898CB44-CF7D-4BB6-BE33-594E7CC80692}" presName="hierChild3" presStyleCnt="0"/>
      <dgm:spPr/>
    </dgm:pt>
  </dgm:ptLst>
  <dgm:cxnLst>
    <dgm:cxn modelId="{CDFB0B1C-1957-44D9-9574-7A7A2393DCD4}" type="presOf" srcId="{C6EE3A52-98A0-4675-89BF-F0BC272FD493}" destId="{A5732F08-F522-462A-860F-7F6C3446CC15}" srcOrd="1" destOrd="0" presId="urn:microsoft.com/office/officeart/2009/3/layout/HorizontalOrganizationChart"/>
    <dgm:cxn modelId="{592A082E-EE4D-47DC-8ED0-DEBF0F095E25}" type="presOf" srcId="{7898CB44-CF7D-4BB6-BE33-594E7CC80692}" destId="{E01CAD14-CDED-450B-94E7-D5FFF55EF582}" srcOrd="0" destOrd="0" presId="urn:microsoft.com/office/officeart/2009/3/layout/HorizontalOrganizationChart"/>
    <dgm:cxn modelId="{CD0F729E-7906-4A35-B4BC-D9364885B906}" srcId="{5D982BDD-F447-4DEC-8774-E05E1A53F78F}" destId="{7898CB44-CF7D-4BB6-BE33-594E7CC80692}" srcOrd="0" destOrd="0" parTransId="{21409903-AB1E-4657-A2FD-C420E28181E8}" sibTransId="{073B37E2-351D-4A2E-8C5B-95281E693D58}"/>
    <dgm:cxn modelId="{BD4717AD-713F-4510-9CE6-EB4C2CC571EA}" type="presOf" srcId="{C6EE3A52-98A0-4675-89BF-F0BC272FD493}" destId="{3FE4CAFD-7084-49FC-BDBE-09692B1E0F3C}" srcOrd="0" destOrd="0" presId="urn:microsoft.com/office/officeart/2009/3/layout/HorizontalOrganizationChart"/>
    <dgm:cxn modelId="{F9891EB8-3D89-4803-8959-59B5DF8A70E8}" srcId="{7898CB44-CF7D-4BB6-BE33-594E7CC80692}" destId="{C6EE3A52-98A0-4675-89BF-F0BC272FD493}" srcOrd="0" destOrd="0" parTransId="{2DEC9D1A-8199-4E60-AA9F-4131EE8071B1}" sibTransId="{DA77DABF-E412-417A-886D-A84B7B4D95F1}"/>
    <dgm:cxn modelId="{DBEF5CD1-D56D-494C-B0B6-AA6AB8AB3BD3}" type="presOf" srcId="{2DEC9D1A-8199-4E60-AA9F-4131EE8071B1}" destId="{AF6ED28E-54AA-41DF-92BC-9E6ED7E3D6A3}" srcOrd="0" destOrd="0" presId="urn:microsoft.com/office/officeart/2009/3/layout/HorizontalOrganizationChart"/>
    <dgm:cxn modelId="{A6E648D8-1116-458D-829D-B30F5113EE14}" type="presOf" srcId="{5D982BDD-F447-4DEC-8774-E05E1A53F78F}" destId="{6EE2724B-6B32-4D02-B082-42D3B4E2BABF}" srcOrd="0" destOrd="0" presId="urn:microsoft.com/office/officeart/2009/3/layout/HorizontalOrganizationChart"/>
    <dgm:cxn modelId="{B2D969DA-E3E7-4525-B5E6-9959C9A2901A}" type="presOf" srcId="{7898CB44-CF7D-4BB6-BE33-594E7CC80692}" destId="{25BD1C8E-44B0-43F8-A546-370DCE2043DA}" srcOrd="1" destOrd="0" presId="urn:microsoft.com/office/officeart/2009/3/layout/HorizontalOrganizationChart"/>
    <dgm:cxn modelId="{82692268-55BA-4D16-953F-42B736666612}" type="presParOf" srcId="{6EE2724B-6B32-4D02-B082-42D3B4E2BABF}" destId="{A57D7C01-F64A-43C3-9826-3DA760D073F9}" srcOrd="0" destOrd="0" presId="urn:microsoft.com/office/officeart/2009/3/layout/HorizontalOrganizationChart"/>
    <dgm:cxn modelId="{335701C1-22BB-47E4-9809-FD79C410DE0E}" type="presParOf" srcId="{A57D7C01-F64A-43C3-9826-3DA760D073F9}" destId="{F1F08343-7C1D-4AD5-A709-4AEA58FB6287}" srcOrd="0" destOrd="0" presId="urn:microsoft.com/office/officeart/2009/3/layout/HorizontalOrganizationChart"/>
    <dgm:cxn modelId="{4713C09C-4A96-4CB9-8344-D434ECC20B0B}" type="presParOf" srcId="{F1F08343-7C1D-4AD5-A709-4AEA58FB6287}" destId="{E01CAD14-CDED-450B-94E7-D5FFF55EF582}" srcOrd="0" destOrd="0" presId="urn:microsoft.com/office/officeart/2009/3/layout/HorizontalOrganizationChart"/>
    <dgm:cxn modelId="{B4A0F5F6-9908-4B6E-8488-1975DB99E697}" type="presParOf" srcId="{F1F08343-7C1D-4AD5-A709-4AEA58FB6287}" destId="{25BD1C8E-44B0-43F8-A546-370DCE2043DA}" srcOrd="1" destOrd="0" presId="urn:microsoft.com/office/officeart/2009/3/layout/HorizontalOrganizationChart"/>
    <dgm:cxn modelId="{316B2452-A621-41C7-82D8-64A179A1DAD1}" type="presParOf" srcId="{A57D7C01-F64A-43C3-9826-3DA760D073F9}" destId="{A3F8CB29-B73C-4FEC-9D00-83FBCE72E2C7}" srcOrd="1" destOrd="0" presId="urn:microsoft.com/office/officeart/2009/3/layout/HorizontalOrganizationChart"/>
    <dgm:cxn modelId="{3DF173E7-30B6-42A0-A1D0-27058296E0E5}" type="presParOf" srcId="{A3F8CB29-B73C-4FEC-9D00-83FBCE72E2C7}" destId="{AF6ED28E-54AA-41DF-92BC-9E6ED7E3D6A3}" srcOrd="0" destOrd="0" presId="urn:microsoft.com/office/officeart/2009/3/layout/HorizontalOrganizationChart"/>
    <dgm:cxn modelId="{C6B72D52-94E3-43AA-A385-1D8B882BC8E1}" type="presParOf" srcId="{A3F8CB29-B73C-4FEC-9D00-83FBCE72E2C7}" destId="{E0FE8E1E-5B7D-41FC-8CC0-F25329A52511}" srcOrd="1" destOrd="0" presId="urn:microsoft.com/office/officeart/2009/3/layout/HorizontalOrganizationChart"/>
    <dgm:cxn modelId="{D8191BF2-E137-4F1B-A085-C1ED820AB728}" type="presParOf" srcId="{E0FE8E1E-5B7D-41FC-8CC0-F25329A52511}" destId="{791C17F4-DEEB-40E3-A507-6B4994198689}" srcOrd="0" destOrd="0" presId="urn:microsoft.com/office/officeart/2009/3/layout/HorizontalOrganizationChart"/>
    <dgm:cxn modelId="{8CB2CCC4-590D-46DB-BCAA-F5FFC84E1EC7}" type="presParOf" srcId="{791C17F4-DEEB-40E3-A507-6B4994198689}" destId="{3FE4CAFD-7084-49FC-BDBE-09692B1E0F3C}" srcOrd="0" destOrd="0" presId="urn:microsoft.com/office/officeart/2009/3/layout/HorizontalOrganizationChart"/>
    <dgm:cxn modelId="{48B118FB-0EE8-4D59-B98F-035AB90432E4}" type="presParOf" srcId="{791C17F4-DEEB-40E3-A507-6B4994198689}" destId="{A5732F08-F522-462A-860F-7F6C3446CC15}" srcOrd="1" destOrd="0" presId="urn:microsoft.com/office/officeart/2009/3/layout/HorizontalOrganizationChart"/>
    <dgm:cxn modelId="{752C3A11-FB3D-4A70-A6C7-95378E3AE94F}" type="presParOf" srcId="{E0FE8E1E-5B7D-41FC-8CC0-F25329A52511}" destId="{2781D501-6008-441A-87A1-3472659F5C34}" srcOrd="1" destOrd="0" presId="urn:microsoft.com/office/officeart/2009/3/layout/HorizontalOrganizationChart"/>
    <dgm:cxn modelId="{732DEBA4-C721-4044-9BE9-4C30AFC6ACE6}" type="presParOf" srcId="{E0FE8E1E-5B7D-41FC-8CC0-F25329A52511}" destId="{5710CEA9-EDC9-4137-A7ED-FFDE7681310C}" srcOrd="2" destOrd="0" presId="urn:microsoft.com/office/officeart/2009/3/layout/HorizontalOrganizationChart"/>
    <dgm:cxn modelId="{A7A1028A-EAC2-4EBD-8C52-78ABFBB9BF74}" type="presParOf" srcId="{A57D7C01-F64A-43C3-9826-3DA760D073F9}" destId="{988EB2FC-8E7E-4D88-9CE7-FD82C3BDB1D3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422452B-F893-4A61-8C1D-575D23002573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PE"/>
        </a:p>
      </dgm:t>
    </dgm:pt>
    <dgm:pt modelId="{CBF5D825-3E3C-4790-811E-463626E323FC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CÓMPLICIDAD</a:t>
          </a:r>
        </a:p>
        <a:p>
          <a:r>
            <a:rPr lang="es-PE" sz="1300" b="1" dirty="0">
              <a:latin typeface="Arial" pitchFamily="34" charset="0"/>
              <a:cs typeface="Arial" pitchFamily="34" charset="0"/>
            </a:rPr>
            <a:t>( Art. 25 CP)</a:t>
          </a:r>
        </a:p>
      </dgm:t>
    </dgm:pt>
    <dgm:pt modelId="{9FD4B143-346B-4BFE-A3CB-BF0078162B97}" type="parTrans" cxnId="{3E95D95F-936E-41F3-8462-0BD1EAA5E916}">
      <dgm:prSet/>
      <dgm:spPr/>
      <dgm:t>
        <a:bodyPr/>
        <a:lstStyle/>
        <a:p>
          <a:endParaRPr lang="es-PE"/>
        </a:p>
      </dgm:t>
    </dgm:pt>
    <dgm:pt modelId="{F8E3F787-8A97-47E9-A055-23A794F87374}" type="sibTrans" cxnId="{3E95D95F-936E-41F3-8462-0BD1EAA5E916}">
      <dgm:prSet/>
      <dgm:spPr/>
      <dgm:t>
        <a:bodyPr/>
        <a:lstStyle/>
        <a:p>
          <a:endParaRPr lang="es-PE"/>
        </a:p>
      </dgm:t>
    </dgm:pt>
    <dgm:pt modelId="{661D60C8-B602-48D7-AEAD-12510E3FB432}" type="asst">
      <dgm:prSet phldrT="[Texto]"/>
      <dgm:spPr>
        <a:solidFill>
          <a:srgbClr val="FFFF00"/>
        </a:solidFill>
      </dgm:spPr>
      <dgm:t>
        <a:bodyPr/>
        <a:lstStyle/>
        <a:p>
          <a:r>
            <a:rPr lang="es-PE" b="1" i="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prestar auxilio</a:t>
          </a:r>
          <a:r>
            <a:rPr lang="es-PE" b="1" i="0" dirty="0">
              <a:latin typeface="Arial" pitchFamily="34" charset="0"/>
              <a:cs typeface="Arial" pitchFamily="34" charset="0"/>
            </a:rPr>
            <a:t> para la realización del </a:t>
          </a:r>
          <a:r>
            <a:rPr lang="es-PE" b="1" i="0" u="sng" dirty="0">
              <a:latin typeface="Arial" pitchFamily="34" charset="0"/>
              <a:cs typeface="Arial" pitchFamily="34" charset="0"/>
            </a:rPr>
            <a:t>"hecho punible"</a:t>
          </a:r>
          <a:endParaRPr lang="es-PE" b="1" u="sng" dirty="0">
            <a:latin typeface="Arial" pitchFamily="34" charset="0"/>
            <a:cs typeface="Arial" pitchFamily="34" charset="0"/>
          </a:endParaRPr>
        </a:p>
      </dgm:t>
    </dgm:pt>
    <dgm:pt modelId="{4BE3096D-C48F-40F0-92E6-B3B85ED2E075}" type="parTrans" cxnId="{C2456AD9-CA52-4798-AB68-5A3A74698902}">
      <dgm:prSet/>
      <dgm:spPr/>
      <dgm:t>
        <a:bodyPr/>
        <a:lstStyle/>
        <a:p>
          <a:endParaRPr lang="es-PE"/>
        </a:p>
      </dgm:t>
    </dgm:pt>
    <dgm:pt modelId="{2F3DBF68-B382-4A78-9508-90F6C17F69E4}" type="sibTrans" cxnId="{C2456AD9-CA52-4798-AB68-5A3A74698902}">
      <dgm:prSet/>
      <dgm:spPr/>
      <dgm:t>
        <a:bodyPr/>
        <a:lstStyle/>
        <a:p>
          <a:endParaRPr lang="es-PE"/>
        </a:p>
      </dgm:t>
    </dgm:pt>
    <dgm:pt modelId="{3EA3EF87-E19F-48C8-AFCF-35607369B146}">
      <dgm:prSet phldrT="[Texto]"/>
      <dgm:spPr/>
      <dgm:t>
        <a:bodyPr/>
        <a:lstStyle/>
        <a:p>
          <a:r>
            <a:rPr lang="es-PE"/>
            <a:t>Auxilio ,</a:t>
          </a:r>
          <a:r>
            <a:rPr lang="es-ES"/>
            <a:t>sin el cual no se hubiere perpetrado</a:t>
          </a:r>
        </a:p>
        <a:p>
          <a:r>
            <a:rPr lang="es-ES"/>
            <a:t>( Complididad primaria)</a:t>
          </a:r>
          <a:endParaRPr lang="es-PE"/>
        </a:p>
      </dgm:t>
    </dgm:pt>
    <dgm:pt modelId="{DE56A337-608A-4686-9B79-B0FBCEBDAD91}" type="parTrans" cxnId="{053878A4-85E5-41D8-A179-F45CFFC393E9}">
      <dgm:prSet/>
      <dgm:spPr/>
      <dgm:t>
        <a:bodyPr/>
        <a:lstStyle/>
        <a:p>
          <a:endParaRPr lang="es-PE"/>
        </a:p>
      </dgm:t>
    </dgm:pt>
    <dgm:pt modelId="{66088A3F-8F9D-46F4-B056-A8CF1CE5EFB3}" type="sibTrans" cxnId="{053878A4-85E5-41D8-A179-F45CFFC393E9}">
      <dgm:prSet/>
      <dgm:spPr/>
      <dgm:t>
        <a:bodyPr/>
        <a:lstStyle/>
        <a:p>
          <a:endParaRPr lang="es-PE"/>
        </a:p>
      </dgm:t>
    </dgm:pt>
    <dgm:pt modelId="{3CB9D724-937D-4AE3-9CAC-892DD0C4B064}">
      <dgm:prSet phldrT="[Texto]"/>
      <dgm:spPr/>
      <dgm:t>
        <a:bodyPr/>
        <a:lstStyle/>
        <a:p>
          <a:r>
            <a:rPr lang="es-PE"/>
            <a:t>Prestar asistencia, de cualquiero otro modo</a:t>
          </a:r>
        </a:p>
        <a:p>
          <a:r>
            <a:rPr lang="es-PE"/>
            <a:t>( Complicidad secundaria)</a:t>
          </a:r>
        </a:p>
      </dgm:t>
    </dgm:pt>
    <dgm:pt modelId="{6F6C64B4-C11E-4312-9E7F-A497A5AAFAC6}" type="parTrans" cxnId="{85D671FA-DAA0-4008-9901-291A965F4F47}">
      <dgm:prSet/>
      <dgm:spPr/>
      <dgm:t>
        <a:bodyPr/>
        <a:lstStyle/>
        <a:p>
          <a:endParaRPr lang="es-PE"/>
        </a:p>
      </dgm:t>
    </dgm:pt>
    <dgm:pt modelId="{6B447FA1-8154-4CC1-AF56-2C5356BA7378}" type="sibTrans" cxnId="{85D671FA-DAA0-4008-9901-291A965F4F47}">
      <dgm:prSet/>
      <dgm:spPr/>
      <dgm:t>
        <a:bodyPr/>
        <a:lstStyle/>
        <a:p>
          <a:endParaRPr lang="es-PE"/>
        </a:p>
      </dgm:t>
    </dgm:pt>
    <dgm:pt modelId="{150F34D6-7A76-43AB-9700-A44F88F1394A}" type="pres">
      <dgm:prSet presAssocID="{5422452B-F893-4A61-8C1D-575D2300257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477582A-9486-4F3E-ACF9-94BB6586C62A}" type="pres">
      <dgm:prSet presAssocID="{CBF5D825-3E3C-4790-811E-463626E323FC}" presName="hierRoot1" presStyleCnt="0">
        <dgm:presLayoutVars>
          <dgm:hierBranch val="init"/>
        </dgm:presLayoutVars>
      </dgm:prSet>
      <dgm:spPr/>
    </dgm:pt>
    <dgm:pt modelId="{6E1AB2A5-953A-4BB7-8975-4B5DE2853942}" type="pres">
      <dgm:prSet presAssocID="{CBF5D825-3E3C-4790-811E-463626E323FC}" presName="rootComposite1" presStyleCnt="0"/>
      <dgm:spPr/>
    </dgm:pt>
    <dgm:pt modelId="{A10388C2-0A31-4D54-80A5-42E65E7EB3BD}" type="pres">
      <dgm:prSet presAssocID="{CBF5D825-3E3C-4790-811E-463626E323FC}" presName="rootText1" presStyleLbl="node0" presStyleIdx="0" presStyleCnt="1" custLinFactNeighborX="2111" custLinFactNeighborY="5774">
        <dgm:presLayoutVars>
          <dgm:chPref val="3"/>
        </dgm:presLayoutVars>
      </dgm:prSet>
      <dgm:spPr/>
    </dgm:pt>
    <dgm:pt modelId="{422F3BB3-B27D-469A-889A-6C3FFA41B62D}" type="pres">
      <dgm:prSet presAssocID="{CBF5D825-3E3C-4790-811E-463626E323FC}" presName="rootConnector1" presStyleLbl="node1" presStyleIdx="0" presStyleCnt="0"/>
      <dgm:spPr/>
    </dgm:pt>
    <dgm:pt modelId="{05F9443B-25E8-4761-A662-D41B447A92B7}" type="pres">
      <dgm:prSet presAssocID="{CBF5D825-3E3C-4790-811E-463626E323FC}" presName="hierChild2" presStyleCnt="0"/>
      <dgm:spPr/>
    </dgm:pt>
    <dgm:pt modelId="{4CBBE0A1-A1FC-44C5-80D5-DD49DC795901}" type="pres">
      <dgm:prSet presAssocID="{DE56A337-608A-4686-9B79-B0FBCEBDAD91}" presName="Name64" presStyleLbl="parChTrans1D2" presStyleIdx="0" presStyleCnt="3"/>
      <dgm:spPr/>
    </dgm:pt>
    <dgm:pt modelId="{BF8BA780-05A8-4F2A-B573-F80AD68EDACA}" type="pres">
      <dgm:prSet presAssocID="{3EA3EF87-E19F-48C8-AFCF-35607369B146}" presName="hierRoot2" presStyleCnt="0">
        <dgm:presLayoutVars>
          <dgm:hierBranch val="init"/>
        </dgm:presLayoutVars>
      </dgm:prSet>
      <dgm:spPr/>
    </dgm:pt>
    <dgm:pt modelId="{22317B37-B032-4A78-886F-C17564A4782F}" type="pres">
      <dgm:prSet presAssocID="{3EA3EF87-E19F-48C8-AFCF-35607369B146}" presName="rootComposite" presStyleCnt="0"/>
      <dgm:spPr/>
    </dgm:pt>
    <dgm:pt modelId="{353287FC-1D58-48DB-8EF1-CF635E12899E}" type="pres">
      <dgm:prSet presAssocID="{3EA3EF87-E19F-48C8-AFCF-35607369B146}" presName="rootText" presStyleLbl="node2" presStyleIdx="0" presStyleCnt="2">
        <dgm:presLayoutVars>
          <dgm:chPref val="3"/>
        </dgm:presLayoutVars>
      </dgm:prSet>
      <dgm:spPr/>
    </dgm:pt>
    <dgm:pt modelId="{0BFC0CCD-414F-46AA-8B18-8CFEC5D0A68D}" type="pres">
      <dgm:prSet presAssocID="{3EA3EF87-E19F-48C8-AFCF-35607369B146}" presName="rootConnector" presStyleLbl="node2" presStyleIdx="0" presStyleCnt="2"/>
      <dgm:spPr/>
    </dgm:pt>
    <dgm:pt modelId="{09AD1A9F-4BB7-4C30-9193-7EF6F373CCFE}" type="pres">
      <dgm:prSet presAssocID="{3EA3EF87-E19F-48C8-AFCF-35607369B146}" presName="hierChild4" presStyleCnt="0"/>
      <dgm:spPr/>
    </dgm:pt>
    <dgm:pt modelId="{3B0F490F-E43B-4310-881C-6C4373BCD8FB}" type="pres">
      <dgm:prSet presAssocID="{3EA3EF87-E19F-48C8-AFCF-35607369B146}" presName="hierChild5" presStyleCnt="0"/>
      <dgm:spPr/>
    </dgm:pt>
    <dgm:pt modelId="{310E1A4A-3E7C-4E89-863C-068788D18567}" type="pres">
      <dgm:prSet presAssocID="{6F6C64B4-C11E-4312-9E7F-A497A5AAFAC6}" presName="Name64" presStyleLbl="parChTrans1D2" presStyleIdx="1" presStyleCnt="3"/>
      <dgm:spPr/>
    </dgm:pt>
    <dgm:pt modelId="{5561C881-85FE-4847-A003-7678BA8A09A2}" type="pres">
      <dgm:prSet presAssocID="{3CB9D724-937D-4AE3-9CAC-892DD0C4B064}" presName="hierRoot2" presStyleCnt="0">
        <dgm:presLayoutVars>
          <dgm:hierBranch val="init"/>
        </dgm:presLayoutVars>
      </dgm:prSet>
      <dgm:spPr/>
    </dgm:pt>
    <dgm:pt modelId="{73FB4B58-D19B-4F05-AD85-280DA631B475}" type="pres">
      <dgm:prSet presAssocID="{3CB9D724-937D-4AE3-9CAC-892DD0C4B064}" presName="rootComposite" presStyleCnt="0"/>
      <dgm:spPr/>
    </dgm:pt>
    <dgm:pt modelId="{47050EFD-40F8-467D-ADAD-D8CAE3FED99B}" type="pres">
      <dgm:prSet presAssocID="{3CB9D724-937D-4AE3-9CAC-892DD0C4B064}" presName="rootText" presStyleLbl="node2" presStyleIdx="1" presStyleCnt="2">
        <dgm:presLayoutVars>
          <dgm:chPref val="3"/>
        </dgm:presLayoutVars>
      </dgm:prSet>
      <dgm:spPr/>
    </dgm:pt>
    <dgm:pt modelId="{AAE0B402-9FFE-4F06-91EB-E2682323B166}" type="pres">
      <dgm:prSet presAssocID="{3CB9D724-937D-4AE3-9CAC-892DD0C4B064}" presName="rootConnector" presStyleLbl="node2" presStyleIdx="1" presStyleCnt="2"/>
      <dgm:spPr/>
    </dgm:pt>
    <dgm:pt modelId="{EDFF3B16-BFA8-4148-A15F-B4789709AC92}" type="pres">
      <dgm:prSet presAssocID="{3CB9D724-937D-4AE3-9CAC-892DD0C4B064}" presName="hierChild4" presStyleCnt="0"/>
      <dgm:spPr/>
    </dgm:pt>
    <dgm:pt modelId="{5C653A15-5E9C-4656-8250-0D2E4DFA224A}" type="pres">
      <dgm:prSet presAssocID="{3CB9D724-937D-4AE3-9CAC-892DD0C4B064}" presName="hierChild5" presStyleCnt="0"/>
      <dgm:spPr/>
    </dgm:pt>
    <dgm:pt modelId="{6E6E9FE4-E8C7-4E02-AC5A-0A164A57C1A8}" type="pres">
      <dgm:prSet presAssocID="{CBF5D825-3E3C-4790-811E-463626E323FC}" presName="hierChild3" presStyleCnt="0"/>
      <dgm:spPr/>
    </dgm:pt>
    <dgm:pt modelId="{980F60B7-F8CC-4A5C-BC0C-5F3000BDEB86}" type="pres">
      <dgm:prSet presAssocID="{4BE3096D-C48F-40F0-92E6-B3B85ED2E075}" presName="Name115" presStyleLbl="parChTrans1D2" presStyleIdx="2" presStyleCnt="3"/>
      <dgm:spPr/>
    </dgm:pt>
    <dgm:pt modelId="{6773414D-E631-4338-BE27-93E7530EEA5B}" type="pres">
      <dgm:prSet presAssocID="{661D60C8-B602-48D7-AEAD-12510E3FB432}" presName="hierRoot3" presStyleCnt="0">
        <dgm:presLayoutVars>
          <dgm:hierBranch val="init"/>
        </dgm:presLayoutVars>
      </dgm:prSet>
      <dgm:spPr/>
    </dgm:pt>
    <dgm:pt modelId="{AA8BF2FD-D099-4F5C-ACFB-935AAE6BAE62}" type="pres">
      <dgm:prSet presAssocID="{661D60C8-B602-48D7-AEAD-12510E3FB432}" presName="rootComposite3" presStyleCnt="0"/>
      <dgm:spPr/>
    </dgm:pt>
    <dgm:pt modelId="{C6D813CC-EBE8-482B-B4A4-C8393E97DCCE}" type="pres">
      <dgm:prSet presAssocID="{661D60C8-B602-48D7-AEAD-12510E3FB432}" presName="rootText3" presStyleLbl="asst1" presStyleIdx="0" presStyleCnt="1">
        <dgm:presLayoutVars>
          <dgm:chPref val="3"/>
        </dgm:presLayoutVars>
      </dgm:prSet>
      <dgm:spPr/>
    </dgm:pt>
    <dgm:pt modelId="{0B7A3675-598B-412C-9AC2-C176DFC6CB19}" type="pres">
      <dgm:prSet presAssocID="{661D60C8-B602-48D7-AEAD-12510E3FB432}" presName="rootConnector3" presStyleLbl="asst1" presStyleIdx="0" presStyleCnt="1"/>
      <dgm:spPr/>
    </dgm:pt>
    <dgm:pt modelId="{BA2B5A5A-BEF4-4517-89DB-FC86D19B7FD4}" type="pres">
      <dgm:prSet presAssocID="{661D60C8-B602-48D7-AEAD-12510E3FB432}" presName="hierChild6" presStyleCnt="0"/>
      <dgm:spPr/>
    </dgm:pt>
    <dgm:pt modelId="{3EDA54B6-6B19-4999-B96D-712EDDDDAA89}" type="pres">
      <dgm:prSet presAssocID="{661D60C8-B602-48D7-AEAD-12510E3FB432}" presName="hierChild7" presStyleCnt="0"/>
      <dgm:spPr/>
    </dgm:pt>
  </dgm:ptLst>
  <dgm:cxnLst>
    <dgm:cxn modelId="{1680D727-4726-42F1-A0E4-051D4BC346F9}" type="presOf" srcId="{6F6C64B4-C11E-4312-9E7F-A497A5AAFAC6}" destId="{310E1A4A-3E7C-4E89-863C-068788D18567}" srcOrd="0" destOrd="0" presId="urn:microsoft.com/office/officeart/2009/3/layout/HorizontalOrganizationChart"/>
    <dgm:cxn modelId="{56AF062A-F988-479D-ACFE-C7F2D766A2D5}" type="presOf" srcId="{CBF5D825-3E3C-4790-811E-463626E323FC}" destId="{A10388C2-0A31-4D54-80A5-42E65E7EB3BD}" srcOrd="0" destOrd="0" presId="urn:microsoft.com/office/officeart/2009/3/layout/HorizontalOrganizationChart"/>
    <dgm:cxn modelId="{942F142A-C1CB-4F86-A6F4-B0F2F99A64A6}" type="presOf" srcId="{3CB9D724-937D-4AE3-9CAC-892DD0C4B064}" destId="{47050EFD-40F8-467D-ADAD-D8CAE3FED99B}" srcOrd="0" destOrd="0" presId="urn:microsoft.com/office/officeart/2009/3/layout/HorizontalOrganizationChart"/>
    <dgm:cxn modelId="{88A33435-FE12-48C0-896A-2434C974D6F4}" type="presOf" srcId="{DE56A337-608A-4686-9B79-B0FBCEBDAD91}" destId="{4CBBE0A1-A1FC-44C5-80D5-DD49DC795901}" srcOrd="0" destOrd="0" presId="urn:microsoft.com/office/officeart/2009/3/layout/HorizontalOrganizationChart"/>
    <dgm:cxn modelId="{FC4FC735-FBA4-4C5C-B74A-2237B33AF6E5}" type="presOf" srcId="{5422452B-F893-4A61-8C1D-575D23002573}" destId="{150F34D6-7A76-43AB-9700-A44F88F1394A}" srcOrd="0" destOrd="0" presId="urn:microsoft.com/office/officeart/2009/3/layout/HorizontalOrganizationChart"/>
    <dgm:cxn modelId="{3E95D95F-936E-41F3-8462-0BD1EAA5E916}" srcId="{5422452B-F893-4A61-8C1D-575D23002573}" destId="{CBF5D825-3E3C-4790-811E-463626E323FC}" srcOrd="0" destOrd="0" parTransId="{9FD4B143-346B-4BFE-A3CB-BF0078162B97}" sibTransId="{F8E3F787-8A97-47E9-A055-23A794F87374}"/>
    <dgm:cxn modelId="{351A7257-6D2C-4C5E-A142-E30B31372625}" type="presOf" srcId="{3EA3EF87-E19F-48C8-AFCF-35607369B146}" destId="{0BFC0CCD-414F-46AA-8B18-8CFEC5D0A68D}" srcOrd="1" destOrd="0" presId="urn:microsoft.com/office/officeart/2009/3/layout/HorizontalOrganizationChart"/>
    <dgm:cxn modelId="{CB79B785-8A67-4711-867C-B6A087F3BDBC}" type="presOf" srcId="{3CB9D724-937D-4AE3-9CAC-892DD0C4B064}" destId="{AAE0B402-9FFE-4F06-91EB-E2682323B166}" srcOrd="1" destOrd="0" presId="urn:microsoft.com/office/officeart/2009/3/layout/HorizontalOrganizationChart"/>
    <dgm:cxn modelId="{32DB788C-8D70-4463-B6DB-7A904E948329}" type="presOf" srcId="{661D60C8-B602-48D7-AEAD-12510E3FB432}" destId="{C6D813CC-EBE8-482B-B4A4-C8393E97DCCE}" srcOrd="0" destOrd="0" presId="urn:microsoft.com/office/officeart/2009/3/layout/HorizontalOrganizationChart"/>
    <dgm:cxn modelId="{2F15988C-15AF-49B5-87E4-8F00B4AA9440}" type="presOf" srcId="{CBF5D825-3E3C-4790-811E-463626E323FC}" destId="{422F3BB3-B27D-469A-889A-6C3FFA41B62D}" srcOrd="1" destOrd="0" presId="urn:microsoft.com/office/officeart/2009/3/layout/HorizontalOrganizationChart"/>
    <dgm:cxn modelId="{F49BA99B-F8F6-4C80-8268-18AFB8822720}" type="presOf" srcId="{3EA3EF87-E19F-48C8-AFCF-35607369B146}" destId="{353287FC-1D58-48DB-8EF1-CF635E12899E}" srcOrd="0" destOrd="0" presId="urn:microsoft.com/office/officeart/2009/3/layout/HorizontalOrganizationChart"/>
    <dgm:cxn modelId="{053878A4-85E5-41D8-A179-F45CFFC393E9}" srcId="{CBF5D825-3E3C-4790-811E-463626E323FC}" destId="{3EA3EF87-E19F-48C8-AFCF-35607369B146}" srcOrd="1" destOrd="0" parTransId="{DE56A337-608A-4686-9B79-B0FBCEBDAD91}" sibTransId="{66088A3F-8F9D-46F4-B056-A8CF1CE5EFB3}"/>
    <dgm:cxn modelId="{0CB0BAB9-4674-48AE-93C6-C92EB9472310}" type="presOf" srcId="{4BE3096D-C48F-40F0-92E6-B3B85ED2E075}" destId="{980F60B7-F8CC-4A5C-BC0C-5F3000BDEB86}" srcOrd="0" destOrd="0" presId="urn:microsoft.com/office/officeart/2009/3/layout/HorizontalOrganizationChart"/>
    <dgm:cxn modelId="{C2456AD9-CA52-4798-AB68-5A3A74698902}" srcId="{CBF5D825-3E3C-4790-811E-463626E323FC}" destId="{661D60C8-B602-48D7-AEAD-12510E3FB432}" srcOrd="0" destOrd="0" parTransId="{4BE3096D-C48F-40F0-92E6-B3B85ED2E075}" sibTransId="{2F3DBF68-B382-4A78-9508-90F6C17F69E4}"/>
    <dgm:cxn modelId="{85D671FA-DAA0-4008-9901-291A965F4F47}" srcId="{CBF5D825-3E3C-4790-811E-463626E323FC}" destId="{3CB9D724-937D-4AE3-9CAC-892DD0C4B064}" srcOrd="2" destOrd="0" parTransId="{6F6C64B4-C11E-4312-9E7F-A497A5AAFAC6}" sibTransId="{6B447FA1-8154-4CC1-AF56-2C5356BA7378}"/>
    <dgm:cxn modelId="{17A5EAFE-0F92-4C05-9F74-552C242D5414}" type="presOf" srcId="{661D60C8-B602-48D7-AEAD-12510E3FB432}" destId="{0B7A3675-598B-412C-9AC2-C176DFC6CB19}" srcOrd="1" destOrd="0" presId="urn:microsoft.com/office/officeart/2009/3/layout/HorizontalOrganizationChart"/>
    <dgm:cxn modelId="{4FECB0C1-0C15-494B-A1DA-C92DC0027660}" type="presParOf" srcId="{150F34D6-7A76-43AB-9700-A44F88F1394A}" destId="{D477582A-9486-4F3E-ACF9-94BB6586C62A}" srcOrd="0" destOrd="0" presId="urn:microsoft.com/office/officeart/2009/3/layout/HorizontalOrganizationChart"/>
    <dgm:cxn modelId="{8D2C0DFD-D445-474C-8AA7-4D7CB63ECD22}" type="presParOf" srcId="{D477582A-9486-4F3E-ACF9-94BB6586C62A}" destId="{6E1AB2A5-953A-4BB7-8975-4B5DE2853942}" srcOrd="0" destOrd="0" presId="urn:microsoft.com/office/officeart/2009/3/layout/HorizontalOrganizationChart"/>
    <dgm:cxn modelId="{2CBF62A8-7095-4DA7-8BAC-F5733CD89F45}" type="presParOf" srcId="{6E1AB2A5-953A-4BB7-8975-4B5DE2853942}" destId="{A10388C2-0A31-4D54-80A5-42E65E7EB3BD}" srcOrd="0" destOrd="0" presId="urn:microsoft.com/office/officeart/2009/3/layout/HorizontalOrganizationChart"/>
    <dgm:cxn modelId="{70B83887-C8CB-4A1C-9287-49BD68675957}" type="presParOf" srcId="{6E1AB2A5-953A-4BB7-8975-4B5DE2853942}" destId="{422F3BB3-B27D-469A-889A-6C3FFA41B62D}" srcOrd="1" destOrd="0" presId="urn:microsoft.com/office/officeart/2009/3/layout/HorizontalOrganizationChart"/>
    <dgm:cxn modelId="{A2EE285E-FD30-4715-B63A-9B79E39C661A}" type="presParOf" srcId="{D477582A-9486-4F3E-ACF9-94BB6586C62A}" destId="{05F9443B-25E8-4761-A662-D41B447A92B7}" srcOrd="1" destOrd="0" presId="urn:microsoft.com/office/officeart/2009/3/layout/HorizontalOrganizationChart"/>
    <dgm:cxn modelId="{295D43E7-93FA-469F-BB93-5593F2A061F5}" type="presParOf" srcId="{05F9443B-25E8-4761-A662-D41B447A92B7}" destId="{4CBBE0A1-A1FC-44C5-80D5-DD49DC795901}" srcOrd="0" destOrd="0" presId="urn:microsoft.com/office/officeart/2009/3/layout/HorizontalOrganizationChart"/>
    <dgm:cxn modelId="{5C13884C-096D-46CB-BAF2-502B83AD5F19}" type="presParOf" srcId="{05F9443B-25E8-4761-A662-D41B447A92B7}" destId="{BF8BA780-05A8-4F2A-B573-F80AD68EDACA}" srcOrd="1" destOrd="0" presId="urn:microsoft.com/office/officeart/2009/3/layout/HorizontalOrganizationChart"/>
    <dgm:cxn modelId="{642B774F-F616-4F55-BC14-C190FF9222BE}" type="presParOf" srcId="{BF8BA780-05A8-4F2A-B573-F80AD68EDACA}" destId="{22317B37-B032-4A78-886F-C17564A4782F}" srcOrd="0" destOrd="0" presId="urn:microsoft.com/office/officeart/2009/3/layout/HorizontalOrganizationChart"/>
    <dgm:cxn modelId="{B116AC56-743A-4C93-AA87-E184EBD37E85}" type="presParOf" srcId="{22317B37-B032-4A78-886F-C17564A4782F}" destId="{353287FC-1D58-48DB-8EF1-CF635E12899E}" srcOrd="0" destOrd="0" presId="urn:microsoft.com/office/officeart/2009/3/layout/HorizontalOrganizationChart"/>
    <dgm:cxn modelId="{7B227446-F774-4467-9A85-DDFBCF991F58}" type="presParOf" srcId="{22317B37-B032-4A78-886F-C17564A4782F}" destId="{0BFC0CCD-414F-46AA-8B18-8CFEC5D0A68D}" srcOrd="1" destOrd="0" presId="urn:microsoft.com/office/officeart/2009/3/layout/HorizontalOrganizationChart"/>
    <dgm:cxn modelId="{BD997CC8-779A-4099-B09D-63A60EBBFE58}" type="presParOf" srcId="{BF8BA780-05A8-4F2A-B573-F80AD68EDACA}" destId="{09AD1A9F-4BB7-4C30-9193-7EF6F373CCFE}" srcOrd="1" destOrd="0" presId="urn:microsoft.com/office/officeart/2009/3/layout/HorizontalOrganizationChart"/>
    <dgm:cxn modelId="{03E9E699-AD33-4D16-8DF0-5A570A3D591E}" type="presParOf" srcId="{BF8BA780-05A8-4F2A-B573-F80AD68EDACA}" destId="{3B0F490F-E43B-4310-881C-6C4373BCD8FB}" srcOrd="2" destOrd="0" presId="urn:microsoft.com/office/officeart/2009/3/layout/HorizontalOrganizationChart"/>
    <dgm:cxn modelId="{CD8F5FB8-2CBF-4C14-80AB-F5398A389136}" type="presParOf" srcId="{05F9443B-25E8-4761-A662-D41B447A92B7}" destId="{310E1A4A-3E7C-4E89-863C-068788D18567}" srcOrd="2" destOrd="0" presId="urn:microsoft.com/office/officeart/2009/3/layout/HorizontalOrganizationChart"/>
    <dgm:cxn modelId="{FDBDC13D-F302-41D9-8EEE-D8A9BEE72547}" type="presParOf" srcId="{05F9443B-25E8-4761-A662-D41B447A92B7}" destId="{5561C881-85FE-4847-A003-7678BA8A09A2}" srcOrd="3" destOrd="0" presId="urn:microsoft.com/office/officeart/2009/3/layout/HorizontalOrganizationChart"/>
    <dgm:cxn modelId="{4CE14508-D4D6-4660-A0C3-D80221489A12}" type="presParOf" srcId="{5561C881-85FE-4847-A003-7678BA8A09A2}" destId="{73FB4B58-D19B-4F05-AD85-280DA631B475}" srcOrd="0" destOrd="0" presId="urn:microsoft.com/office/officeart/2009/3/layout/HorizontalOrganizationChart"/>
    <dgm:cxn modelId="{88D0DBDF-C0C3-4A04-B1C8-B89E8741B2EF}" type="presParOf" srcId="{73FB4B58-D19B-4F05-AD85-280DA631B475}" destId="{47050EFD-40F8-467D-ADAD-D8CAE3FED99B}" srcOrd="0" destOrd="0" presId="urn:microsoft.com/office/officeart/2009/3/layout/HorizontalOrganizationChart"/>
    <dgm:cxn modelId="{A3EE3458-6B82-419D-8E41-109AF3563036}" type="presParOf" srcId="{73FB4B58-D19B-4F05-AD85-280DA631B475}" destId="{AAE0B402-9FFE-4F06-91EB-E2682323B166}" srcOrd="1" destOrd="0" presId="urn:microsoft.com/office/officeart/2009/3/layout/HorizontalOrganizationChart"/>
    <dgm:cxn modelId="{F7AC127B-D3A1-4CE3-AA19-667F7032C133}" type="presParOf" srcId="{5561C881-85FE-4847-A003-7678BA8A09A2}" destId="{EDFF3B16-BFA8-4148-A15F-B4789709AC92}" srcOrd="1" destOrd="0" presId="urn:microsoft.com/office/officeart/2009/3/layout/HorizontalOrganizationChart"/>
    <dgm:cxn modelId="{4D16424F-78B7-4F42-81EB-119475488B08}" type="presParOf" srcId="{5561C881-85FE-4847-A003-7678BA8A09A2}" destId="{5C653A15-5E9C-4656-8250-0D2E4DFA224A}" srcOrd="2" destOrd="0" presId="urn:microsoft.com/office/officeart/2009/3/layout/HorizontalOrganizationChart"/>
    <dgm:cxn modelId="{1E01702D-64F9-4F62-8705-E5A734CCCB8B}" type="presParOf" srcId="{D477582A-9486-4F3E-ACF9-94BB6586C62A}" destId="{6E6E9FE4-E8C7-4E02-AC5A-0A164A57C1A8}" srcOrd="2" destOrd="0" presId="urn:microsoft.com/office/officeart/2009/3/layout/HorizontalOrganizationChart"/>
    <dgm:cxn modelId="{ABC9903B-7639-40CE-9486-5664B3875121}" type="presParOf" srcId="{6E6E9FE4-E8C7-4E02-AC5A-0A164A57C1A8}" destId="{980F60B7-F8CC-4A5C-BC0C-5F3000BDEB86}" srcOrd="0" destOrd="0" presId="urn:microsoft.com/office/officeart/2009/3/layout/HorizontalOrganizationChart"/>
    <dgm:cxn modelId="{313E4585-B94B-492F-9419-8B6DA9175077}" type="presParOf" srcId="{6E6E9FE4-E8C7-4E02-AC5A-0A164A57C1A8}" destId="{6773414D-E631-4338-BE27-93E7530EEA5B}" srcOrd="1" destOrd="0" presId="urn:microsoft.com/office/officeart/2009/3/layout/HorizontalOrganizationChart"/>
    <dgm:cxn modelId="{846792CC-D08A-495B-BF36-45C72B8A8D67}" type="presParOf" srcId="{6773414D-E631-4338-BE27-93E7530EEA5B}" destId="{AA8BF2FD-D099-4F5C-ACFB-935AAE6BAE62}" srcOrd="0" destOrd="0" presId="urn:microsoft.com/office/officeart/2009/3/layout/HorizontalOrganizationChart"/>
    <dgm:cxn modelId="{70670D18-E420-45B0-A812-05AD920F6E41}" type="presParOf" srcId="{AA8BF2FD-D099-4F5C-ACFB-935AAE6BAE62}" destId="{C6D813CC-EBE8-482B-B4A4-C8393E97DCCE}" srcOrd="0" destOrd="0" presId="urn:microsoft.com/office/officeart/2009/3/layout/HorizontalOrganizationChart"/>
    <dgm:cxn modelId="{15783C96-AB55-4354-815D-B3FA65FB6BFA}" type="presParOf" srcId="{AA8BF2FD-D099-4F5C-ACFB-935AAE6BAE62}" destId="{0B7A3675-598B-412C-9AC2-C176DFC6CB19}" srcOrd="1" destOrd="0" presId="urn:microsoft.com/office/officeart/2009/3/layout/HorizontalOrganizationChart"/>
    <dgm:cxn modelId="{872BD241-C2CA-488E-9EBB-8A785916B0E1}" type="presParOf" srcId="{6773414D-E631-4338-BE27-93E7530EEA5B}" destId="{BA2B5A5A-BEF4-4517-89DB-FC86D19B7FD4}" srcOrd="1" destOrd="0" presId="urn:microsoft.com/office/officeart/2009/3/layout/HorizontalOrganizationChart"/>
    <dgm:cxn modelId="{E2FF3017-5110-46BC-8CA7-6C3D6C746F90}" type="presParOf" srcId="{6773414D-E631-4338-BE27-93E7530EEA5B}" destId="{3EDA54B6-6B19-4999-B96D-712EDDDDAA89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6CA21-1A8B-466C-932A-CBF06A8FCAD6}">
      <dsp:nvSpPr>
        <dsp:cNvPr id="0" name=""/>
        <dsp:cNvSpPr/>
      </dsp:nvSpPr>
      <dsp:spPr>
        <a:xfrm>
          <a:off x="1981643" y="1643061"/>
          <a:ext cx="239125" cy="1268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562" y="0"/>
              </a:lnTo>
              <a:lnTo>
                <a:pt x="119562" y="1268258"/>
              </a:lnTo>
              <a:lnTo>
                <a:pt x="239125" y="12682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49C598-1764-4159-91F3-8C8F9893AAA9}">
      <dsp:nvSpPr>
        <dsp:cNvPr id="0" name=""/>
        <dsp:cNvSpPr/>
      </dsp:nvSpPr>
      <dsp:spPr>
        <a:xfrm>
          <a:off x="3990389" y="2082884"/>
          <a:ext cx="239125" cy="449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562" y="0"/>
              </a:lnTo>
              <a:lnTo>
                <a:pt x="119562" y="449223"/>
              </a:lnTo>
              <a:lnTo>
                <a:pt x="239125" y="4492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196A65-AEF6-45D5-B758-3CD7273F315A}">
      <dsp:nvSpPr>
        <dsp:cNvPr id="0" name=""/>
        <dsp:cNvSpPr/>
      </dsp:nvSpPr>
      <dsp:spPr>
        <a:xfrm>
          <a:off x="3990389" y="1598098"/>
          <a:ext cx="239125" cy="484785"/>
        </a:xfrm>
        <a:custGeom>
          <a:avLst/>
          <a:gdLst/>
          <a:ahLst/>
          <a:cxnLst/>
          <a:rect l="0" t="0" r="0" b="0"/>
          <a:pathLst>
            <a:path>
              <a:moveTo>
                <a:pt x="0" y="484785"/>
              </a:moveTo>
              <a:lnTo>
                <a:pt x="119562" y="484785"/>
              </a:lnTo>
              <a:lnTo>
                <a:pt x="119562" y="0"/>
              </a:lnTo>
              <a:lnTo>
                <a:pt x="239125" y="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7E6EB7-1831-40FF-8702-093619423C99}">
      <dsp:nvSpPr>
        <dsp:cNvPr id="0" name=""/>
        <dsp:cNvSpPr/>
      </dsp:nvSpPr>
      <dsp:spPr>
        <a:xfrm>
          <a:off x="1981643" y="1643061"/>
          <a:ext cx="239125" cy="439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562" y="0"/>
              </a:lnTo>
              <a:lnTo>
                <a:pt x="119562" y="439823"/>
              </a:lnTo>
              <a:lnTo>
                <a:pt x="239125" y="439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799147-39EA-41F7-90A4-9928737CB2A0}">
      <dsp:nvSpPr>
        <dsp:cNvPr id="0" name=""/>
        <dsp:cNvSpPr/>
      </dsp:nvSpPr>
      <dsp:spPr>
        <a:xfrm>
          <a:off x="1981643" y="1388498"/>
          <a:ext cx="239125" cy="254562"/>
        </a:xfrm>
        <a:custGeom>
          <a:avLst/>
          <a:gdLst/>
          <a:ahLst/>
          <a:cxnLst/>
          <a:rect l="0" t="0" r="0" b="0"/>
          <a:pathLst>
            <a:path>
              <a:moveTo>
                <a:pt x="0" y="254562"/>
              </a:moveTo>
              <a:lnTo>
                <a:pt x="119562" y="254562"/>
              </a:lnTo>
              <a:lnTo>
                <a:pt x="119562" y="0"/>
              </a:lnTo>
              <a:lnTo>
                <a:pt x="239125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2098AF-C780-4D90-AC33-E14917702604}">
      <dsp:nvSpPr>
        <dsp:cNvPr id="0" name=""/>
        <dsp:cNvSpPr/>
      </dsp:nvSpPr>
      <dsp:spPr>
        <a:xfrm>
          <a:off x="1981643" y="757608"/>
          <a:ext cx="239125" cy="885452"/>
        </a:xfrm>
        <a:custGeom>
          <a:avLst/>
          <a:gdLst/>
          <a:ahLst/>
          <a:cxnLst/>
          <a:rect l="0" t="0" r="0" b="0"/>
          <a:pathLst>
            <a:path>
              <a:moveTo>
                <a:pt x="0" y="885452"/>
              </a:moveTo>
              <a:lnTo>
                <a:pt x="119562" y="885452"/>
              </a:lnTo>
              <a:lnTo>
                <a:pt x="119562" y="0"/>
              </a:lnTo>
              <a:lnTo>
                <a:pt x="239125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768851-D8A8-40CE-8555-39BB329CD83F}">
      <dsp:nvSpPr>
        <dsp:cNvPr id="0" name=""/>
        <dsp:cNvSpPr/>
      </dsp:nvSpPr>
      <dsp:spPr>
        <a:xfrm>
          <a:off x="1981643" y="183735"/>
          <a:ext cx="239125" cy="1459325"/>
        </a:xfrm>
        <a:custGeom>
          <a:avLst/>
          <a:gdLst/>
          <a:ahLst/>
          <a:cxnLst/>
          <a:rect l="0" t="0" r="0" b="0"/>
          <a:pathLst>
            <a:path>
              <a:moveTo>
                <a:pt x="0" y="1459325"/>
              </a:moveTo>
              <a:lnTo>
                <a:pt x="119562" y="1459325"/>
              </a:lnTo>
              <a:lnTo>
                <a:pt x="119562" y="0"/>
              </a:lnTo>
              <a:lnTo>
                <a:pt x="239125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05E284-8C79-4989-AE40-98795BA64934}">
      <dsp:nvSpPr>
        <dsp:cNvPr id="0" name=""/>
        <dsp:cNvSpPr/>
      </dsp:nvSpPr>
      <dsp:spPr>
        <a:xfrm>
          <a:off x="402808" y="1460728"/>
          <a:ext cx="1578835" cy="3646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COHECHOS PASIVOS</a:t>
          </a:r>
          <a:endParaRPr lang="es-PE" sz="1050" b="1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2808" y="1460728"/>
        <a:ext cx="1578835" cy="364665"/>
      </dsp:txXfrm>
    </dsp:sp>
    <dsp:sp modelId="{A57F9227-FB82-4ED9-8F5D-FE8C7B92A418}">
      <dsp:nvSpPr>
        <dsp:cNvPr id="0" name=""/>
        <dsp:cNvSpPr/>
      </dsp:nvSpPr>
      <dsp:spPr>
        <a:xfrm>
          <a:off x="2220768" y="1402"/>
          <a:ext cx="1704961" cy="3646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b="1" kern="1200" dirty="0"/>
            <a:t>COHECHO PASIVO PROPIO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b="1" kern="1200" dirty="0"/>
            <a:t>( Art. 393 CP)</a:t>
          </a:r>
          <a:endParaRPr lang="es-PE" sz="1050" b="1" kern="1200" dirty="0"/>
        </a:p>
      </dsp:txBody>
      <dsp:txXfrm>
        <a:off x="2220768" y="1402"/>
        <a:ext cx="1704961" cy="364665"/>
      </dsp:txXfrm>
    </dsp:sp>
    <dsp:sp modelId="{B6F3D77F-6DBC-4D2F-85F7-79C6B1397FD7}">
      <dsp:nvSpPr>
        <dsp:cNvPr id="0" name=""/>
        <dsp:cNvSpPr/>
      </dsp:nvSpPr>
      <dsp:spPr>
        <a:xfrm>
          <a:off x="2220768" y="515521"/>
          <a:ext cx="1692778" cy="4841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b="1" kern="1200" dirty="0"/>
            <a:t>SOBORNO INTERNACIONAL PASIVO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b="1" kern="1200" dirty="0"/>
            <a:t>( </a:t>
          </a:r>
          <a:r>
            <a:rPr lang="es-ES" sz="1050" b="1" kern="1200" dirty="0">
              <a:solidFill>
                <a:schemeClr val="tx1"/>
              </a:solidFill>
            </a:rPr>
            <a:t>Art</a:t>
          </a:r>
          <a:r>
            <a:rPr lang="es-ES" sz="1050" b="1" kern="1200" dirty="0"/>
            <a:t>. 393-A CP)</a:t>
          </a:r>
          <a:endParaRPr lang="es-PE" sz="1050" b="1" kern="1200" dirty="0"/>
        </a:p>
      </dsp:txBody>
      <dsp:txXfrm>
        <a:off x="2220768" y="515521"/>
        <a:ext cx="1692778" cy="484173"/>
      </dsp:txXfrm>
    </dsp:sp>
    <dsp:sp modelId="{DF23650D-AFE1-4C73-8F05-1B3FBA404E18}">
      <dsp:nvSpPr>
        <dsp:cNvPr id="0" name=""/>
        <dsp:cNvSpPr/>
      </dsp:nvSpPr>
      <dsp:spPr>
        <a:xfrm>
          <a:off x="2220768" y="1149148"/>
          <a:ext cx="1633929" cy="4787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b="1" kern="1200" dirty="0"/>
            <a:t>COHECHO PASIVO IMPROPIO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b="1" kern="1200" dirty="0"/>
            <a:t>(Art. 394 CP)</a:t>
          </a:r>
          <a:endParaRPr lang="es-PE" sz="1050" b="1" kern="1200" dirty="0"/>
        </a:p>
      </dsp:txBody>
      <dsp:txXfrm>
        <a:off x="2220768" y="1149148"/>
        <a:ext cx="1633929" cy="478700"/>
      </dsp:txXfrm>
    </dsp:sp>
    <dsp:sp modelId="{702A2B69-871D-4E0C-9F52-72CB7A7EE99E}">
      <dsp:nvSpPr>
        <dsp:cNvPr id="0" name=""/>
        <dsp:cNvSpPr/>
      </dsp:nvSpPr>
      <dsp:spPr>
        <a:xfrm>
          <a:off x="2220768" y="1777302"/>
          <a:ext cx="1769621" cy="6111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b="1" kern="1200" dirty="0"/>
            <a:t>COHECHO PASIVO ESPECÍFICO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b="1" kern="1200" dirty="0"/>
            <a:t>(Art. 395 CP)</a:t>
          </a:r>
          <a:endParaRPr lang="es-PE" sz="1050" b="1" kern="1200" dirty="0"/>
        </a:p>
      </dsp:txBody>
      <dsp:txXfrm>
        <a:off x="2220768" y="1777302"/>
        <a:ext cx="1769621" cy="611165"/>
      </dsp:txXfrm>
    </dsp:sp>
    <dsp:sp modelId="{C85DF137-5D24-4E12-844E-F14214779AFB}">
      <dsp:nvSpPr>
        <dsp:cNvPr id="0" name=""/>
        <dsp:cNvSpPr/>
      </dsp:nvSpPr>
      <dsp:spPr>
        <a:xfrm>
          <a:off x="4229514" y="1223601"/>
          <a:ext cx="1868044" cy="7489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b="1" kern="1200" dirty="0"/>
            <a:t>COHECHO PASIVO PROPIO EN EL EJERCICIO DE LA FUNCIÓN POLICIAL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b="1" kern="1200" dirty="0"/>
            <a:t>(Art. 395-A CP)</a:t>
          </a:r>
          <a:endParaRPr lang="es-PE" sz="1050" b="1" kern="1200" dirty="0"/>
        </a:p>
      </dsp:txBody>
      <dsp:txXfrm>
        <a:off x="4229514" y="1223601"/>
        <a:ext cx="1868044" cy="748994"/>
      </dsp:txXfrm>
    </dsp:sp>
    <dsp:sp modelId="{EF5F800E-BDDA-4BBB-9416-50FEE0361B3B}">
      <dsp:nvSpPr>
        <dsp:cNvPr id="0" name=""/>
        <dsp:cNvSpPr/>
      </dsp:nvSpPr>
      <dsp:spPr>
        <a:xfrm>
          <a:off x="4229514" y="2122049"/>
          <a:ext cx="1897385" cy="8201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b="1" kern="1200" dirty="0"/>
            <a:t>COHECHO PASIVO IMPROPIO EN EL EJERCICIO DE LA FUNCIÓN POLICIAL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b="1" kern="1200" dirty="0"/>
            <a:t>(Art. 395- B CP)</a:t>
          </a:r>
          <a:endParaRPr lang="es-PE" sz="1050" b="1" kern="1200" dirty="0"/>
        </a:p>
      </dsp:txBody>
      <dsp:txXfrm>
        <a:off x="4229514" y="2122049"/>
        <a:ext cx="1897385" cy="820118"/>
      </dsp:txXfrm>
    </dsp:sp>
    <dsp:sp modelId="{C11A65E4-7F92-4FA1-BE7E-877164054A6F}">
      <dsp:nvSpPr>
        <dsp:cNvPr id="0" name=""/>
        <dsp:cNvSpPr/>
      </dsp:nvSpPr>
      <dsp:spPr>
        <a:xfrm>
          <a:off x="2220768" y="2537920"/>
          <a:ext cx="1801747" cy="7467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b="1" kern="1200" dirty="0"/>
            <a:t>CORRUPCIÓN PASIVA DE AUXILIARES JURISDICCIONALES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b="1" kern="1200" dirty="0"/>
            <a:t>(Art. 396 CP)</a:t>
          </a:r>
          <a:endParaRPr lang="es-PE" sz="1050" b="1" kern="1200" dirty="0"/>
        </a:p>
      </dsp:txBody>
      <dsp:txXfrm>
        <a:off x="2220768" y="2537920"/>
        <a:ext cx="1801747" cy="74679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BEB73-42DE-4CFD-8DDB-074775A0B633}">
      <dsp:nvSpPr>
        <dsp:cNvPr id="0" name=""/>
        <dsp:cNvSpPr/>
      </dsp:nvSpPr>
      <dsp:spPr>
        <a:xfrm>
          <a:off x="3705551" y="3108981"/>
          <a:ext cx="2258583" cy="1463050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800" b="1" kern="1200" dirty="0">
              <a:solidFill>
                <a:schemeClr val="tx1"/>
              </a:solidFill>
            </a:rPr>
            <a:t>Sistema Finalista </a:t>
          </a:r>
        </a:p>
      </dsp:txBody>
      <dsp:txXfrm>
        <a:off x="4415264" y="3506882"/>
        <a:ext cx="1516732" cy="1033011"/>
      </dsp:txXfrm>
    </dsp:sp>
    <dsp:sp modelId="{7EAD64B8-F3CC-4451-B668-75D21057ACD6}">
      <dsp:nvSpPr>
        <dsp:cNvPr id="0" name=""/>
        <dsp:cNvSpPr/>
      </dsp:nvSpPr>
      <dsp:spPr>
        <a:xfrm>
          <a:off x="20493" y="3108981"/>
          <a:ext cx="2258583" cy="14630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800" b="1" kern="1200" dirty="0">
              <a:latin typeface="Arial" pitchFamily="34" charset="0"/>
              <a:cs typeface="Arial" pitchFamily="34" charset="0"/>
            </a:rPr>
            <a:t>Sistema </a:t>
          </a:r>
          <a:r>
            <a:rPr lang="es-PE" sz="1800" b="1" kern="1200" dirty="0" err="1">
              <a:latin typeface="Arial" pitchFamily="34" charset="0"/>
              <a:cs typeface="Arial" pitchFamily="34" charset="0"/>
            </a:rPr>
            <a:t>Causalista</a:t>
          </a:r>
          <a:endParaRPr lang="es-PE" sz="1800" b="1" kern="1200" dirty="0">
            <a:latin typeface="Arial" pitchFamily="34" charset="0"/>
            <a:cs typeface="Arial" pitchFamily="34" charset="0"/>
          </a:endParaRPr>
        </a:p>
      </dsp:txBody>
      <dsp:txXfrm>
        <a:off x="52631" y="3506882"/>
        <a:ext cx="1516732" cy="1033011"/>
      </dsp:txXfrm>
    </dsp:sp>
    <dsp:sp modelId="{484A8AE1-6053-4D8D-A461-3B0CBD365228}">
      <dsp:nvSpPr>
        <dsp:cNvPr id="0" name=""/>
        <dsp:cNvSpPr/>
      </dsp:nvSpPr>
      <dsp:spPr>
        <a:xfrm>
          <a:off x="3394725" y="0"/>
          <a:ext cx="2880236" cy="1463050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PARTICIPACIÓN</a:t>
          </a:r>
        </a:p>
      </dsp:txBody>
      <dsp:txXfrm>
        <a:off x="4290934" y="32138"/>
        <a:ext cx="1951889" cy="1033011"/>
      </dsp:txXfrm>
    </dsp:sp>
    <dsp:sp modelId="{6D136028-4880-4AAB-9635-B17AFC434352}">
      <dsp:nvSpPr>
        <dsp:cNvPr id="0" name=""/>
        <dsp:cNvSpPr/>
      </dsp:nvSpPr>
      <dsp:spPr>
        <a:xfrm>
          <a:off x="-108200" y="0"/>
          <a:ext cx="2657494" cy="14630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AUTORIAS</a:t>
          </a:r>
        </a:p>
      </dsp:txBody>
      <dsp:txXfrm>
        <a:off x="-76062" y="32138"/>
        <a:ext cx="1795970" cy="1033011"/>
      </dsp:txXfrm>
    </dsp:sp>
    <dsp:sp modelId="{33BEB95D-0005-4EF8-AF33-1D76B28415EB}">
      <dsp:nvSpPr>
        <dsp:cNvPr id="0" name=""/>
        <dsp:cNvSpPr/>
      </dsp:nvSpPr>
      <dsp:spPr>
        <a:xfrm>
          <a:off x="1047741" y="285747"/>
          <a:ext cx="1929385" cy="1979689"/>
        </a:xfrm>
        <a:prstGeom prst="pieWedge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-Directa.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Mediata.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r>
            <a:rPr lang="es-PE" sz="14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Coautoria</a:t>
          </a:r>
          <a:r>
            <a:rPr lang="es-PE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sp:txBody>
      <dsp:txXfrm>
        <a:off x="1612845" y="865584"/>
        <a:ext cx="1364281" cy="1399852"/>
      </dsp:txXfrm>
    </dsp:sp>
    <dsp:sp modelId="{95BED406-C40B-4431-9E5D-3F3BF3117DC7}">
      <dsp:nvSpPr>
        <dsp:cNvPr id="0" name=""/>
        <dsp:cNvSpPr/>
      </dsp:nvSpPr>
      <dsp:spPr>
        <a:xfrm rot="5400000">
          <a:off x="3048009" y="265178"/>
          <a:ext cx="1979689" cy="2020827"/>
        </a:xfrm>
        <a:prstGeom prst="pieWedge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-</a:t>
          </a:r>
          <a:r>
            <a:rPr lang="es-PE" sz="16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Necesaria.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-Innecesaria.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Instigación. </a:t>
          </a:r>
        </a:p>
      </dsp:txBody>
      <dsp:txXfrm rot="-5400000">
        <a:off x="3027440" y="865584"/>
        <a:ext cx="1428940" cy="1399852"/>
      </dsp:txXfrm>
    </dsp:sp>
    <dsp:sp modelId="{1B1DD148-7EDB-424F-B999-DCEC09468A58}">
      <dsp:nvSpPr>
        <dsp:cNvPr id="0" name=""/>
        <dsp:cNvSpPr/>
      </dsp:nvSpPr>
      <dsp:spPr>
        <a:xfrm rot="10800000">
          <a:off x="3093720" y="2331736"/>
          <a:ext cx="1979689" cy="1979689"/>
        </a:xfrm>
        <a:prstGeom prst="pieWedge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- Teoría del  dominio del  hecho.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-Teoría causal del hecho.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-Teoría de equivalencia de condiciones </a:t>
          </a:r>
        </a:p>
      </dsp:txBody>
      <dsp:txXfrm rot="10800000">
        <a:off x="3093720" y="2331736"/>
        <a:ext cx="1399852" cy="1399852"/>
      </dsp:txXfrm>
    </dsp:sp>
    <dsp:sp modelId="{AA6576F3-AE2E-4125-A5DD-D74F35F154C0}">
      <dsp:nvSpPr>
        <dsp:cNvPr id="0" name=""/>
        <dsp:cNvSpPr/>
      </dsp:nvSpPr>
      <dsp:spPr>
        <a:xfrm rot="16200000">
          <a:off x="1022589" y="2331736"/>
          <a:ext cx="1979689" cy="1979689"/>
        </a:xfrm>
        <a:prstGeom prst="pieWedge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-Relación causal </a:t>
          </a:r>
          <a:r>
            <a:rPr lang="es-PE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-Teoría de Equivalencia de condiciones </a:t>
          </a:r>
        </a:p>
      </dsp:txBody>
      <dsp:txXfrm rot="5400000">
        <a:off x="1602426" y="2331736"/>
        <a:ext cx="1399852" cy="1399852"/>
      </dsp:txXfrm>
    </dsp:sp>
    <dsp:sp modelId="{24A03859-11E0-49B3-AF17-3254F59C0B5F}">
      <dsp:nvSpPr>
        <dsp:cNvPr id="0" name=""/>
        <dsp:cNvSpPr/>
      </dsp:nvSpPr>
      <dsp:spPr>
        <a:xfrm>
          <a:off x="2706240" y="1874533"/>
          <a:ext cx="683518" cy="59436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0F1B66-2F34-454C-8415-BB2697ADC868}">
      <dsp:nvSpPr>
        <dsp:cNvPr id="0" name=""/>
        <dsp:cNvSpPr/>
      </dsp:nvSpPr>
      <dsp:spPr>
        <a:xfrm rot="10800000">
          <a:off x="2706240" y="2103134"/>
          <a:ext cx="683518" cy="59436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7C94F9-811D-4844-9C20-95767A8ACBEA}">
      <dsp:nvSpPr>
        <dsp:cNvPr id="0" name=""/>
        <dsp:cNvSpPr/>
      </dsp:nvSpPr>
      <dsp:spPr>
        <a:xfrm>
          <a:off x="5625343" y="2396649"/>
          <a:ext cx="431507" cy="10546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4656"/>
              </a:lnTo>
              <a:lnTo>
                <a:pt x="431507" y="105465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40BB8-9BB5-4AE9-8646-EA680E54613C}">
      <dsp:nvSpPr>
        <dsp:cNvPr id="0" name=""/>
        <dsp:cNvSpPr/>
      </dsp:nvSpPr>
      <dsp:spPr>
        <a:xfrm>
          <a:off x="5081124" y="992319"/>
          <a:ext cx="1694906" cy="415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682"/>
              </a:lnTo>
              <a:lnTo>
                <a:pt x="1694906" y="207682"/>
              </a:lnTo>
              <a:lnTo>
                <a:pt x="1694906" y="4153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5ADC47-C1D8-4FF3-A15D-29E0043433F0}">
      <dsp:nvSpPr>
        <dsp:cNvPr id="0" name=""/>
        <dsp:cNvSpPr/>
      </dsp:nvSpPr>
      <dsp:spPr>
        <a:xfrm>
          <a:off x="2245303" y="2396649"/>
          <a:ext cx="446167" cy="1050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0705"/>
              </a:lnTo>
              <a:lnTo>
                <a:pt x="446167" y="10507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9455D-675C-44C2-BA51-4F7CD8EEA73E}">
      <dsp:nvSpPr>
        <dsp:cNvPr id="0" name=""/>
        <dsp:cNvSpPr/>
      </dsp:nvSpPr>
      <dsp:spPr>
        <a:xfrm>
          <a:off x="3435082" y="992319"/>
          <a:ext cx="1646041" cy="415364"/>
        </a:xfrm>
        <a:custGeom>
          <a:avLst/>
          <a:gdLst/>
          <a:ahLst/>
          <a:cxnLst/>
          <a:rect l="0" t="0" r="0" b="0"/>
          <a:pathLst>
            <a:path>
              <a:moveTo>
                <a:pt x="1646041" y="0"/>
              </a:moveTo>
              <a:lnTo>
                <a:pt x="1646041" y="207682"/>
              </a:lnTo>
              <a:lnTo>
                <a:pt x="0" y="207682"/>
              </a:lnTo>
              <a:lnTo>
                <a:pt x="0" y="4153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0CE6A-9556-457A-A5CF-141C085925DB}">
      <dsp:nvSpPr>
        <dsp:cNvPr id="0" name=""/>
        <dsp:cNvSpPr/>
      </dsp:nvSpPr>
      <dsp:spPr>
        <a:xfrm>
          <a:off x="3609070" y="3355"/>
          <a:ext cx="2944106" cy="988964"/>
        </a:xfrm>
        <a:prstGeom prst="rect">
          <a:avLst/>
        </a:prstGeom>
        <a:solidFill>
          <a:srgbClr val="92D050"/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PRINCIPIO DE ACCESORIEDAD LIMITADA</a:t>
          </a:r>
        </a:p>
      </dsp:txBody>
      <dsp:txXfrm>
        <a:off x="3609070" y="3355"/>
        <a:ext cx="2944106" cy="988964"/>
      </dsp:txXfrm>
    </dsp:sp>
    <dsp:sp modelId="{A8C1C902-836A-476D-8AE3-AEBF3C45EBBB}">
      <dsp:nvSpPr>
        <dsp:cNvPr id="0" name=""/>
        <dsp:cNvSpPr/>
      </dsp:nvSpPr>
      <dsp:spPr>
        <a:xfrm>
          <a:off x="1947858" y="1407684"/>
          <a:ext cx="2974448" cy="988964"/>
        </a:xfrm>
        <a:prstGeom prst="rect">
          <a:avLst/>
        </a:prstGeom>
        <a:solidFill>
          <a:srgbClr val="00B0F0"/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ACCESORIEDAD CUANTITATIVA</a:t>
          </a:r>
        </a:p>
      </dsp:txBody>
      <dsp:txXfrm>
        <a:off x="1947858" y="1407684"/>
        <a:ext cx="2974448" cy="988964"/>
      </dsp:txXfrm>
    </dsp:sp>
    <dsp:sp modelId="{A359DB28-3340-4DA8-9B84-40FB20A6D634}">
      <dsp:nvSpPr>
        <dsp:cNvPr id="0" name=""/>
        <dsp:cNvSpPr/>
      </dsp:nvSpPr>
      <dsp:spPr>
        <a:xfrm>
          <a:off x="2691470" y="2812013"/>
          <a:ext cx="2689488" cy="1270680"/>
        </a:xfrm>
        <a:prstGeom prst="rect">
          <a:avLst/>
        </a:prstGeom>
        <a:solidFill>
          <a:srgbClr val="00B0F0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 participe responderá en la medida que el delito desplegado por el autor alcance el grado de tentativa.</a:t>
          </a:r>
        </a:p>
      </dsp:txBody>
      <dsp:txXfrm>
        <a:off x="2691470" y="2812013"/>
        <a:ext cx="2689488" cy="1270680"/>
      </dsp:txXfrm>
    </dsp:sp>
    <dsp:sp modelId="{C380CE98-A374-4F21-88D6-B4B9F316F220}">
      <dsp:nvSpPr>
        <dsp:cNvPr id="0" name=""/>
        <dsp:cNvSpPr/>
      </dsp:nvSpPr>
      <dsp:spPr>
        <a:xfrm>
          <a:off x="5337671" y="1407684"/>
          <a:ext cx="2876718" cy="988964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ACCESORIEDAD CUALITATIVA</a:t>
          </a:r>
        </a:p>
      </dsp:txBody>
      <dsp:txXfrm>
        <a:off x="5337671" y="1407684"/>
        <a:ext cx="2876718" cy="988964"/>
      </dsp:txXfrm>
    </dsp:sp>
    <dsp:sp modelId="{515EEDF3-ED4C-4629-82BA-B1A93886105A}">
      <dsp:nvSpPr>
        <dsp:cNvPr id="0" name=""/>
        <dsp:cNvSpPr/>
      </dsp:nvSpPr>
      <dsp:spPr>
        <a:xfrm>
          <a:off x="6056851" y="2812013"/>
          <a:ext cx="2888190" cy="1278582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 participe responderá en la medida que el delito, desplegado por el autor, se encuentre a nivel de tipicidad y antijuricidad</a:t>
          </a:r>
        </a:p>
      </dsp:txBody>
      <dsp:txXfrm>
        <a:off x="6056851" y="2812013"/>
        <a:ext cx="2888190" cy="127858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F6BFB-7EB1-444B-8E38-5FC7920199B2}">
      <dsp:nvSpPr>
        <dsp:cNvPr id="0" name=""/>
        <dsp:cNvSpPr/>
      </dsp:nvSpPr>
      <dsp:spPr>
        <a:xfrm>
          <a:off x="9078" y="621172"/>
          <a:ext cx="2407832" cy="1106655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kern="1200" dirty="0">
              <a:latin typeface="Arial" panose="020B0604020202020204" pitchFamily="34" charset="0"/>
              <a:cs typeface="Arial" panose="020B0604020202020204" pitchFamily="34" charset="0"/>
            </a:rPr>
            <a:t>CIRCUNSTANCIAS PERSONALES RECAIDAS EN LOS AUTORES Y PARTICIPES</a:t>
          </a:r>
        </a:p>
      </dsp:txBody>
      <dsp:txXfrm>
        <a:off x="41491" y="653585"/>
        <a:ext cx="2343006" cy="1041829"/>
      </dsp:txXfrm>
    </dsp:sp>
    <dsp:sp modelId="{D5416195-4F41-4020-B3E0-2F77BADDFF39}">
      <dsp:nvSpPr>
        <dsp:cNvPr id="0" name=""/>
        <dsp:cNvSpPr/>
      </dsp:nvSpPr>
      <dsp:spPr>
        <a:xfrm>
          <a:off x="2416911" y="1161044"/>
          <a:ext cx="594137" cy="26912"/>
        </a:xfrm>
        <a:custGeom>
          <a:avLst/>
          <a:gdLst/>
          <a:ahLst/>
          <a:cxnLst/>
          <a:rect l="0" t="0" r="0" b="0"/>
          <a:pathLst>
            <a:path>
              <a:moveTo>
                <a:pt x="0" y="13456"/>
              </a:moveTo>
              <a:lnTo>
                <a:pt x="594137" y="134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4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99126" y="1159647"/>
        <a:ext cx="29706" cy="29706"/>
      </dsp:txXfrm>
    </dsp:sp>
    <dsp:sp modelId="{5ABC4012-0DF9-486F-B7B4-97CA319796E4}">
      <dsp:nvSpPr>
        <dsp:cNvPr id="0" name=""/>
        <dsp:cNvSpPr/>
      </dsp:nvSpPr>
      <dsp:spPr>
        <a:xfrm>
          <a:off x="3011049" y="529953"/>
          <a:ext cx="2928312" cy="12890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Arial" panose="020B0604020202020204" pitchFamily="34" charset="0"/>
              <a:cs typeface="Arial" panose="020B0604020202020204" pitchFamily="34" charset="0"/>
            </a:rPr>
            <a:t>i)Por su ámbito de clasificación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Arial" panose="020B0604020202020204" pitchFamily="34" charset="0"/>
              <a:cs typeface="Arial" panose="020B0604020202020204" pitchFamily="34" charset="0"/>
            </a:rPr>
            <a:t>ii) Por sus efectos.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Arial" panose="020B0604020202020204" pitchFamily="34" charset="0"/>
              <a:cs typeface="Arial" panose="020B0604020202020204" pitchFamily="34" charset="0"/>
            </a:rPr>
            <a:t>iii) Por su relación con la pena conminada</a:t>
          </a:r>
          <a:endParaRPr lang="es-PE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48805" y="567709"/>
        <a:ext cx="2852800" cy="1213581"/>
      </dsp:txXfrm>
    </dsp:sp>
    <dsp:sp modelId="{68728128-A0E8-4970-B322-6DC84438C64A}">
      <dsp:nvSpPr>
        <dsp:cNvPr id="0" name=""/>
        <dsp:cNvSpPr/>
      </dsp:nvSpPr>
      <dsp:spPr>
        <a:xfrm>
          <a:off x="5939361" y="1161044"/>
          <a:ext cx="594137" cy="26912"/>
        </a:xfrm>
        <a:custGeom>
          <a:avLst/>
          <a:gdLst/>
          <a:ahLst/>
          <a:cxnLst/>
          <a:rect l="0" t="0" r="0" b="0"/>
          <a:pathLst>
            <a:path>
              <a:moveTo>
                <a:pt x="0" y="13456"/>
              </a:moveTo>
              <a:lnTo>
                <a:pt x="594137" y="134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4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21576" y="1159647"/>
        <a:ext cx="29706" cy="29706"/>
      </dsp:txXfrm>
    </dsp:sp>
    <dsp:sp modelId="{794BD563-EA47-4E66-88BE-7A8BEE17E4B3}">
      <dsp:nvSpPr>
        <dsp:cNvPr id="0" name=""/>
        <dsp:cNvSpPr/>
      </dsp:nvSpPr>
      <dsp:spPr>
        <a:xfrm>
          <a:off x="6533499" y="616697"/>
          <a:ext cx="2435653" cy="1115605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kern="1200" dirty="0">
              <a:latin typeface="Arial" panose="020B0604020202020204" pitchFamily="34" charset="0"/>
              <a:cs typeface="Arial" panose="020B0604020202020204" pitchFamily="34" charset="0"/>
            </a:rPr>
            <a:t>NO SON COMUNICABLE A LOS DEMAS AUTORES Y PARTICIPES </a:t>
          </a:r>
        </a:p>
      </dsp:txBody>
      <dsp:txXfrm>
        <a:off x="6566174" y="649372"/>
        <a:ext cx="2370303" cy="1050255"/>
      </dsp:txXfrm>
    </dsp:sp>
    <dsp:sp modelId="{A0C8B489-73B0-4F91-82AB-A5AF6DBD02E3}">
      <dsp:nvSpPr>
        <dsp:cNvPr id="0" name=""/>
        <dsp:cNvSpPr/>
      </dsp:nvSpPr>
      <dsp:spPr>
        <a:xfrm>
          <a:off x="9078" y="1993556"/>
          <a:ext cx="2415600" cy="1078181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kern="1200" dirty="0">
              <a:latin typeface="Arial" panose="020B0604020202020204" pitchFamily="34" charset="0"/>
              <a:cs typeface="Arial" panose="020B0604020202020204" pitchFamily="34" charset="0"/>
            </a:rPr>
            <a:t>CUALIDADES PERSONALES RECAIDAS EN LOS AUTORES Y PARTICIPES</a:t>
          </a:r>
        </a:p>
      </dsp:txBody>
      <dsp:txXfrm>
        <a:off x="40657" y="2025135"/>
        <a:ext cx="2352442" cy="1015023"/>
      </dsp:txXfrm>
    </dsp:sp>
    <dsp:sp modelId="{5DF3363C-046F-4E6A-9EC1-D28F2BAE029F}">
      <dsp:nvSpPr>
        <dsp:cNvPr id="0" name=""/>
        <dsp:cNvSpPr/>
      </dsp:nvSpPr>
      <dsp:spPr>
        <a:xfrm>
          <a:off x="2424679" y="2519191"/>
          <a:ext cx="594137" cy="26912"/>
        </a:xfrm>
        <a:custGeom>
          <a:avLst/>
          <a:gdLst/>
          <a:ahLst/>
          <a:cxnLst/>
          <a:rect l="0" t="0" r="0" b="0"/>
          <a:pathLst>
            <a:path>
              <a:moveTo>
                <a:pt x="0" y="13456"/>
              </a:moveTo>
              <a:lnTo>
                <a:pt x="594137" y="134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4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06895" y="2517794"/>
        <a:ext cx="29706" cy="29706"/>
      </dsp:txXfrm>
    </dsp:sp>
    <dsp:sp modelId="{C9C86242-4C60-465F-9446-B8C646E95754}">
      <dsp:nvSpPr>
        <dsp:cNvPr id="0" name=""/>
        <dsp:cNvSpPr/>
      </dsp:nvSpPr>
      <dsp:spPr>
        <a:xfrm>
          <a:off x="3018817" y="1930448"/>
          <a:ext cx="2888905" cy="12043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kern="1200">
              <a:latin typeface="Arial" panose="020B0604020202020204" pitchFamily="34" charset="0"/>
              <a:cs typeface="Arial" panose="020B0604020202020204" pitchFamily="34" charset="0"/>
            </a:rPr>
            <a:t>i) </a:t>
          </a:r>
          <a:r>
            <a:rPr lang="es-PE" sz="1400" b="1" i="0" kern="1200">
              <a:latin typeface="Arial" panose="020B0604020202020204" pitchFamily="34" charset="0"/>
              <a:cs typeface="Arial" panose="020B0604020202020204" pitchFamily="34" charset="0"/>
            </a:rPr>
            <a:t>C</a:t>
          </a:r>
          <a:r>
            <a:rPr lang="es-ES" sz="1400" b="1" i="0" kern="1200">
              <a:latin typeface="Arial" panose="020B0604020202020204" pitchFamily="34" charset="0"/>
              <a:cs typeface="Arial" panose="020B0604020202020204" pitchFamily="34" charset="0"/>
            </a:rPr>
            <a:t>ondiciones objetivas de punibilidad.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0" kern="1200">
              <a:latin typeface="Arial" panose="020B0604020202020204" pitchFamily="34" charset="0"/>
              <a:cs typeface="Arial" panose="020B0604020202020204" pitchFamily="34" charset="0"/>
            </a:rPr>
            <a:t>ii) Excusas absolutorias</a:t>
          </a:r>
          <a:endParaRPr lang="es-PE" sz="1400" b="1" i="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54093" y="1965724"/>
        <a:ext cx="2818353" cy="1133847"/>
      </dsp:txXfrm>
    </dsp:sp>
    <dsp:sp modelId="{9C4F72CB-A455-413A-8984-77B1CE370B20}">
      <dsp:nvSpPr>
        <dsp:cNvPr id="0" name=""/>
        <dsp:cNvSpPr/>
      </dsp:nvSpPr>
      <dsp:spPr>
        <a:xfrm>
          <a:off x="5907723" y="2519191"/>
          <a:ext cx="594137" cy="26912"/>
        </a:xfrm>
        <a:custGeom>
          <a:avLst/>
          <a:gdLst/>
          <a:ahLst/>
          <a:cxnLst/>
          <a:rect l="0" t="0" r="0" b="0"/>
          <a:pathLst>
            <a:path>
              <a:moveTo>
                <a:pt x="0" y="13456"/>
              </a:moveTo>
              <a:lnTo>
                <a:pt x="594137" y="134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4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89938" y="2517794"/>
        <a:ext cx="29706" cy="29706"/>
      </dsp:txXfrm>
    </dsp:sp>
    <dsp:sp modelId="{3FEE49AC-51E5-4850-B38B-C7CA16045611}">
      <dsp:nvSpPr>
        <dsp:cNvPr id="0" name=""/>
        <dsp:cNvSpPr/>
      </dsp:nvSpPr>
      <dsp:spPr>
        <a:xfrm>
          <a:off x="6501861" y="2010805"/>
          <a:ext cx="2473262" cy="104368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kern="1200" dirty="0">
              <a:latin typeface="Arial" panose="020B0604020202020204" pitchFamily="34" charset="0"/>
              <a:cs typeface="Arial" panose="020B0604020202020204" pitchFamily="34" charset="0"/>
            </a:rPr>
            <a:t>NO SON COMUNICABLE A LOS DEMAS AUTORES Y PARTICIPES </a:t>
          </a:r>
        </a:p>
      </dsp:txBody>
      <dsp:txXfrm>
        <a:off x="6532429" y="2041373"/>
        <a:ext cx="2412126" cy="982548"/>
      </dsp:txXfrm>
    </dsp:sp>
    <dsp:sp modelId="{6361F1F0-72C2-4C85-AF1B-0E1D3E3F390C}">
      <dsp:nvSpPr>
        <dsp:cNvPr id="0" name=""/>
        <dsp:cNvSpPr/>
      </dsp:nvSpPr>
      <dsp:spPr>
        <a:xfrm>
          <a:off x="9078" y="3361310"/>
          <a:ext cx="2450432" cy="960980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kern="1200">
              <a:latin typeface="Arial" panose="020B0604020202020204" pitchFamily="34" charset="0"/>
              <a:cs typeface="Arial" panose="020B0604020202020204" pitchFamily="34" charset="0"/>
            </a:rPr>
            <a:t>EL INJUSTO PENAL</a:t>
          </a:r>
        </a:p>
      </dsp:txBody>
      <dsp:txXfrm>
        <a:off x="37224" y="3389456"/>
        <a:ext cx="2394140" cy="904688"/>
      </dsp:txXfrm>
    </dsp:sp>
    <dsp:sp modelId="{C53FF7C2-A21A-4311-B6D4-840A8CCBB2ED}">
      <dsp:nvSpPr>
        <dsp:cNvPr id="0" name=""/>
        <dsp:cNvSpPr/>
      </dsp:nvSpPr>
      <dsp:spPr>
        <a:xfrm>
          <a:off x="2459510" y="3828344"/>
          <a:ext cx="594137" cy="26912"/>
        </a:xfrm>
        <a:custGeom>
          <a:avLst/>
          <a:gdLst/>
          <a:ahLst/>
          <a:cxnLst/>
          <a:rect l="0" t="0" r="0" b="0"/>
          <a:pathLst>
            <a:path>
              <a:moveTo>
                <a:pt x="0" y="13456"/>
              </a:moveTo>
              <a:lnTo>
                <a:pt x="594137" y="134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4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1726" y="3826947"/>
        <a:ext cx="29706" cy="29706"/>
      </dsp:txXfrm>
    </dsp:sp>
    <dsp:sp modelId="{460D4CA5-8865-41F2-B3EA-A3DA60053B27}">
      <dsp:nvSpPr>
        <dsp:cNvPr id="0" name=""/>
        <dsp:cNvSpPr/>
      </dsp:nvSpPr>
      <dsp:spPr>
        <a:xfrm>
          <a:off x="3053648" y="3246247"/>
          <a:ext cx="2834542" cy="11911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kern="1200">
              <a:latin typeface="Arial" panose="020B0604020202020204" pitchFamily="34" charset="0"/>
              <a:cs typeface="Arial" panose="020B0604020202020204" pitchFamily="34" charset="0"/>
            </a:rPr>
            <a:t>supuesto de hecho contrario al ordenamiento juridico</a:t>
          </a:r>
        </a:p>
      </dsp:txBody>
      <dsp:txXfrm>
        <a:off x="3088534" y="3281133"/>
        <a:ext cx="2764770" cy="1121333"/>
      </dsp:txXfrm>
    </dsp:sp>
    <dsp:sp modelId="{736E7139-7FB4-4FC8-B1A2-4E9739025F12}">
      <dsp:nvSpPr>
        <dsp:cNvPr id="0" name=""/>
        <dsp:cNvSpPr/>
      </dsp:nvSpPr>
      <dsp:spPr>
        <a:xfrm>
          <a:off x="5888191" y="3828344"/>
          <a:ext cx="594137" cy="26912"/>
        </a:xfrm>
        <a:custGeom>
          <a:avLst/>
          <a:gdLst/>
          <a:ahLst/>
          <a:cxnLst/>
          <a:rect l="0" t="0" r="0" b="0"/>
          <a:pathLst>
            <a:path>
              <a:moveTo>
                <a:pt x="0" y="13456"/>
              </a:moveTo>
              <a:lnTo>
                <a:pt x="594137" y="134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4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70406" y="3826947"/>
        <a:ext cx="29706" cy="29706"/>
      </dsp:txXfrm>
    </dsp:sp>
    <dsp:sp modelId="{500BFA06-A153-4D3A-9E6C-A7C628DAA494}">
      <dsp:nvSpPr>
        <dsp:cNvPr id="0" name=""/>
        <dsp:cNvSpPr/>
      </dsp:nvSpPr>
      <dsp:spPr>
        <a:xfrm>
          <a:off x="6482328" y="3337117"/>
          <a:ext cx="2466414" cy="1009365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kern="1200" dirty="0">
              <a:latin typeface="Arial" panose="020B0604020202020204" pitchFamily="34" charset="0"/>
              <a:cs typeface="Arial" panose="020B0604020202020204" pitchFamily="34" charset="0"/>
            </a:rPr>
            <a:t>ES COMUNICABLE A TODOS LOS AUTORES Y PARTICIPES INTERVINIENTES </a:t>
          </a:r>
        </a:p>
      </dsp:txBody>
      <dsp:txXfrm>
        <a:off x="6511891" y="3366680"/>
        <a:ext cx="2407288" cy="95023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557FF-1996-42FF-9E5D-49F089565C08}">
      <dsp:nvSpPr>
        <dsp:cNvPr id="0" name=""/>
        <dsp:cNvSpPr/>
      </dsp:nvSpPr>
      <dsp:spPr>
        <a:xfrm>
          <a:off x="2549367" y="1102655"/>
          <a:ext cx="1512159" cy="276127"/>
        </a:xfrm>
        <a:custGeom>
          <a:avLst/>
          <a:gdLst/>
          <a:ahLst/>
          <a:cxnLst/>
          <a:rect l="0" t="0" r="0" b="0"/>
          <a:pathLst>
            <a:path>
              <a:moveTo>
                <a:pt x="0" y="276127"/>
              </a:moveTo>
              <a:lnTo>
                <a:pt x="1512159" y="276127"/>
              </a:lnTo>
              <a:lnTo>
                <a:pt x="151215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33BC8-8469-447E-9DD9-E32E778BBF9B}">
      <dsp:nvSpPr>
        <dsp:cNvPr id="0" name=""/>
        <dsp:cNvSpPr/>
      </dsp:nvSpPr>
      <dsp:spPr>
        <a:xfrm>
          <a:off x="2549367" y="1378783"/>
          <a:ext cx="3457601" cy="5057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63051" y="0"/>
              </a:lnTo>
              <a:lnTo>
                <a:pt x="3163051" y="505757"/>
              </a:lnTo>
              <a:lnTo>
                <a:pt x="3457601" y="505757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DF647D-8C99-481E-9F74-81E9970D7A7E}">
      <dsp:nvSpPr>
        <dsp:cNvPr id="0" name=""/>
        <dsp:cNvSpPr/>
      </dsp:nvSpPr>
      <dsp:spPr>
        <a:xfrm>
          <a:off x="2549367" y="769659"/>
          <a:ext cx="3462785" cy="609124"/>
        </a:xfrm>
        <a:custGeom>
          <a:avLst/>
          <a:gdLst/>
          <a:ahLst/>
          <a:cxnLst/>
          <a:rect l="0" t="0" r="0" b="0"/>
          <a:pathLst>
            <a:path>
              <a:moveTo>
                <a:pt x="0" y="609124"/>
              </a:moveTo>
              <a:lnTo>
                <a:pt x="3168235" y="609124"/>
              </a:lnTo>
              <a:lnTo>
                <a:pt x="3168235" y="0"/>
              </a:lnTo>
              <a:lnTo>
                <a:pt x="3462785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54F600-D26A-4D4C-9873-388546D605FA}">
      <dsp:nvSpPr>
        <dsp:cNvPr id="0" name=""/>
        <dsp:cNvSpPr/>
      </dsp:nvSpPr>
      <dsp:spPr>
        <a:xfrm>
          <a:off x="179773" y="1023093"/>
          <a:ext cx="2369593" cy="711379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DELITOS DE DOMINIO</a:t>
          </a:r>
        </a:p>
      </dsp:txBody>
      <dsp:txXfrm>
        <a:off x="179773" y="1023093"/>
        <a:ext cx="2369593" cy="711379"/>
      </dsp:txXfrm>
    </dsp:sp>
    <dsp:sp modelId="{5C2FD797-80FD-4B89-9C77-39A0D8096940}">
      <dsp:nvSpPr>
        <dsp:cNvPr id="0" name=""/>
        <dsp:cNvSpPr/>
      </dsp:nvSpPr>
      <dsp:spPr>
        <a:xfrm>
          <a:off x="6012152" y="401477"/>
          <a:ext cx="1859138" cy="73636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kern="1200" dirty="0">
              <a:solidFill>
                <a:schemeClr val="tx1"/>
              </a:solidFill>
              <a:effectLst/>
            </a:rPr>
            <a:t>Delitos comune</a:t>
          </a:r>
          <a:r>
            <a:rPr lang="es-PE" sz="1800" b="1" kern="1200" dirty="0">
              <a:solidFill>
                <a:schemeClr val="tx1"/>
              </a:solidFill>
            </a:rPr>
            <a:t>s</a:t>
          </a:r>
        </a:p>
      </dsp:txBody>
      <dsp:txXfrm>
        <a:off x="6012152" y="401477"/>
        <a:ext cx="1859138" cy="736363"/>
      </dsp:txXfrm>
    </dsp:sp>
    <dsp:sp modelId="{77260823-9D00-4011-9994-9B7149920800}">
      <dsp:nvSpPr>
        <dsp:cNvPr id="0" name=""/>
        <dsp:cNvSpPr/>
      </dsp:nvSpPr>
      <dsp:spPr>
        <a:xfrm>
          <a:off x="6006968" y="1460498"/>
          <a:ext cx="1879639" cy="848085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b="1" kern="1200" dirty="0">
              <a:solidFill>
                <a:schemeClr val="tx1"/>
              </a:solidFill>
            </a:rPr>
            <a:t>Delitos especiales</a:t>
          </a:r>
        </a:p>
      </dsp:txBody>
      <dsp:txXfrm>
        <a:off x="6006968" y="1460498"/>
        <a:ext cx="1879639" cy="848085"/>
      </dsp:txXfrm>
    </dsp:sp>
    <dsp:sp modelId="{9F66AF35-45A8-4899-BD7E-A62CA4F49C05}">
      <dsp:nvSpPr>
        <dsp:cNvPr id="0" name=""/>
        <dsp:cNvSpPr/>
      </dsp:nvSpPr>
      <dsp:spPr>
        <a:xfrm>
          <a:off x="2919969" y="231868"/>
          <a:ext cx="2283113" cy="870787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NORMA DE PROHIBICIÓN</a:t>
          </a:r>
          <a:endParaRPr lang="es-PE" sz="1400" b="1" kern="1200" dirty="0">
            <a:solidFill>
              <a:srgbClr val="FF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19969" y="231868"/>
        <a:ext cx="2283113" cy="87078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5AAA0-4DFD-4C57-939B-B673449D1DF1}">
      <dsp:nvSpPr>
        <dsp:cNvPr id="0" name=""/>
        <dsp:cNvSpPr/>
      </dsp:nvSpPr>
      <dsp:spPr>
        <a:xfrm>
          <a:off x="2305237" y="878885"/>
          <a:ext cx="11453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12720"/>
              </a:moveTo>
              <a:lnTo>
                <a:pt x="1145341" y="112720"/>
              </a:lnTo>
              <a:lnTo>
                <a:pt x="1145341" y="457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5DA2DC-1E27-4AC1-B9F9-70D3F87F2923}">
      <dsp:nvSpPr>
        <dsp:cNvPr id="0" name=""/>
        <dsp:cNvSpPr/>
      </dsp:nvSpPr>
      <dsp:spPr>
        <a:xfrm>
          <a:off x="6182704" y="1808254"/>
          <a:ext cx="294549" cy="316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7274" y="0"/>
              </a:lnTo>
              <a:lnTo>
                <a:pt x="147274" y="316640"/>
              </a:lnTo>
              <a:lnTo>
                <a:pt x="294549" y="3166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39E8C2-C7D4-484E-B075-C11F1A75967D}">
      <dsp:nvSpPr>
        <dsp:cNvPr id="0" name=""/>
        <dsp:cNvSpPr/>
      </dsp:nvSpPr>
      <dsp:spPr>
        <a:xfrm>
          <a:off x="6182704" y="1491613"/>
          <a:ext cx="294549" cy="316640"/>
        </a:xfrm>
        <a:custGeom>
          <a:avLst/>
          <a:gdLst/>
          <a:ahLst/>
          <a:cxnLst/>
          <a:rect l="0" t="0" r="0" b="0"/>
          <a:pathLst>
            <a:path>
              <a:moveTo>
                <a:pt x="0" y="316640"/>
              </a:moveTo>
              <a:lnTo>
                <a:pt x="147274" y="316640"/>
              </a:lnTo>
              <a:lnTo>
                <a:pt x="147274" y="0"/>
              </a:lnTo>
              <a:lnTo>
                <a:pt x="294549" y="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E08A0E-DD81-4246-B7F2-3904569B18A9}">
      <dsp:nvSpPr>
        <dsp:cNvPr id="0" name=""/>
        <dsp:cNvSpPr/>
      </dsp:nvSpPr>
      <dsp:spPr>
        <a:xfrm>
          <a:off x="2305237" y="991605"/>
          <a:ext cx="2404718" cy="816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57444" y="0"/>
              </a:lnTo>
              <a:lnTo>
                <a:pt x="2257444" y="816649"/>
              </a:lnTo>
              <a:lnTo>
                <a:pt x="2404718" y="8166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40F231-2450-4E17-8E4A-4D545CE7D7DF}">
      <dsp:nvSpPr>
        <dsp:cNvPr id="0" name=""/>
        <dsp:cNvSpPr/>
      </dsp:nvSpPr>
      <dsp:spPr>
        <a:xfrm>
          <a:off x="2305237" y="945885"/>
          <a:ext cx="23720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24793" y="45720"/>
              </a:lnTo>
              <a:lnTo>
                <a:pt x="2224793" y="45720"/>
              </a:lnTo>
              <a:lnTo>
                <a:pt x="2372068" y="457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5A0408-32AC-44B4-8AFA-9399EF62715E}">
      <dsp:nvSpPr>
        <dsp:cNvPr id="0" name=""/>
        <dsp:cNvSpPr/>
      </dsp:nvSpPr>
      <dsp:spPr>
        <a:xfrm>
          <a:off x="2305237" y="406149"/>
          <a:ext cx="2440226" cy="585456"/>
        </a:xfrm>
        <a:custGeom>
          <a:avLst/>
          <a:gdLst/>
          <a:ahLst/>
          <a:cxnLst/>
          <a:rect l="0" t="0" r="0" b="0"/>
          <a:pathLst>
            <a:path>
              <a:moveTo>
                <a:pt x="0" y="585456"/>
              </a:moveTo>
              <a:lnTo>
                <a:pt x="2292952" y="585456"/>
              </a:lnTo>
              <a:lnTo>
                <a:pt x="2292952" y="0"/>
              </a:lnTo>
              <a:lnTo>
                <a:pt x="2440226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491D71-531E-4CED-A8C4-FA27C550AA6E}">
      <dsp:nvSpPr>
        <dsp:cNvPr id="0" name=""/>
        <dsp:cNvSpPr/>
      </dsp:nvSpPr>
      <dsp:spPr>
        <a:xfrm>
          <a:off x="207203" y="661295"/>
          <a:ext cx="2098033" cy="660621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/>
            <a:t>DELITOS DE DEBERES ESPECIALES</a:t>
          </a:r>
          <a:endParaRPr lang="es-PE" sz="1500" b="1" kern="1200" dirty="0"/>
        </a:p>
      </dsp:txBody>
      <dsp:txXfrm>
        <a:off x="207203" y="661295"/>
        <a:ext cx="2098033" cy="660621"/>
      </dsp:txXfrm>
    </dsp:sp>
    <dsp:sp modelId="{6FBD69CC-AA71-4C99-AB0C-D3B94507B609}">
      <dsp:nvSpPr>
        <dsp:cNvPr id="0" name=""/>
        <dsp:cNvSpPr/>
      </dsp:nvSpPr>
      <dsp:spPr>
        <a:xfrm>
          <a:off x="4745464" y="181555"/>
          <a:ext cx="2743539" cy="449188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Arial" panose="020B0604020202020204" pitchFamily="34" charset="0"/>
              <a:cs typeface="Arial" panose="020B0604020202020204" pitchFamily="34" charset="0"/>
            </a:rPr>
            <a:t>DELITOS DE DEBERES ESPECIALES  </a:t>
          </a:r>
          <a:endParaRPr lang="es-PE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45464" y="181555"/>
        <a:ext cx="2743539" cy="449188"/>
      </dsp:txXfrm>
    </dsp:sp>
    <dsp:sp modelId="{F9F88C41-48AD-4267-B2D5-E5A6ECD25E06}">
      <dsp:nvSpPr>
        <dsp:cNvPr id="0" name=""/>
        <dsp:cNvSpPr/>
      </dsp:nvSpPr>
      <dsp:spPr>
        <a:xfrm>
          <a:off x="4677305" y="767012"/>
          <a:ext cx="2699946" cy="449188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atin typeface="Arial" panose="020B0604020202020204" pitchFamily="34" charset="0"/>
              <a:cs typeface="Arial" panose="020B0604020202020204" pitchFamily="34" charset="0"/>
            </a:rPr>
            <a:t>DELITOS DE DEBERES CON COMPONENTES DE DOMINIO</a:t>
          </a:r>
          <a:endParaRPr lang="es-PE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77305" y="767012"/>
        <a:ext cx="2699946" cy="449188"/>
      </dsp:txXfrm>
    </dsp:sp>
    <dsp:sp modelId="{618755EA-0254-4D6A-B48E-4F3B24697891}">
      <dsp:nvSpPr>
        <dsp:cNvPr id="0" name=""/>
        <dsp:cNvSpPr/>
      </dsp:nvSpPr>
      <dsp:spPr>
        <a:xfrm>
          <a:off x="4709956" y="1583660"/>
          <a:ext cx="1472748" cy="449188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/>
            <a:t>DELITOS OMISIVOS </a:t>
          </a:r>
          <a:endParaRPr lang="es-PE" sz="1500" b="1" kern="1200" dirty="0"/>
        </a:p>
      </dsp:txBody>
      <dsp:txXfrm>
        <a:off x="4709956" y="1583660"/>
        <a:ext cx="1472748" cy="449188"/>
      </dsp:txXfrm>
    </dsp:sp>
    <dsp:sp modelId="{AA00AC63-FB26-424A-95C0-A1E5DD302729}">
      <dsp:nvSpPr>
        <dsp:cNvPr id="0" name=""/>
        <dsp:cNvSpPr/>
      </dsp:nvSpPr>
      <dsp:spPr>
        <a:xfrm>
          <a:off x="6477254" y="1267019"/>
          <a:ext cx="1472748" cy="449188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/>
            <a:t>Omisión propia</a:t>
          </a:r>
          <a:endParaRPr lang="es-PE" sz="1500" b="1" kern="1200" dirty="0"/>
        </a:p>
      </dsp:txBody>
      <dsp:txXfrm>
        <a:off x="6477254" y="1267019"/>
        <a:ext cx="1472748" cy="449188"/>
      </dsp:txXfrm>
    </dsp:sp>
    <dsp:sp modelId="{DA1B882F-CB65-4AB2-B318-DFF04B5E8CC4}">
      <dsp:nvSpPr>
        <dsp:cNvPr id="0" name=""/>
        <dsp:cNvSpPr/>
      </dsp:nvSpPr>
      <dsp:spPr>
        <a:xfrm>
          <a:off x="6477254" y="1900301"/>
          <a:ext cx="1472748" cy="449188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/>
            <a:t>Omisión impropia</a:t>
          </a:r>
          <a:endParaRPr lang="es-PE" sz="1500" b="1" kern="1200" dirty="0"/>
        </a:p>
      </dsp:txBody>
      <dsp:txXfrm>
        <a:off x="6477254" y="1900301"/>
        <a:ext cx="1472748" cy="449188"/>
      </dsp:txXfrm>
    </dsp:sp>
    <dsp:sp modelId="{8CD5DCC9-D78E-4428-AE70-18E4F852215B}">
      <dsp:nvSpPr>
        <dsp:cNvPr id="0" name=""/>
        <dsp:cNvSpPr/>
      </dsp:nvSpPr>
      <dsp:spPr>
        <a:xfrm>
          <a:off x="2485752" y="475417"/>
          <a:ext cx="1929654" cy="4491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NORMA DE MANDATO</a:t>
          </a:r>
          <a:endParaRPr lang="es-PE" sz="1400" b="1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85752" y="475417"/>
        <a:ext cx="1929654" cy="44918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A145A6-B115-48CD-8DF9-AB9444DA8406}">
      <dsp:nvSpPr>
        <dsp:cNvPr id="0" name=""/>
        <dsp:cNvSpPr/>
      </dsp:nvSpPr>
      <dsp:spPr>
        <a:xfrm>
          <a:off x="-3059001" y="-470996"/>
          <a:ext cx="3648950" cy="3648950"/>
        </a:xfrm>
        <a:prstGeom prst="blockArc">
          <a:avLst>
            <a:gd name="adj1" fmla="val 18900000"/>
            <a:gd name="adj2" fmla="val 2700000"/>
            <a:gd name="adj3" fmla="val 59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919B3-ED95-469E-ABB4-D1E8F076BC5C}">
      <dsp:nvSpPr>
        <dsp:cNvPr id="0" name=""/>
        <dsp:cNvSpPr/>
      </dsp:nvSpPr>
      <dsp:spPr>
        <a:xfrm>
          <a:off x="379328" y="270695"/>
          <a:ext cx="5491635" cy="541391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2972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Según el lugar que ocupan en la escala jerárquica que constituye su sistema</a:t>
          </a:r>
          <a:endParaRPr lang="es-PE" sz="1600" kern="1200" dirty="0"/>
        </a:p>
      </dsp:txBody>
      <dsp:txXfrm>
        <a:off x="379328" y="270695"/>
        <a:ext cx="5491635" cy="541391"/>
      </dsp:txXfrm>
    </dsp:sp>
    <dsp:sp modelId="{0C8D8D6A-AA64-4529-A760-E24A4D99A482}">
      <dsp:nvSpPr>
        <dsp:cNvPr id="0" name=""/>
        <dsp:cNvSpPr/>
      </dsp:nvSpPr>
      <dsp:spPr>
        <a:xfrm>
          <a:off x="40958" y="203021"/>
          <a:ext cx="676739" cy="6767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38ECC-B44D-415F-90E7-F4726E705948}">
      <dsp:nvSpPr>
        <dsp:cNvPr id="0" name=""/>
        <dsp:cNvSpPr/>
      </dsp:nvSpPr>
      <dsp:spPr>
        <a:xfrm>
          <a:off x="576123" y="1082782"/>
          <a:ext cx="5294839" cy="541391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2972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kern="1200" dirty="0"/>
            <a:t>Según la extensión del precepto </a:t>
          </a:r>
        </a:p>
      </dsp:txBody>
      <dsp:txXfrm>
        <a:off x="576123" y="1082782"/>
        <a:ext cx="5294839" cy="541391"/>
      </dsp:txXfrm>
    </dsp:sp>
    <dsp:sp modelId="{3DB0B4A9-7614-4A8B-8F08-321420BE22F5}">
      <dsp:nvSpPr>
        <dsp:cNvPr id="0" name=""/>
        <dsp:cNvSpPr/>
      </dsp:nvSpPr>
      <dsp:spPr>
        <a:xfrm>
          <a:off x="237754" y="1015108"/>
          <a:ext cx="676739" cy="6767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24E257-B684-4362-82ED-10333835FDC3}">
      <dsp:nvSpPr>
        <dsp:cNvPr id="0" name=""/>
        <dsp:cNvSpPr/>
      </dsp:nvSpPr>
      <dsp:spPr>
        <a:xfrm>
          <a:off x="379328" y="1894869"/>
          <a:ext cx="5491635" cy="541391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29729" tIns="40640" rIns="40640" bIns="4064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b="1" kern="1200" dirty="0">
              <a:solidFill>
                <a:srgbClr val="FF0000"/>
              </a:solidFill>
            </a:rPr>
            <a:t>Según la forma de expresión del precepto</a:t>
          </a:r>
          <a:endParaRPr lang="es-PE" sz="1600" b="1" u="sng" kern="1200" dirty="0">
            <a:solidFill>
              <a:srgbClr val="FF0000"/>
            </a:solidFill>
          </a:endParaRPr>
        </a:p>
      </dsp:txBody>
      <dsp:txXfrm>
        <a:off x="379328" y="1894869"/>
        <a:ext cx="5491635" cy="541391"/>
      </dsp:txXfrm>
    </dsp:sp>
    <dsp:sp modelId="{3DCDD691-E0B8-4167-B3FC-FC14D2C53E8C}">
      <dsp:nvSpPr>
        <dsp:cNvPr id="0" name=""/>
        <dsp:cNvSpPr/>
      </dsp:nvSpPr>
      <dsp:spPr>
        <a:xfrm>
          <a:off x="40958" y="1827195"/>
          <a:ext cx="676739" cy="6767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A145A6-B115-48CD-8DF9-AB9444DA8406}">
      <dsp:nvSpPr>
        <dsp:cNvPr id="0" name=""/>
        <dsp:cNvSpPr/>
      </dsp:nvSpPr>
      <dsp:spPr>
        <a:xfrm>
          <a:off x="-2700915" y="-416557"/>
          <a:ext cx="3223568" cy="3223568"/>
        </a:xfrm>
        <a:prstGeom prst="blockArc">
          <a:avLst>
            <a:gd name="adj1" fmla="val 18900000"/>
            <a:gd name="adj2" fmla="val 2700000"/>
            <a:gd name="adj3" fmla="val 67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919B3-ED95-469E-ABB4-D1E8F076BC5C}">
      <dsp:nvSpPr>
        <dsp:cNvPr id="0" name=""/>
        <dsp:cNvSpPr/>
      </dsp:nvSpPr>
      <dsp:spPr>
        <a:xfrm>
          <a:off x="274354" y="183778"/>
          <a:ext cx="5360145" cy="36774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91899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30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  N</a:t>
          </a:r>
          <a:r>
            <a:rPr lang="es-ES" sz="13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ormas de derecho público.</a:t>
          </a:r>
          <a:endParaRPr lang="es-PE" sz="1300" kern="1200" dirty="0"/>
        </a:p>
      </dsp:txBody>
      <dsp:txXfrm>
        <a:off x="274354" y="183778"/>
        <a:ext cx="5360145" cy="367747"/>
      </dsp:txXfrm>
    </dsp:sp>
    <dsp:sp modelId="{0C8D8D6A-AA64-4529-A760-E24A4D99A482}">
      <dsp:nvSpPr>
        <dsp:cNvPr id="0" name=""/>
        <dsp:cNvSpPr/>
      </dsp:nvSpPr>
      <dsp:spPr>
        <a:xfrm>
          <a:off x="44512" y="137809"/>
          <a:ext cx="459684" cy="4596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38ECC-B44D-415F-90E7-F4726E705948}">
      <dsp:nvSpPr>
        <dsp:cNvPr id="0" name=""/>
        <dsp:cNvSpPr/>
      </dsp:nvSpPr>
      <dsp:spPr>
        <a:xfrm>
          <a:off x="485192" y="735494"/>
          <a:ext cx="5149307" cy="36774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91899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300" kern="1200" dirty="0"/>
            <a:t>    N</a:t>
          </a:r>
          <a:r>
            <a:rPr lang="es-ES" sz="13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ormas genéricas e individuales.</a:t>
          </a:r>
          <a:endParaRPr lang="es-PE" sz="1300" kern="1200" dirty="0"/>
        </a:p>
      </dsp:txBody>
      <dsp:txXfrm>
        <a:off x="485192" y="735494"/>
        <a:ext cx="5149307" cy="367747"/>
      </dsp:txXfrm>
    </dsp:sp>
    <dsp:sp modelId="{3DB0B4A9-7614-4A8B-8F08-321420BE22F5}">
      <dsp:nvSpPr>
        <dsp:cNvPr id="0" name=""/>
        <dsp:cNvSpPr/>
      </dsp:nvSpPr>
      <dsp:spPr>
        <a:xfrm>
          <a:off x="255350" y="689526"/>
          <a:ext cx="459684" cy="4596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2F3DB8-0854-449C-9C88-0C4CE85FA710}">
      <dsp:nvSpPr>
        <dsp:cNvPr id="0" name=""/>
        <dsp:cNvSpPr/>
      </dsp:nvSpPr>
      <dsp:spPr>
        <a:xfrm>
          <a:off x="485192" y="1287211"/>
          <a:ext cx="5149307" cy="36774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91899" tIns="33020" rIns="33020" bIns="33020" numCol="1" spcCol="1270" anchor="ctr" anchorCtr="0">
          <a:noAutofit/>
        </a:bodyPr>
        <a:lstStyle/>
        <a:p>
          <a:pPr marL="0" lvl="0" indent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300" kern="1200" dirty="0"/>
            <a:t> N</a:t>
          </a:r>
          <a:r>
            <a:rPr lang="es-ES" sz="13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ormas legislativas, consuetudinarias y jurisprudenciales.</a:t>
          </a:r>
          <a:endParaRPr lang="es-PE" sz="1300" kern="1200" dirty="0"/>
        </a:p>
      </dsp:txBody>
      <dsp:txXfrm>
        <a:off x="485192" y="1287211"/>
        <a:ext cx="5149307" cy="367747"/>
      </dsp:txXfrm>
    </dsp:sp>
    <dsp:sp modelId="{8C149091-17BB-4A35-ADE7-8C6467B4F028}">
      <dsp:nvSpPr>
        <dsp:cNvPr id="0" name=""/>
        <dsp:cNvSpPr/>
      </dsp:nvSpPr>
      <dsp:spPr>
        <a:xfrm>
          <a:off x="255350" y="1241242"/>
          <a:ext cx="459684" cy="4596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D7204A-D710-4773-ADCA-DF3653E5B61E}">
      <dsp:nvSpPr>
        <dsp:cNvPr id="0" name=""/>
        <dsp:cNvSpPr/>
      </dsp:nvSpPr>
      <dsp:spPr>
        <a:xfrm>
          <a:off x="274354" y="1838927"/>
          <a:ext cx="5360145" cy="367747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91899" tIns="33020" rIns="33020" bIns="33020" numCol="1" spcCol="1270" anchor="ctr" anchorCtr="0">
          <a:noAutofit/>
        </a:bodyPr>
        <a:lstStyle/>
        <a:p>
          <a:pPr marL="0" lvl="0" indent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300" b="1" kern="1200" dirty="0">
              <a:solidFill>
                <a:srgbClr val="FF0000"/>
              </a:solidFill>
            </a:rPr>
            <a:t>   N</a:t>
          </a:r>
          <a:r>
            <a:rPr lang="es-ES" sz="1300" b="1" kern="1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ormas positivas o permisivas y normas prohibitivas o negativas.</a:t>
          </a:r>
          <a:endParaRPr lang="es-PE" sz="1300" b="1" u="sng" kern="1200" dirty="0">
            <a:solidFill>
              <a:srgbClr val="FF0000"/>
            </a:solidFill>
          </a:endParaRPr>
        </a:p>
      </dsp:txBody>
      <dsp:txXfrm>
        <a:off x="274354" y="1838927"/>
        <a:ext cx="5360145" cy="367747"/>
      </dsp:txXfrm>
    </dsp:sp>
    <dsp:sp modelId="{3DCDD691-E0B8-4167-B3FC-FC14D2C53E8C}">
      <dsp:nvSpPr>
        <dsp:cNvPr id="0" name=""/>
        <dsp:cNvSpPr/>
      </dsp:nvSpPr>
      <dsp:spPr>
        <a:xfrm>
          <a:off x="44512" y="1792959"/>
          <a:ext cx="459684" cy="4596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72F612-B579-4580-A266-D4DCD07E4845}">
      <dsp:nvSpPr>
        <dsp:cNvPr id="0" name=""/>
        <dsp:cNvSpPr/>
      </dsp:nvSpPr>
      <dsp:spPr>
        <a:xfrm>
          <a:off x="100004" y="694059"/>
          <a:ext cx="1237898" cy="1237898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>
              <a:solidFill>
                <a:schemeClr val="tx1"/>
              </a:solidFill>
            </a:rPr>
            <a:t>Deber de </a:t>
          </a:r>
          <a:r>
            <a:rPr lang="es-ES" sz="1300" b="1" kern="1200" dirty="0">
              <a:solidFill>
                <a:srgbClr val="FF0000"/>
              </a:solidFill>
            </a:rPr>
            <a:t>salvamento</a:t>
          </a:r>
          <a:endParaRPr lang="es-PE" sz="1300" b="1" kern="1200" dirty="0">
            <a:solidFill>
              <a:srgbClr val="FF0000"/>
            </a:solidFill>
          </a:endParaRPr>
        </a:p>
      </dsp:txBody>
      <dsp:txXfrm>
        <a:off x="281290" y="875345"/>
        <a:ext cx="875326" cy="875326"/>
      </dsp:txXfrm>
    </dsp:sp>
    <dsp:sp modelId="{2742B9A6-8CC3-4E56-B167-DA23C5337F61}">
      <dsp:nvSpPr>
        <dsp:cNvPr id="0" name=""/>
        <dsp:cNvSpPr/>
      </dsp:nvSpPr>
      <dsp:spPr>
        <a:xfrm>
          <a:off x="341298" y="1935921"/>
          <a:ext cx="717981" cy="717981"/>
        </a:xfrm>
        <a:prstGeom prst="mathPlus">
          <a:avLst/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100" kern="1200"/>
        </a:p>
      </dsp:txBody>
      <dsp:txXfrm>
        <a:off x="436466" y="2210477"/>
        <a:ext cx="527645" cy="168869"/>
      </dsp:txXfrm>
    </dsp:sp>
    <dsp:sp modelId="{12BE88CC-380D-49DB-82F4-3BB0FCA20A89}">
      <dsp:nvSpPr>
        <dsp:cNvPr id="0" name=""/>
        <dsp:cNvSpPr/>
      </dsp:nvSpPr>
      <dsp:spPr>
        <a:xfrm>
          <a:off x="161960" y="2613383"/>
          <a:ext cx="1237898" cy="1237898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>
              <a:solidFill>
                <a:schemeClr val="tx1"/>
              </a:solidFill>
            </a:rPr>
            <a:t>Deber de </a:t>
          </a:r>
          <a:r>
            <a:rPr lang="es-ES" sz="1300" b="1" kern="1200" dirty="0">
              <a:solidFill>
                <a:srgbClr val="FF0000"/>
              </a:solidFill>
            </a:rPr>
            <a:t>fomento</a:t>
          </a:r>
          <a:endParaRPr lang="es-PE" sz="1300" b="1" kern="1200" dirty="0">
            <a:solidFill>
              <a:srgbClr val="FF0000"/>
            </a:solidFill>
          </a:endParaRPr>
        </a:p>
      </dsp:txBody>
      <dsp:txXfrm>
        <a:off x="343246" y="2794669"/>
        <a:ext cx="875326" cy="875326"/>
      </dsp:txXfrm>
    </dsp:sp>
    <dsp:sp modelId="{F9328941-17A2-4083-A2E4-FD4D13C63675}">
      <dsp:nvSpPr>
        <dsp:cNvPr id="0" name=""/>
        <dsp:cNvSpPr/>
      </dsp:nvSpPr>
      <dsp:spPr>
        <a:xfrm rot="21413042">
          <a:off x="1290634" y="2153015"/>
          <a:ext cx="472320" cy="284472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100" kern="1200"/>
        </a:p>
      </dsp:txBody>
      <dsp:txXfrm>
        <a:off x="1290697" y="2212228"/>
        <a:ext cx="386978" cy="170684"/>
      </dsp:txXfrm>
    </dsp:sp>
    <dsp:sp modelId="{344F1D6A-B281-4898-9D86-E3F3A7AC3739}">
      <dsp:nvSpPr>
        <dsp:cNvPr id="0" name=""/>
        <dsp:cNvSpPr/>
      </dsp:nvSpPr>
      <dsp:spPr>
        <a:xfrm>
          <a:off x="1905055" y="1302932"/>
          <a:ext cx="1784950" cy="1716544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NORMA DE MANDATO</a:t>
          </a:r>
          <a:endParaRPr lang="es-PE" sz="21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66455" y="1554314"/>
        <a:ext cx="1262150" cy="121378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13EBE-4B4E-484A-B00F-3467A196B66D}">
      <dsp:nvSpPr>
        <dsp:cNvPr id="0" name=""/>
        <dsp:cNvSpPr/>
      </dsp:nvSpPr>
      <dsp:spPr>
        <a:xfrm>
          <a:off x="1250948" y="1408083"/>
          <a:ext cx="811831" cy="484958"/>
        </a:xfrm>
        <a:custGeom>
          <a:avLst/>
          <a:gdLst/>
          <a:ahLst/>
          <a:cxnLst/>
          <a:rect l="0" t="0" r="0" b="0"/>
          <a:pathLst>
            <a:path>
              <a:moveTo>
                <a:pt x="0" y="484958"/>
              </a:moveTo>
              <a:lnTo>
                <a:pt x="811831" y="484958"/>
              </a:lnTo>
              <a:lnTo>
                <a:pt x="811831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A674C-0C37-4205-9CC2-3AB5AC3D3FB8}">
      <dsp:nvSpPr>
        <dsp:cNvPr id="0" name=""/>
        <dsp:cNvSpPr/>
      </dsp:nvSpPr>
      <dsp:spPr>
        <a:xfrm>
          <a:off x="1250948" y="1847322"/>
          <a:ext cx="172526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670149" y="45720"/>
              </a:lnTo>
              <a:lnTo>
                <a:pt x="1670149" y="100432"/>
              </a:lnTo>
              <a:lnTo>
                <a:pt x="1725267" y="100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3D713F-2B32-4A54-9EE6-C189CB6CECC3}">
      <dsp:nvSpPr>
        <dsp:cNvPr id="0" name=""/>
        <dsp:cNvSpPr/>
      </dsp:nvSpPr>
      <dsp:spPr>
        <a:xfrm>
          <a:off x="3855" y="1545820"/>
          <a:ext cx="1247093" cy="694444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dirty="0">
              <a:latin typeface="Arial" panose="020B0604020202020204" pitchFamily="34" charset="0"/>
              <a:cs typeface="Arial" panose="020B0604020202020204" pitchFamily="34" charset="0"/>
            </a:rPr>
            <a:t>NORMA DE MANDATO</a:t>
          </a:r>
          <a:endParaRPr lang="es-PE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55" y="1545820"/>
        <a:ext cx="1247093" cy="694444"/>
      </dsp:txXfrm>
    </dsp:sp>
    <dsp:sp modelId="{4029CDE5-0BD8-466E-B33D-B15E2BD51774}">
      <dsp:nvSpPr>
        <dsp:cNvPr id="0" name=""/>
        <dsp:cNvSpPr/>
      </dsp:nvSpPr>
      <dsp:spPr>
        <a:xfrm>
          <a:off x="2976215" y="866520"/>
          <a:ext cx="3223377" cy="2162468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“ A manera de introducción es menester referir que los </a:t>
          </a:r>
          <a:r>
            <a:rPr lang="es-ES" sz="1400" b="1" kern="1200" dirty="0">
              <a:solidFill>
                <a:schemeClr val="tx1"/>
              </a:solidFill>
            </a:rPr>
            <a:t>delitos cometidos por funcionarios públicos son configurados como de </a:t>
          </a:r>
          <a:r>
            <a:rPr lang="es-ES" sz="1400" b="1" kern="1200" dirty="0">
              <a:solidFill>
                <a:srgbClr val="FF0000"/>
              </a:solidFill>
            </a:rPr>
            <a:t>"infracción de deber", </a:t>
          </a:r>
          <a:r>
            <a:rPr lang="es-ES" sz="1400" kern="1200" dirty="0"/>
            <a:t>que supone que el sujeto </a:t>
          </a:r>
          <a:r>
            <a:rPr lang="es-ES" sz="1400" b="1" kern="1200" dirty="0">
              <a:solidFill>
                <a:srgbClr val="FF0000"/>
              </a:solidFill>
            </a:rPr>
            <a:t>especial calificado adquiere deberes (aseguramiento y fomento del bien jurídico) </a:t>
          </a:r>
          <a:r>
            <a:rPr lang="es-ES" sz="1400" b="1" kern="1200" dirty="0">
              <a:solidFill>
                <a:schemeClr val="tx1"/>
              </a:solidFill>
            </a:rPr>
            <a:t>por su vinculación con el bien jurídico específico. (…)”</a:t>
          </a:r>
          <a:endParaRPr lang="es-PE" sz="1400" b="1" kern="1200" dirty="0">
            <a:solidFill>
              <a:schemeClr val="tx1"/>
            </a:solidFill>
          </a:endParaRPr>
        </a:p>
      </dsp:txBody>
      <dsp:txXfrm>
        <a:off x="2976215" y="866520"/>
        <a:ext cx="3223377" cy="2162468"/>
      </dsp:txXfrm>
    </dsp:sp>
    <dsp:sp modelId="{D73B5623-2128-4A0A-BB28-31EF86B64365}">
      <dsp:nvSpPr>
        <dsp:cNvPr id="0" name=""/>
        <dsp:cNvSpPr/>
      </dsp:nvSpPr>
      <dsp:spPr>
        <a:xfrm>
          <a:off x="1198410" y="696594"/>
          <a:ext cx="1728739" cy="711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R. N N° 2065-2008-Lima</a:t>
          </a:r>
          <a:endParaRPr lang="es-PE" sz="1700" b="1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98410" y="696594"/>
        <a:ext cx="1728739" cy="71148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71E0C4-202C-4A7F-A6CD-EF233AD65973}">
      <dsp:nvSpPr>
        <dsp:cNvPr id="0" name=""/>
        <dsp:cNvSpPr/>
      </dsp:nvSpPr>
      <dsp:spPr>
        <a:xfrm>
          <a:off x="-4153271" y="-641904"/>
          <a:ext cx="4984414" cy="4984414"/>
        </a:xfrm>
        <a:prstGeom prst="blockArc">
          <a:avLst>
            <a:gd name="adj1" fmla="val 18900000"/>
            <a:gd name="adj2" fmla="val 2700000"/>
            <a:gd name="adj3" fmla="val 43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4BAB60-E3A6-4A70-897F-AFF009823AA9}">
      <dsp:nvSpPr>
        <dsp:cNvPr id="0" name=""/>
        <dsp:cNvSpPr/>
      </dsp:nvSpPr>
      <dsp:spPr>
        <a:xfrm>
          <a:off x="609266" y="466526"/>
          <a:ext cx="4459607" cy="1057189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39144" tIns="35560" rIns="35560" bIns="3556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 dirty="0">
              <a:latin typeface="Arial" panose="020B0604020202020204" pitchFamily="34" charset="0"/>
              <a:cs typeface="Arial" panose="020B0604020202020204" pitchFamily="34" charset="0"/>
            </a:rPr>
            <a:t>Los</a:t>
          </a:r>
          <a:r>
            <a:rPr lang="es-ES_tradnl" sz="1400" i="1" kern="1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s-ES_tradnl" sz="1400" b="1" i="1" kern="1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rPr>
            <a:t>deberes de salvamento</a:t>
          </a:r>
          <a:r>
            <a:rPr lang="es-ES_tradnl" sz="1400" i="1" kern="1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rPr>
            <a:t>”, </a:t>
          </a: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son aquellos que, imponen al sujeto cualificado el deber de </a:t>
          </a:r>
          <a:r>
            <a:rPr lang="es-ES" sz="1400" b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crear</a:t>
          </a: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 un </a:t>
          </a:r>
          <a:r>
            <a:rPr lang="es-ES" sz="1400" b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“escenario de protección” </a:t>
          </a: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a favor del bien jurídico que le fue encomendado.</a:t>
          </a:r>
          <a:endParaRPr lang="es-PE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9266" y="466526"/>
        <a:ext cx="4459607" cy="1057189"/>
      </dsp:txXfrm>
    </dsp:sp>
    <dsp:sp modelId="{8210109E-F82E-41A0-BCC9-33B386F46912}">
      <dsp:nvSpPr>
        <dsp:cNvPr id="0" name=""/>
        <dsp:cNvSpPr/>
      </dsp:nvSpPr>
      <dsp:spPr>
        <a:xfrm>
          <a:off x="19520" y="396519"/>
          <a:ext cx="1321486" cy="13214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B204B3-FC27-4CC7-9955-FC4F6147BBDF}">
      <dsp:nvSpPr>
        <dsp:cNvPr id="0" name=""/>
        <dsp:cNvSpPr/>
      </dsp:nvSpPr>
      <dsp:spPr>
        <a:xfrm>
          <a:off x="506027" y="1867440"/>
          <a:ext cx="4459607" cy="155180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39144" tIns="35560" rIns="35560" bIns="3556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>
              <a:latin typeface="Arial" panose="020B0604020202020204" pitchFamily="34" charset="0"/>
              <a:cs typeface="Arial" panose="020B0604020202020204" pitchFamily="34" charset="0"/>
            </a:rPr>
            <a:t>Los </a:t>
          </a:r>
          <a:r>
            <a:rPr lang="es-ES_tradnl" sz="1400" b="1" i="1" kern="1200" dirty="0">
              <a:solidFill>
                <a:srgbClr val="C0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s-ES_tradnl" sz="1400" b="1" i="1" kern="12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rPr>
            <a:t>deberes de fomento</a:t>
          </a:r>
          <a:r>
            <a:rPr lang="es-ES_tradnl" sz="1400" b="1" i="1" kern="1200" dirty="0">
              <a:solidFill>
                <a:srgbClr val="C0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rPr>
            <a:t>”,</a:t>
          </a:r>
          <a:r>
            <a:rPr lang="es-ES_tradnl" sz="1400" i="1" kern="1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_tradnl" sz="1400" kern="1200" dirty="0">
              <a:latin typeface="Arial" panose="020B0604020202020204" pitchFamily="34" charset="0"/>
              <a:cs typeface="Arial" panose="020B0604020202020204" pitchFamily="34" charset="0"/>
            </a:rPr>
            <a:t>son aquellos que, imponen en</a:t>
          </a: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 el sujeto cualificado, el </a:t>
          </a:r>
          <a:r>
            <a:rPr lang="es-ES" sz="1400" b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llamado o la obligado de crear un “</a:t>
          </a:r>
          <a:r>
            <a:rPr lang="es-ES" sz="1400" b="1" i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escenario de bienestar</a:t>
          </a:r>
          <a:r>
            <a:rPr lang="es-ES" sz="1400" b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” a favor del bien jurídico </a:t>
          </a: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que le fue encomendado en razón del estatus especial, es decir, implica la construcción de un bien común en sociedad.</a:t>
          </a:r>
          <a:endParaRPr lang="es-PE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6027" y="1867440"/>
        <a:ext cx="4459607" cy="1551805"/>
      </dsp:txXfrm>
    </dsp:sp>
    <dsp:sp modelId="{59F32F9C-FAFD-4BD1-BC10-64FD918262A2}">
      <dsp:nvSpPr>
        <dsp:cNvPr id="0" name=""/>
        <dsp:cNvSpPr/>
      </dsp:nvSpPr>
      <dsp:spPr>
        <a:xfrm>
          <a:off x="19520" y="1982599"/>
          <a:ext cx="1321486" cy="13214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6B6421-15BE-4966-A3EC-91A2AB55E2AC}">
      <dsp:nvSpPr>
        <dsp:cNvPr id="0" name=""/>
        <dsp:cNvSpPr/>
      </dsp:nvSpPr>
      <dsp:spPr>
        <a:xfrm>
          <a:off x="2202278" y="1407456"/>
          <a:ext cx="330951" cy="10673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5475" y="0"/>
              </a:lnTo>
              <a:lnTo>
                <a:pt x="165475" y="1067317"/>
              </a:lnTo>
              <a:lnTo>
                <a:pt x="330951" y="10673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7EDF28-F95D-4A17-BA15-763DA26E9E70}">
      <dsp:nvSpPr>
        <dsp:cNvPr id="0" name=""/>
        <dsp:cNvSpPr/>
      </dsp:nvSpPr>
      <dsp:spPr>
        <a:xfrm>
          <a:off x="2202278" y="1407456"/>
          <a:ext cx="330951" cy="270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5475" y="0"/>
              </a:lnTo>
              <a:lnTo>
                <a:pt x="165475" y="270084"/>
              </a:lnTo>
              <a:lnTo>
                <a:pt x="330951" y="270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D75FED-AA57-47FD-A489-5662F6641013}">
      <dsp:nvSpPr>
        <dsp:cNvPr id="0" name=""/>
        <dsp:cNvSpPr/>
      </dsp:nvSpPr>
      <dsp:spPr>
        <a:xfrm>
          <a:off x="2202278" y="965995"/>
          <a:ext cx="330951" cy="441460"/>
        </a:xfrm>
        <a:custGeom>
          <a:avLst/>
          <a:gdLst/>
          <a:ahLst/>
          <a:cxnLst/>
          <a:rect l="0" t="0" r="0" b="0"/>
          <a:pathLst>
            <a:path>
              <a:moveTo>
                <a:pt x="0" y="441460"/>
              </a:moveTo>
              <a:lnTo>
                <a:pt x="165475" y="441460"/>
              </a:lnTo>
              <a:lnTo>
                <a:pt x="165475" y="0"/>
              </a:lnTo>
              <a:lnTo>
                <a:pt x="330951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8FFFB5-3264-4C42-9B87-4FDCDFDA32B5}">
      <dsp:nvSpPr>
        <dsp:cNvPr id="0" name=""/>
        <dsp:cNvSpPr/>
      </dsp:nvSpPr>
      <dsp:spPr>
        <a:xfrm>
          <a:off x="2202278" y="254450"/>
          <a:ext cx="330951" cy="1153005"/>
        </a:xfrm>
        <a:custGeom>
          <a:avLst/>
          <a:gdLst/>
          <a:ahLst/>
          <a:cxnLst/>
          <a:rect l="0" t="0" r="0" b="0"/>
          <a:pathLst>
            <a:path>
              <a:moveTo>
                <a:pt x="0" y="1153005"/>
              </a:moveTo>
              <a:lnTo>
                <a:pt x="165475" y="1153005"/>
              </a:lnTo>
              <a:lnTo>
                <a:pt x="165475" y="0"/>
              </a:lnTo>
              <a:lnTo>
                <a:pt x="330951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6BD265-37FC-41A7-BB91-E64D9C0A2893}">
      <dsp:nvSpPr>
        <dsp:cNvPr id="0" name=""/>
        <dsp:cNvSpPr/>
      </dsp:nvSpPr>
      <dsp:spPr>
        <a:xfrm>
          <a:off x="110468" y="1155106"/>
          <a:ext cx="2091810" cy="5047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COHECHOS ACTIVOS</a:t>
          </a:r>
          <a:endParaRPr lang="es-PE" sz="1100" b="1" kern="1200" dirty="0">
            <a:solidFill>
              <a:srgbClr val="FF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0468" y="1155106"/>
        <a:ext cx="2091810" cy="504700"/>
      </dsp:txXfrm>
    </dsp:sp>
    <dsp:sp modelId="{0FF36130-EEBD-4990-B04D-D367101F69B0}">
      <dsp:nvSpPr>
        <dsp:cNvPr id="0" name=""/>
        <dsp:cNvSpPr/>
      </dsp:nvSpPr>
      <dsp:spPr>
        <a:xfrm>
          <a:off x="2533230" y="2100"/>
          <a:ext cx="2003264" cy="5047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effectLst/>
            </a:rPr>
            <a:t>COHECHO ACTIVO GENÉRICO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effectLst/>
            </a:rPr>
            <a:t>(Art. 397 CP)</a:t>
          </a:r>
          <a:endParaRPr lang="es-PE" sz="1100" b="1" kern="1200" dirty="0">
            <a:effectLst/>
          </a:endParaRPr>
        </a:p>
      </dsp:txBody>
      <dsp:txXfrm>
        <a:off x="2533230" y="2100"/>
        <a:ext cx="2003264" cy="504700"/>
      </dsp:txXfrm>
    </dsp:sp>
    <dsp:sp modelId="{42F5BA80-B6EC-4DD2-9771-933EA28218CC}">
      <dsp:nvSpPr>
        <dsp:cNvPr id="0" name=""/>
        <dsp:cNvSpPr/>
      </dsp:nvSpPr>
      <dsp:spPr>
        <a:xfrm>
          <a:off x="2533230" y="713645"/>
          <a:ext cx="2027622" cy="5047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effectLst/>
            </a:rPr>
            <a:t>COHECHO ACTIVO TRASNACIONAL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effectLst/>
            </a:rPr>
            <a:t>(Art. 397-A CP)</a:t>
          </a:r>
          <a:endParaRPr lang="es-PE" sz="1100" b="1" kern="1200" dirty="0">
            <a:effectLst/>
          </a:endParaRPr>
        </a:p>
      </dsp:txBody>
      <dsp:txXfrm>
        <a:off x="2533230" y="713645"/>
        <a:ext cx="2027622" cy="504700"/>
      </dsp:txXfrm>
    </dsp:sp>
    <dsp:sp modelId="{FF5E506E-B80E-413D-B279-DC7B5FBFAAD8}">
      <dsp:nvSpPr>
        <dsp:cNvPr id="0" name=""/>
        <dsp:cNvSpPr/>
      </dsp:nvSpPr>
      <dsp:spPr>
        <a:xfrm>
          <a:off x="2533230" y="1425190"/>
          <a:ext cx="2032172" cy="5047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effectLst/>
            </a:rPr>
            <a:t>COHECHO ACTIVO ESPECÍFICO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effectLst/>
            </a:rPr>
            <a:t>(Art. 398 CP)</a:t>
          </a:r>
          <a:endParaRPr lang="es-PE" sz="1100" b="1" kern="1200" dirty="0">
            <a:effectLst/>
          </a:endParaRPr>
        </a:p>
      </dsp:txBody>
      <dsp:txXfrm>
        <a:off x="2533230" y="1425190"/>
        <a:ext cx="2032172" cy="504700"/>
      </dsp:txXfrm>
    </dsp:sp>
    <dsp:sp modelId="{94D0ACB4-4C30-4260-BED0-10DF4E8146E6}">
      <dsp:nvSpPr>
        <dsp:cNvPr id="0" name=""/>
        <dsp:cNvSpPr/>
      </dsp:nvSpPr>
      <dsp:spPr>
        <a:xfrm>
          <a:off x="2533230" y="2136735"/>
          <a:ext cx="2038775" cy="6760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effectLst/>
            </a:rPr>
            <a:t>COHECHO ACTIVO EN EL EJERCICIO DE LA FUNCIÓN POLICIAL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effectLst/>
            </a:rPr>
            <a:t>(Art. 398-A CP)</a:t>
          </a:r>
          <a:endParaRPr lang="es-PE" sz="1100" b="1" kern="1200" dirty="0">
            <a:effectLst/>
          </a:endParaRPr>
        </a:p>
      </dsp:txBody>
      <dsp:txXfrm>
        <a:off x="2533230" y="2136735"/>
        <a:ext cx="2038775" cy="67607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CA0770-97E4-49E3-BC64-CA088A8BD9FB}">
      <dsp:nvSpPr>
        <dsp:cNvPr id="0" name=""/>
        <dsp:cNvSpPr/>
      </dsp:nvSpPr>
      <dsp:spPr>
        <a:xfrm>
          <a:off x="1816844" y="132"/>
          <a:ext cx="2356179" cy="847479"/>
        </a:xfrm>
        <a:prstGeom prst="roundRect">
          <a:avLst>
            <a:gd name="adj" fmla="val 10000"/>
          </a:avLst>
        </a:prstGeom>
        <a:solidFill>
          <a:srgbClr val="92D050"/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200" kern="1200" dirty="0">
              <a:solidFill>
                <a:schemeClr val="tx1"/>
              </a:solidFill>
            </a:rPr>
            <a:t>Delito de dominio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200" kern="1200" dirty="0">
              <a:solidFill>
                <a:schemeClr val="tx1"/>
              </a:solidFill>
            </a:rPr>
            <a:t>( común o especial) </a:t>
          </a:r>
        </a:p>
      </dsp:txBody>
      <dsp:txXfrm>
        <a:off x="1841666" y="24954"/>
        <a:ext cx="2306535" cy="797835"/>
      </dsp:txXfrm>
    </dsp:sp>
    <dsp:sp modelId="{0881D763-F81E-4D05-995B-025EA6E73559}">
      <dsp:nvSpPr>
        <dsp:cNvPr id="0" name=""/>
        <dsp:cNvSpPr/>
      </dsp:nvSpPr>
      <dsp:spPr>
        <a:xfrm>
          <a:off x="2052462" y="847612"/>
          <a:ext cx="235617" cy="787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143"/>
              </a:lnTo>
              <a:lnTo>
                <a:pt x="235617" y="78714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5428CC-B8D3-4188-A909-9A3632BDE2D7}">
      <dsp:nvSpPr>
        <dsp:cNvPr id="0" name=""/>
        <dsp:cNvSpPr/>
      </dsp:nvSpPr>
      <dsp:spPr>
        <a:xfrm>
          <a:off x="2288080" y="1059482"/>
          <a:ext cx="1783259" cy="11505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 dirty="0"/>
            <a:t>El hecho punible contiene una </a:t>
          </a:r>
          <a:r>
            <a:rPr lang="es-PE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Norma de prohibición</a:t>
          </a:r>
        </a:p>
      </dsp:txBody>
      <dsp:txXfrm>
        <a:off x="2321778" y="1093180"/>
        <a:ext cx="1715863" cy="1083150"/>
      </dsp:txXfrm>
    </dsp:sp>
    <dsp:sp modelId="{736C16C3-0F61-4FD6-829C-F4BF7D842301}">
      <dsp:nvSpPr>
        <dsp:cNvPr id="0" name=""/>
        <dsp:cNvSpPr/>
      </dsp:nvSpPr>
      <dsp:spPr>
        <a:xfrm>
          <a:off x="2052462" y="847612"/>
          <a:ext cx="235617" cy="2435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5711"/>
              </a:lnTo>
              <a:lnTo>
                <a:pt x="235617" y="243571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DCACF2-933F-4F5F-9D52-70A23B9FDE51}">
      <dsp:nvSpPr>
        <dsp:cNvPr id="0" name=""/>
        <dsp:cNvSpPr/>
      </dsp:nvSpPr>
      <dsp:spPr>
        <a:xfrm>
          <a:off x="2288080" y="2421898"/>
          <a:ext cx="1748709" cy="17228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 dirty="0"/>
            <a:t>La norma de prohibición, contiene el deber genérico de «no dañar», impuesto a cualquier persona</a:t>
          </a:r>
        </a:p>
      </dsp:txBody>
      <dsp:txXfrm>
        <a:off x="2338541" y="2472359"/>
        <a:ext cx="1647787" cy="1621927"/>
      </dsp:txXfrm>
    </dsp:sp>
    <dsp:sp modelId="{956274D9-2800-4321-B590-4293C6D0F0FA}">
      <dsp:nvSpPr>
        <dsp:cNvPr id="0" name=""/>
        <dsp:cNvSpPr/>
      </dsp:nvSpPr>
      <dsp:spPr>
        <a:xfrm>
          <a:off x="4596763" y="132"/>
          <a:ext cx="2476996" cy="847479"/>
        </a:xfrm>
        <a:prstGeom prst="roundRect">
          <a:avLst>
            <a:gd name="adj" fmla="val 10000"/>
          </a:avLst>
        </a:prstGeom>
        <a:solidFill>
          <a:srgbClr val="FFFF00"/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200" kern="1200" dirty="0">
              <a:solidFill>
                <a:schemeClr val="tx1"/>
              </a:solidFill>
            </a:rPr>
            <a:t>Delito de infracción de deber</a:t>
          </a:r>
        </a:p>
      </dsp:txBody>
      <dsp:txXfrm>
        <a:off x="4621585" y="24954"/>
        <a:ext cx="2427352" cy="797835"/>
      </dsp:txXfrm>
    </dsp:sp>
    <dsp:sp modelId="{A7446F07-B51A-47E4-8D86-5DB42292EFC5}">
      <dsp:nvSpPr>
        <dsp:cNvPr id="0" name=""/>
        <dsp:cNvSpPr/>
      </dsp:nvSpPr>
      <dsp:spPr>
        <a:xfrm>
          <a:off x="4844463" y="847612"/>
          <a:ext cx="239129" cy="644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4152"/>
              </a:lnTo>
              <a:lnTo>
                <a:pt x="239129" y="64415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9BE023-696D-4334-BBC3-7F82DE7F942F}">
      <dsp:nvSpPr>
        <dsp:cNvPr id="0" name=""/>
        <dsp:cNvSpPr/>
      </dsp:nvSpPr>
      <dsp:spPr>
        <a:xfrm>
          <a:off x="5083593" y="1068024"/>
          <a:ext cx="2601870" cy="847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 dirty="0"/>
            <a:t>El hecho punible contiene una </a:t>
          </a:r>
          <a:r>
            <a:rPr lang="es-PE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Norma de mandato</a:t>
          </a:r>
        </a:p>
      </dsp:txBody>
      <dsp:txXfrm>
        <a:off x="5108415" y="1092846"/>
        <a:ext cx="2552226" cy="797835"/>
      </dsp:txXfrm>
    </dsp:sp>
    <dsp:sp modelId="{B2A8D056-CA37-4FF4-9A19-DC2F0BFF150B}">
      <dsp:nvSpPr>
        <dsp:cNvPr id="0" name=""/>
        <dsp:cNvSpPr/>
      </dsp:nvSpPr>
      <dsp:spPr>
        <a:xfrm>
          <a:off x="4844463" y="847612"/>
          <a:ext cx="247699" cy="1694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4959"/>
              </a:lnTo>
              <a:lnTo>
                <a:pt x="247699" y="169495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48E993-A113-4A99-96B1-2EDF7472BA88}">
      <dsp:nvSpPr>
        <dsp:cNvPr id="0" name=""/>
        <dsp:cNvSpPr/>
      </dsp:nvSpPr>
      <dsp:spPr>
        <a:xfrm>
          <a:off x="5092163" y="2118831"/>
          <a:ext cx="2653736" cy="847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 dirty="0"/>
            <a:t>La norma de mandato, contiene implícitamente también una norma de prohibición</a:t>
          </a:r>
          <a:r>
            <a:rPr lang="es-PE" sz="1200" kern="1200" dirty="0"/>
            <a:t>.</a:t>
          </a:r>
        </a:p>
      </dsp:txBody>
      <dsp:txXfrm>
        <a:off x="5116985" y="2143653"/>
        <a:ext cx="2604092" cy="797835"/>
      </dsp:txXfrm>
    </dsp:sp>
    <dsp:sp modelId="{C74A7C5C-A4E9-40B2-8B7D-235A70A2BD95}">
      <dsp:nvSpPr>
        <dsp:cNvPr id="0" name=""/>
        <dsp:cNvSpPr/>
      </dsp:nvSpPr>
      <dsp:spPr>
        <a:xfrm>
          <a:off x="4844463" y="847612"/>
          <a:ext cx="247699" cy="2754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4308"/>
              </a:lnTo>
              <a:lnTo>
                <a:pt x="247699" y="275430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0A9B76-4BE0-49A8-8B4C-0C3284F5D189}">
      <dsp:nvSpPr>
        <dsp:cNvPr id="0" name=""/>
        <dsp:cNvSpPr/>
      </dsp:nvSpPr>
      <dsp:spPr>
        <a:xfrm>
          <a:off x="5092163" y="3178180"/>
          <a:ext cx="2612813" cy="847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 dirty="0"/>
            <a:t>La norma de mandato  contiene un deber especial , impuesto al sujeto cualificado , por lo tanto el </a:t>
          </a:r>
          <a:r>
            <a:rPr lang="es-PE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injusto es cualificado</a:t>
          </a:r>
          <a:r>
            <a:rPr lang="es-PE" sz="1200" kern="1200" dirty="0"/>
            <a:t>.</a:t>
          </a:r>
        </a:p>
      </dsp:txBody>
      <dsp:txXfrm>
        <a:off x="5116985" y="3203002"/>
        <a:ext cx="2563169" cy="79783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1C046-0AC4-4B21-9B9A-D04908033FDC}">
      <dsp:nvSpPr>
        <dsp:cNvPr id="0" name=""/>
        <dsp:cNvSpPr/>
      </dsp:nvSpPr>
      <dsp:spPr>
        <a:xfrm>
          <a:off x="0" y="0"/>
          <a:ext cx="7724593" cy="425100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b="1" kern="1200" dirty="0">
              <a:solidFill>
                <a:schemeClr val="tx1"/>
              </a:solidFill>
            </a:rPr>
            <a:t>“Los delitos de infracción de deber son tipos penales en los que la autoría se caracteriza por el hecho de que alguien se aprovecha de, o incumple un deber emanado de su papel social, realizando así una </a:t>
          </a:r>
          <a:r>
            <a:rPr lang="es-ES" sz="3000" b="1" u="sng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lesión típica </a:t>
          </a:r>
          <a:r>
            <a:rPr lang="es-ES" sz="3000" b="1" kern="1200" dirty="0">
              <a:solidFill>
                <a:schemeClr val="tx1"/>
              </a:solidFill>
            </a:rPr>
            <a:t>de un bien jurídico” </a:t>
          </a:r>
        </a:p>
        <a:p>
          <a:pPr marL="0" lvl="0" indent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b="1" kern="1200" dirty="0">
              <a:solidFill>
                <a:schemeClr val="tx1"/>
              </a:solidFill>
            </a:rPr>
            <a:t>( Autoría y dominio del hecho en derecho penal, 9° ed.,2016, p.726.)</a:t>
          </a:r>
        </a:p>
      </dsp:txBody>
      <dsp:txXfrm>
        <a:off x="1970018" y="0"/>
        <a:ext cx="5754574" cy="4251004"/>
      </dsp:txXfrm>
    </dsp:sp>
    <dsp:sp modelId="{8405E069-E8BF-4456-86CD-F2128FBE9EEF}">
      <dsp:nvSpPr>
        <dsp:cNvPr id="0" name=""/>
        <dsp:cNvSpPr/>
      </dsp:nvSpPr>
      <dsp:spPr>
        <a:xfrm>
          <a:off x="151912" y="413435"/>
          <a:ext cx="1702716" cy="309921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1C046-0AC4-4B21-9B9A-D04908033FDC}">
      <dsp:nvSpPr>
        <dsp:cNvPr id="0" name=""/>
        <dsp:cNvSpPr/>
      </dsp:nvSpPr>
      <dsp:spPr>
        <a:xfrm>
          <a:off x="0" y="0"/>
          <a:ext cx="8942775" cy="412806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just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300" b="1" kern="1200" dirty="0">
              <a:solidFill>
                <a:schemeClr val="tx1"/>
              </a:solidFill>
            </a:rPr>
            <a:t>“ (…) Entre los delitos de infracción de deber se cuentan todos los delitos cuyos autores están obligados, en tanto que garantes, a la tutela, </a:t>
          </a:r>
          <a:r>
            <a:rPr lang="es-ES" sz="3300" b="1" u="sng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institucionalmente asegurada</a:t>
          </a:r>
          <a:r>
            <a:rPr lang="es-ES" sz="3300" b="1" kern="1200" dirty="0">
              <a:solidFill>
                <a:schemeClr val="tx1"/>
              </a:solidFill>
            </a:rPr>
            <a:t>, de un bien .” </a:t>
          </a:r>
        </a:p>
        <a:p>
          <a:pPr marL="0" lvl="0" indent="0" algn="just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300" b="1" kern="1200" dirty="0">
              <a:solidFill>
                <a:schemeClr val="tx1"/>
              </a:solidFill>
            </a:rPr>
            <a:t>( Derecho Penal Parte General, 2° ed.,1197, p.791.)</a:t>
          </a:r>
        </a:p>
      </dsp:txBody>
      <dsp:txXfrm>
        <a:off x="2201361" y="0"/>
        <a:ext cx="6741413" cy="4128064"/>
      </dsp:txXfrm>
    </dsp:sp>
    <dsp:sp modelId="{8405E069-E8BF-4456-86CD-F2128FBE9EEF}">
      <dsp:nvSpPr>
        <dsp:cNvPr id="0" name=""/>
        <dsp:cNvSpPr/>
      </dsp:nvSpPr>
      <dsp:spPr>
        <a:xfrm>
          <a:off x="0" y="501741"/>
          <a:ext cx="2354078" cy="30095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780C32-BDE6-4082-9CD6-52C12C110D11}">
      <dsp:nvSpPr>
        <dsp:cNvPr id="0" name=""/>
        <dsp:cNvSpPr/>
      </dsp:nvSpPr>
      <dsp:spPr>
        <a:xfrm>
          <a:off x="7064" y="1652818"/>
          <a:ext cx="2335360" cy="957756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3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TESIS MIXT</a:t>
          </a:r>
          <a:r>
            <a:rPr lang="es-ES" sz="3300" b="1" kern="1200" dirty="0">
              <a:solidFill>
                <a:srgbClr val="FF0000"/>
              </a:solidFill>
            </a:rPr>
            <a:t>A</a:t>
          </a:r>
          <a:endParaRPr lang="es-PE" sz="3300" b="1" kern="1200" dirty="0">
            <a:solidFill>
              <a:srgbClr val="FF0000"/>
            </a:solidFill>
          </a:endParaRPr>
        </a:p>
      </dsp:txBody>
      <dsp:txXfrm>
        <a:off x="35116" y="1680870"/>
        <a:ext cx="2279256" cy="901652"/>
      </dsp:txXfrm>
    </dsp:sp>
    <dsp:sp modelId="{25101709-7753-4B29-8723-8EE6C74AC5ED}">
      <dsp:nvSpPr>
        <dsp:cNvPr id="0" name=""/>
        <dsp:cNvSpPr/>
      </dsp:nvSpPr>
      <dsp:spPr>
        <a:xfrm rot="18523215">
          <a:off x="2158902" y="1733161"/>
          <a:ext cx="980140" cy="32356"/>
        </a:xfrm>
        <a:custGeom>
          <a:avLst/>
          <a:gdLst/>
          <a:ahLst/>
          <a:cxnLst/>
          <a:rect l="0" t="0" r="0" b="0"/>
          <a:pathLst>
            <a:path>
              <a:moveTo>
                <a:pt x="0" y="16178"/>
              </a:moveTo>
              <a:lnTo>
                <a:pt x="980140" y="16178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00" kern="1200"/>
        </a:p>
      </dsp:txBody>
      <dsp:txXfrm>
        <a:off x="2624469" y="1724835"/>
        <a:ext cx="49007" cy="49007"/>
      </dsp:txXfrm>
    </dsp:sp>
    <dsp:sp modelId="{0547A2D6-F351-41DD-8C5F-52261CED6239}">
      <dsp:nvSpPr>
        <dsp:cNvPr id="0" name=""/>
        <dsp:cNvSpPr/>
      </dsp:nvSpPr>
      <dsp:spPr>
        <a:xfrm>
          <a:off x="2955521" y="530818"/>
          <a:ext cx="3784336" cy="1672327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chemeClr val="bg1"/>
              </a:solidFill>
            </a:rPr>
            <a:t>“</a:t>
          </a:r>
          <a:r>
            <a:rPr lang="es-ES" sz="14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Los delitos especiales de deber </a:t>
          </a:r>
          <a:r>
            <a:rPr lang="es-ES" sz="1400" kern="1200" dirty="0">
              <a:solidFill>
                <a:schemeClr val="bg1"/>
              </a:solidFill>
            </a:rPr>
            <a:t>(…) </a:t>
          </a:r>
          <a:r>
            <a:rPr lang="es-ES" sz="1400" kern="1200" dirty="0">
              <a:solidFill>
                <a:schemeClr val="tx1"/>
              </a:solidFill>
            </a:rPr>
            <a:t>en ellos el destinatario de la norma tiene que producir personalmente una prestación en virtud de la asunción de derechos y deberes de carácter institucional</a:t>
          </a:r>
          <a:r>
            <a:rPr lang="es-ES" sz="1400" kern="1200" dirty="0">
              <a:solidFill>
                <a:srgbClr val="00B050"/>
              </a:solidFill>
            </a:rPr>
            <a:t>.” </a:t>
          </a:r>
          <a:r>
            <a:rPr lang="es-ES" sz="1400" b="1" kern="1200" dirty="0">
              <a:solidFill>
                <a:srgbClr val="00B050"/>
              </a:solidFill>
              <a:effectLst/>
            </a:rPr>
            <a:t>( La responsabilidad en los delitos especiales, p. 353)</a:t>
          </a:r>
          <a:endParaRPr lang="es-PE" sz="1400" kern="1200" dirty="0">
            <a:solidFill>
              <a:srgbClr val="00B050"/>
            </a:solidFill>
          </a:endParaRPr>
        </a:p>
      </dsp:txBody>
      <dsp:txXfrm>
        <a:off x="3004502" y="579799"/>
        <a:ext cx="3686374" cy="1574365"/>
      </dsp:txXfrm>
    </dsp:sp>
    <dsp:sp modelId="{4B722199-4249-4BF8-8CF8-2A4821E779C4}">
      <dsp:nvSpPr>
        <dsp:cNvPr id="0" name=""/>
        <dsp:cNvSpPr/>
      </dsp:nvSpPr>
      <dsp:spPr>
        <a:xfrm rot="3949331">
          <a:off x="1896200" y="2804984"/>
          <a:ext cx="1511522" cy="32356"/>
        </a:xfrm>
        <a:custGeom>
          <a:avLst/>
          <a:gdLst/>
          <a:ahLst/>
          <a:cxnLst/>
          <a:rect l="0" t="0" r="0" b="0"/>
          <a:pathLst>
            <a:path>
              <a:moveTo>
                <a:pt x="0" y="16178"/>
              </a:moveTo>
              <a:lnTo>
                <a:pt x="1511522" y="16178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00" kern="1200"/>
        </a:p>
      </dsp:txBody>
      <dsp:txXfrm>
        <a:off x="2614173" y="2783374"/>
        <a:ext cx="75576" cy="75576"/>
      </dsp:txXfrm>
    </dsp:sp>
    <dsp:sp modelId="{4785FD48-DE84-4163-90D2-C9D7C3429D0D}">
      <dsp:nvSpPr>
        <dsp:cNvPr id="0" name=""/>
        <dsp:cNvSpPr/>
      </dsp:nvSpPr>
      <dsp:spPr>
        <a:xfrm>
          <a:off x="2961498" y="2803389"/>
          <a:ext cx="3816095" cy="1414474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 dirty="0">
              <a:solidFill>
                <a:schemeClr val="bg1"/>
              </a:solidFill>
            </a:rPr>
            <a:t>“ (…) el </a:t>
          </a:r>
          <a:r>
            <a:rPr lang="es-ES" sz="16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fundamento del injusto</a:t>
          </a:r>
          <a:r>
            <a:rPr lang="es-ES" sz="1600" b="0" kern="1200" dirty="0">
              <a:solidFill>
                <a:schemeClr val="bg1"/>
              </a:solidFill>
            </a:rPr>
            <a:t>, </a:t>
          </a:r>
          <a:r>
            <a:rPr lang="es-ES" sz="1600" b="0" kern="1200" dirty="0">
              <a:solidFill>
                <a:schemeClr val="tx1"/>
              </a:solidFill>
            </a:rPr>
            <a:t>la razón  de su castigo, es la infracción de aquel deber personal”</a:t>
          </a:r>
          <a:r>
            <a:rPr lang="es-ES" sz="1600" b="0" kern="1200" dirty="0">
              <a:solidFill>
                <a:schemeClr val="bg1"/>
              </a:solidFill>
            </a:rPr>
            <a:t> </a:t>
          </a:r>
          <a:r>
            <a:rPr lang="es-ES" sz="1600" b="1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(La responsabilidad en los delitos especiales, p. 353)</a:t>
          </a:r>
          <a:endParaRPr lang="es-PE" sz="16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02927" y="2844818"/>
        <a:ext cx="3733237" cy="133161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12EFC-F95E-4C9A-B1AF-58EF07982C7A}">
      <dsp:nvSpPr>
        <dsp:cNvPr id="0" name=""/>
        <dsp:cNvSpPr/>
      </dsp:nvSpPr>
      <dsp:spPr>
        <a:xfrm>
          <a:off x="490465" y="2042352"/>
          <a:ext cx="2006546" cy="1003273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MEDIOS CORRUPTORES</a:t>
          </a:r>
          <a:endParaRPr lang="es-PE" sz="1800" b="1" i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9850" y="2071737"/>
        <a:ext cx="1947776" cy="944503"/>
      </dsp:txXfrm>
    </dsp:sp>
    <dsp:sp modelId="{85057337-0930-466F-A81D-043B5F7B1AE5}">
      <dsp:nvSpPr>
        <dsp:cNvPr id="0" name=""/>
        <dsp:cNvSpPr/>
      </dsp:nvSpPr>
      <dsp:spPr>
        <a:xfrm rot="17490542">
          <a:off x="1803785" y="1508203"/>
          <a:ext cx="2189072" cy="34946"/>
        </a:xfrm>
        <a:custGeom>
          <a:avLst/>
          <a:gdLst/>
          <a:ahLst/>
          <a:cxnLst/>
          <a:rect l="0" t="0" r="0" b="0"/>
          <a:pathLst>
            <a:path>
              <a:moveTo>
                <a:pt x="0" y="17473"/>
              </a:moveTo>
              <a:lnTo>
                <a:pt x="2189072" y="1747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800" b="1" i="0" kern="1200">
            <a:solidFill>
              <a:schemeClr val="tx1"/>
            </a:solidFill>
            <a:effectLst/>
          </a:endParaRPr>
        </a:p>
      </dsp:txBody>
      <dsp:txXfrm>
        <a:off x="2843595" y="1470950"/>
        <a:ext cx="109453" cy="109453"/>
      </dsp:txXfrm>
    </dsp:sp>
    <dsp:sp modelId="{A1ADA21D-FFDD-415D-A1C3-9302F254780D}">
      <dsp:nvSpPr>
        <dsp:cNvPr id="0" name=""/>
        <dsp:cNvSpPr/>
      </dsp:nvSpPr>
      <dsp:spPr>
        <a:xfrm>
          <a:off x="3299631" y="5728"/>
          <a:ext cx="2006546" cy="1003273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i="0" kern="1200" dirty="0">
              <a:solidFill>
                <a:schemeClr val="tx1"/>
              </a:solidFill>
              <a:effectLst/>
            </a:rPr>
            <a:t>Donativo </a:t>
          </a:r>
        </a:p>
      </dsp:txBody>
      <dsp:txXfrm>
        <a:off x="3329016" y="35113"/>
        <a:ext cx="1947776" cy="944503"/>
      </dsp:txXfrm>
    </dsp:sp>
    <dsp:sp modelId="{8F61A786-4F52-4C09-B797-ACC9C2A2E132}">
      <dsp:nvSpPr>
        <dsp:cNvPr id="0" name=""/>
        <dsp:cNvSpPr/>
      </dsp:nvSpPr>
      <dsp:spPr>
        <a:xfrm>
          <a:off x="5306178" y="489891"/>
          <a:ext cx="802618" cy="34946"/>
        </a:xfrm>
        <a:custGeom>
          <a:avLst/>
          <a:gdLst/>
          <a:ahLst/>
          <a:cxnLst/>
          <a:rect l="0" t="0" r="0" b="0"/>
          <a:pathLst>
            <a:path>
              <a:moveTo>
                <a:pt x="0" y="17473"/>
              </a:moveTo>
              <a:lnTo>
                <a:pt x="802618" y="1747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800" b="1" i="0" kern="1200">
            <a:solidFill>
              <a:schemeClr val="tx1"/>
            </a:solidFill>
            <a:effectLst/>
          </a:endParaRPr>
        </a:p>
      </dsp:txBody>
      <dsp:txXfrm>
        <a:off x="5687421" y="487299"/>
        <a:ext cx="40130" cy="40130"/>
      </dsp:txXfrm>
    </dsp:sp>
    <dsp:sp modelId="{48A46019-C3DF-4571-B679-AF333A13EEA5}">
      <dsp:nvSpPr>
        <dsp:cNvPr id="0" name=""/>
        <dsp:cNvSpPr/>
      </dsp:nvSpPr>
      <dsp:spPr>
        <a:xfrm>
          <a:off x="6108796" y="5728"/>
          <a:ext cx="4099976" cy="1003273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i="0" kern="1200" dirty="0">
              <a:solidFill>
                <a:schemeClr val="tx1"/>
              </a:solidFill>
              <a:effectLst/>
            </a:rPr>
            <a:t>Puede ser cualquier regalo u obsequio con valor patrimonial, mueble o inmueble. </a:t>
          </a:r>
        </a:p>
      </dsp:txBody>
      <dsp:txXfrm>
        <a:off x="6138181" y="35113"/>
        <a:ext cx="4041206" cy="944503"/>
      </dsp:txXfrm>
    </dsp:sp>
    <dsp:sp modelId="{BE1B3A80-14C6-40C9-B19D-4CEF92C7D826}">
      <dsp:nvSpPr>
        <dsp:cNvPr id="0" name=""/>
        <dsp:cNvSpPr/>
      </dsp:nvSpPr>
      <dsp:spPr>
        <a:xfrm rot="19000980">
          <a:off x="2346746" y="2148116"/>
          <a:ext cx="1103150" cy="34946"/>
        </a:xfrm>
        <a:custGeom>
          <a:avLst/>
          <a:gdLst/>
          <a:ahLst/>
          <a:cxnLst/>
          <a:rect l="0" t="0" r="0" b="0"/>
          <a:pathLst>
            <a:path>
              <a:moveTo>
                <a:pt x="0" y="17473"/>
              </a:moveTo>
              <a:lnTo>
                <a:pt x="1103150" y="1747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800" b="1" i="0" kern="1200">
            <a:solidFill>
              <a:schemeClr val="tx1"/>
            </a:solidFill>
            <a:effectLst/>
          </a:endParaRPr>
        </a:p>
      </dsp:txBody>
      <dsp:txXfrm>
        <a:off x="2870743" y="2138011"/>
        <a:ext cx="55157" cy="55157"/>
      </dsp:txXfrm>
    </dsp:sp>
    <dsp:sp modelId="{82C68C53-AAF0-49AA-BA2C-8E21B7A2468D}">
      <dsp:nvSpPr>
        <dsp:cNvPr id="0" name=""/>
        <dsp:cNvSpPr/>
      </dsp:nvSpPr>
      <dsp:spPr>
        <a:xfrm>
          <a:off x="3299631" y="1285553"/>
          <a:ext cx="2006546" cy="1003273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i="0" kern="1200" dirty="0">
              <a:solidFill>
                <a:schemeClr val="tx1"/>
              </a:solidFill>
              <a:effectLst/>
            </a:rPr>
            <a:t>Promesa </a:t>
          </a:r>
        </a:p>
      </dsp:txBody>
      <dsp:txXfrm>
        <a:off x="3329016" y="1314938"/>
        <a:ext cx="1947776" cy="944503"/>
      </dsp:txXfrm>
    </dsp:sp>
    <dsp:sp modelId="{85CC0F4A-E56F-45BD-A5D9-F9627F317D4C}">
      <dsp:nvSpPr>
        <dsp:cNvPr id="0" name=""/>
        <dsp:cNvSpPr/>
      </dsp:nvSpPr>
      <dsp:spPr>
        <a:xfrm>
          <a:off x="5306178" y="1769717"/>
          <a:ext cx="802618" cy="34946"/>
        </a:xfrm>
        <a:custGeom>
          <a:avLst/>
          <a:gdLst/>
          <a:ahLst/>
          <a:cxnLst/>
          <a:rect l="0" t="0" r="0" b="0"/>
          <a:pathLst>
            <a:path>
              <a:moveTo>
                <a:pt x="0" y="17473"/>
              </a:moveTo>
              <a:lnTo>
                <a:pt x="802618" y="1747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800" b="1" i="0" kern="1200">
            <a:solidFill>
              <a:schemeClr val="tx1"/>
            </a:solidFill>
            <a:effectLst/>
          </a:endParaRPr>
        </a:p>
      </dsp:txBody>
      <dsp:txXfrm>
        <a:off x="5687421" y="1767124"/>
        <a:ext cx="40130" cy="40130"/>
      </dsp:txXfrm>
    </dsp:sp>
    <dsp:sp modelId="{C159C1F0-CF24-4BE3-85BC-0BB387E1A154}">
      <dsp:nvSpPr>
        <dsp:cNvPr id="0" name=""/>
        <dsp:cNvSpPr/>
      </dsp:nvSpPr>
      <dsp:spPr>
        <a:xfrm>
          <a:off x="6108796" y="1159492"/>
          <a:ext cx="4040121" cy="1255395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b="1" i="0" kern="1200" dirty="0">
              <a:solidFill>
                <a:schemeClr val="tx1"/>
              </a:solidFill>
              <a:effectLst/>
            </a:rPr>
            <a:t>Implica la existencia de un ofrecimiento o posibilidad inminente de concretarse en tiempo próximo, dicha promesa deberá tener connotación tangible, esto es, material</a:t>
          </a:r>
        </a:p>
      </dsp:txBody>
      <dsp:txXfrm>
        <a:off x="6145565" y="1196261"/>
        <a:ext cx="3966583" cy="1181857"/>
      </dsp:txXfrm>
    </dsp:sp>
    <dsp:sp modelId="{704207FF-9912-4960-A8EB-20ED3819EB6F}">
      <dsp:nvSpPr>
        <dsp:cNvPr id="0" name=""/>
        <dsp:cNvSpPr/>
      </dsp:nvSpPr>
      <dsp:spPr>
        <a:xfrm rot="2373811">
          <a:off x="2377762" y="2858078"/>
          <a:ext cx="1041119" cy="34946"/>
        </a:xfrm>
        <a:custGeom>
          <a:avLst/>
          <a:gdLst/>
          <a:ahLst/>
          <a:cxnLst/>
          <a:rect l="0" t="0" r="0" b="0"/>
          <a:pathLst>
            <a:path>
              <a:moveTo>
                <a:pt x="0" y="17473"/>
              </a:moveTo>
              <a:lnTo>
                <a:pt x="1041119" y="1747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800" b="1" i="0" kern="1200">
            <a:solidFill>
              <a:schemeClr val="tx1"/>
            </a:solidFill>
            <a:effectLst/>
          </a:endParaRPr>
        </a:p>
      </dsp:txBody>
      <dsp:txXfrm>
        <a:off x="2872293" y="2849523"/>
        <a:ext cx="52055" cy="52055"/>
      </dsp:txXfrm>
    </dsp:sp>
    <dsp:sp modelId="{C50EB0EB-E7CC-4964-BAB3-26A30F5C312D}">
      <dsp:nvSpPr>
        <dsp:cNvPr id="0" name=""/>
        <dsp:cNvSpPr/>
      </dsp:nvSpPr>
      <dsp:spPr>
        <a:xfrm>
          <a:off x="3299631" y="2705476"/>
          <a:ext cx="2006546" cy="1003273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i="0" kern="1200" dirty="0">
              <a:solidFill>
                <a:schemeClr val="tx1"/>
              </a:solidFill>
              <a:effectLst/>
            </a:rPr>
            <a:t>Beneficio indebido</a:t>
          </a:r>
        </a:p>
      </dsp:txBody>
      <dsp:txXfrm>
        <a:off x="3329016" y="2734861"/>
        <a:ext cx="1947776" cy="944503"/>
      </dsp:txXfrm>
    </dsp:sp>
    <dsp:sp modelId="{C672C696-E496-4C0E-A508-C80378493F91}">
      <dsp:nvSpPr>
        <dsp:cNvPr id="0" name=""/>
        <dsp:cNvSpPr/>
      </dsp:nvSpPr>
      <dsp:spPr>
        <a:xfrm>
          <a:off x="5306178" y="3189639"/>
          <a:ext cx="802618" cy="34946"/>
        </a:xfrm>
        <a:custGeom>
          <a:avLst/>
          <a:gdLst/>
          <a:ahLst/>
          <a:cxnLst/>
          <a:rect l="0" t="0" r="0" b="0"/>
          <a:pathLst>
            <a:path>
              <a:moveTo>
                <a:pt x="0" y="17473"/>
              </a:moveTo>
              <a:lnTo>
                <a:pt x="802618" y="1747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800" b="1" i="0" kern="1200">
            <a:solidFill>
              <a:schemeClr val="tx1"/>
            </a:solidFill>
            <a:effectLst/>
          </a:endParaRPr>
        </a:p>
      </dsp:txBody>
      <dsp:txXfrm>
        <a:off x="5687421" y="3187047"/>
        <a:ext cx="40130" cy="40130"/>
      </dsp:txXfrm>
    </dsp:sp>
    <dsp:sp modelId="{29D3EBEF-608A-4982-8360-93E294A80DA5}">
      <dsp:nvSpPr>
        <dsp:cNvPr id="0" name=""/>
        <dsp:cNvSpPr/>
      </dsp:nvSpPr>
      <dsp:spPr>
        <a:xfrm>
          <a:off x="6108796" y="2565379"/>
          <a:ext cx="4092251" cy="1283467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0" kern="1200" dirty="0">
              <a:solidFill>
                <a:schemeClr val="tx1"/>
              </a:solidFill>
              <a:effectLst/>
            </a:rPr>
            <a:t>Es todo aquello que tenga naturaleza tangible, por lo tanto, los </a:t>
          </a:r>
          <a:r>
            <a:rPr lang="es-PE" sz="1800" b="1" u="sng" kern="1200" dirty="0">
              <a:solidFill>
                <a:schemeClr val="tx1"/>
              </a:solidFill>
              <a:effectLst/>
            </a:rPr>
            <a:t>favores sexuales </a:t>
          </a:r>
          <a:r>
            <a:rPr lang="es-PE" sz="1800" b="0" kern="1200" dirty="0">
              <a:solidFill>
                <a:schemeClr val="tx1"/>
              </a:solidFill>
              <a:effectLst/>
            </a:rPr>
            <a:t>o personales, forman parte de dicho conglomerado de beneficios.</a:t>
          </a:r>
          <a:endParaRPr lang="es-PE" sz="1800" b="0" i="0" kern="1200" dirty="0">
            <a:solidFill>
              <a:schemeClr val="tx1"/>
            </a:solidFill>
            <a:effectLst/>
          </a:endParaRPr>
        </a:p>
      </dsp:txBody>
      <dsp:txXfrm>
        <a:off x="6146387" y="2602970"/>
        <a:ext cx="4017069" cy="1208285"/>
      </dsp:txXfrm>
    </dsp:sp>
    <dsp:sp modelId="{6ED9BC6C-BECB-4DDD-BDC6-84E4296C5F43}">
      <dsp:nvSpPr>
        <dsp:cNvPr id="0" name=""/>
        <dsp:cNvSpPr/>
      </dsp:nvSpPr>
      <dsp:spPr>
        <a:xfrm rot="4109458">
          <a:off x="1803785" y="3544828"/>
          <a:ext cx="2189072" cy="34946"/>
        </a:xfrm>
        <a:custGeom>
          <a:avLst/>
          <a:gdLst/>
          <a:ahLst/>
          <a:cxnLst/>
          <a:rect l="0" t="0" r="0" b="0"/>
          <a:pathLst>
            <a:path>
              <a:moveTo>
                <a:pt x="0" y="17473"/>
              </a:moveTo>
              <a:lnTo>
                <a:pt x="2189072" y="1747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800" b="1" i="0" kern="1200">
            <a:solidFill>
              <a:schemeClr val="tx1"/>
            </a:solidFill>
            <a:effectLst/>
          </a:endParaRPr>
        </a:p>
      </dsp:txBody>
      <dsp:txXfrm>
        <a:off x="2843595" y="3507575"/>
        <a:ext cx="109453" cy="109453"/>
      </dsp:txXfrm>
    </dsp:sp>
    <dsp:sp modelId="{96BE6D92-20FF-486A-826A-8269B6C8106C}">
      <dsp:nvSpPr>
        <dsp:cNvPr id="0" name=""/>
        <dsp:cNvSpPr/>
      </dsp:nvSpPr>
      <dsp:spPr>
        <a:xfrm>
          <a:off x="3299631" y="4078977"/>
          <a:ext cx="2006546" cy="1003273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i="0" kern="1200" dirty="0">
              <a:solidFill>
                <a:schemeClr val="tx1"/>
              </a:solidFill>
              <a:effectLst/>
            </a:rPr>
            <a:t>Cualquier otra ventaja  </a:t>
          </a:r>
        </a:p>
      </dsp:txBody>
      <dsp:txXfrm>
        <a:off x="3329016" y="4108362"/>
        <a:ext cx="1947776" cy="944503"/>
      </dsp:txXfrm>
    </dsp:sp>
    <dsp:sp modelId="{E457F5B6-FC9B-4557-9AC9-4AF899D060FD}">
      <dsp:nvSpPr>
        <dsp:cNvPr id="0" name=""/>
        <dsp:cNvSpPr/>
      </dsp:nvSpPr>
      <dsp:spPr>
        <a:xfrm>
          <a:off x="5306178" y="4563141"/>
          <a:ext cx="802618" cy="34946"/>
        </a:xfrm>
        <a:custGeom>
          <a:avLst/>
          <a:gdLst/>
          <a:ahLst/>
          <a:cxnLst/>
          <a:rect l="0" t="0" r="0" b="0"/>
          <a:pathLst>
            <a:path>
              <a:moveTo>
                <a:pt x="0" y="17473"/>
              </a:moveTo>
              <a:lnTo>
                <a:pt x="802618" y="1747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800" b="1" i="0" kern="1200">
            <a:solidFill>
              <a:schemeClr val="tx1"/>
            </a:solidFill>
            <a:effectLst/>
          </a:endParaRPr>
        </a:p>
      </dsp:txBody>
      <dsp:txXfrm>
        <a:off x="5687421" y="4560548"/>
        <a:ext cx="40130" cy="40130"/>
      </dsp:txXfrm>
    </dsp:sp>
    <dsp:sp modelId="{E7CB7E25-7C8A-4F59-A762-4D645F07AE5F}">
      <dsp:nvSpPr>
        <dsp:cNvPr id="0" name=""/>
        <dsp:cNvSpPr/>
      </dsp:nvSpPr>
      <dsp:spPr>
        <a:xfrm>
          <a:off x="6108796" y="3999337"/>
          <a:ext cx="4121868" cy="1162553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Todo tipo de dádiva, beneficios personales o a favor de terceros, los mismos que tengan naturaleza tangible</a:t>
          </a:r>
        </a:p>
      </dsp:txBody>
      <dsp:txXfrm>
        <a:off x="6142846" y="4033387"/>
        <a:ext cx="4053768" cy="1094453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F8BCB-2EC0-4F54-BA77-3E6A5CBE4666}">
      <dsp:nvSpPr>
        <dsp:cNvPr id="0" name=""/>
        <dsp:cNvSpPr/>
      </dsp:nvSpPr>
      <dsp:spPr>
        <a:xfrm>
          <a:off x="5998856" y="1594140"/>
          <a:ext cx="169726" cy="443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3909"/>
              </a:lnTo>
              <a:lnTo>
                <a:pt x="169726" y="4439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7BA0A5-F716-45C4-9A11-73605CB80FEB}">
      <dsp:nvSpPr>
        <dsp:cNvPr id="0" name=""/>
        <dsp:cNvSpPr/>
      </dsp:nvSpPr>
      <dsp:spPr>
        <a:xfrm>
          <a:off x="6733716" y="1026422"/>
          <a:ext cx="91440" cy="1583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416"/>
              </a:lnTo>
              <a:lnTo>
                <a:pt x="114227" y="72416"/>
              </a:lnTo>
              <a:lnTo>
                <a:pt x="114227" y="15837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319947-4DB5-416B-A57D-36589473C1DA}">
      <dsp:nvSpPr>
        <dsp:cNvPr id="0" name=""/>
        <dsp:cNvSpPr/>
      </dsp:nvSpPr>
      <dsp:spPr>
        <a:xfrm>
          <a:off x="5606368" y="440721"/>
          <a:ext cx="1173067" cy="176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398"/>
              </a:lnTo>
              <a:lnTo>
                <a:pt x="1173067" y="90398"/>
              </a:lnTo>
              <a:lnTo>
                <a:pt x="1173067" y="1763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5E765E-A72B-491B-A617-CD518390CD50}">
      <dsp:nvSpPr>
        <dsp:cNvPr id="0" name=""/>
        <dsp:cNvSpPr/>
      </dsp:nvSpPr>
      <dsp:spPr>
        <a:xfrm>
          <a:off x="2670187" y="2240599"/>
          <a:ext cx="376238" cy="376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6593"/>
              </a:lnTo>
              <a:lnTo>
                <a:pt x="376238" y="37659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58075F-ABCD-4814-BAF2-61056DE21E5D}">
      <dsp:nvSpPr>
        <dsp:cNvPr id="0" name=""/>
        <dsp:cNvSpPr/>
      </dsp:nvSpPr>
      <dsp:spPr>
        <a:xfrm>
          <a:off x="3627771" y="1572208"/>
          <a:ext cx="91440" cy="1719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19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517DD1-9188-4F74-B3DB-22B974056115}">
      <dsp:nvSpPr>
        <dsp:cNvPr id="0" name=""/>
        <dsp:cNvSpPr/>
      </dsp:nvSpPr>
      <dsp:spPr>
        <a:xfrm>
          <a:off x="3673491" y="999016"/>
          <a:ext cx="239349" cy="163850"/>
        </a:xfrm>
        <a:custGeom>
          <a:avLst/>
          <a:gdLst/>
          <a:ahLst/>
          <a:cxnLst/>
          <a:rect l="0" t="0" r="0" b="0"/>
          <a:pathLst>
            <a:path>
              <a:moveTo>
                <a:pt x="239349" y="0"/>
              </a:moveTo>
              <a:lnTo>
                <a:pt x="239349" y="77889"/>
              </a:lnTo>
              <a:lnTo>
                <a:pt x="0" y="77889"/>
              </a:lnTo>
              <a:lnTo>
                <a:pt x="0" y="1638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89DEA8-E899-4CA7-885F-D922D69DC408}">
      <dsp:nvSpPr>
        <dsp:cNvPr id="0" name=""/>
        <dsp:cNvSpPr/>
      </dsp:nvSpPr>
      <dsp:spPr>
        <a:xfrm>
          <a:off x="3912841" y="440721"/>
          <a:ext cx="1693527" cy="148954"/>
        </a:xfrm>
        <a:custGeom>
          <a:avLst/>
          <a:gdLst/>
          <a:ahLst/>
          <a:cxnLst/>
          <a:rect l="0" t="0" r="0" b="0"/>
          <a:pathLst>
            <a:path>
              <a:moveTo>
                <a:pt x="1693527" y="0"/>
              </a:moveTo>
              <a:lnTo>
                <a:pt x="1693527" y="62993"/>
              </a:lnTo>
              <a:lnTo>
                <a:pt x="0" y="62993"/>
              </a:lnTo>
              <a:lnTo>
                <a:pt x="0" y="1489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71A65C-F141-424F-9910-7170B74DE6FE}">
      <dsp:nvSpPr>
        <dsp:cNvPr id="0" name=""/>
        <dsp:cNvSpPr/>
      </dsp:nvSpPr>
      <dsp:spPr>
        <a:xfrm>
          <a:off x="3994737" y="31380"/>
          <a:ext cx="3223262" cy="40934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Injusto delictual</a:t>
          </a:r>
          <a:endParaRPr lang="es-ES" sz="2000" kern="1200" dirty="0"/>
        </a:p>
      </dsp:txBody>
      <dsp:txXfrm>
        <a:off x="3994737" y="31380"/>
        <a:ext cx="3223262" cy="409340"/>
      </dsp:txXfrm>
    </dsp:sp>
    <dsp:sp modelId="{734CF48A-433A-4666-A486-5581D42B84F1}">
      <dsp:nvSpPr>
        <dsp:cNvPr id="0" name=""/>
        <dsp:cNvSpPr/>
      </dsp:nvSpPr>
      <dsp:spPr>
        <a:xfrm>
          <a:off x="2851482" y="589676"/>
          <a:ext cx="2122717" cy="40934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Formal</a:t>
          </a:r>
          <a:endParaRPr lang="es-ES" sz="2000" kern="1200" dirty="0"/>
        </a:p>
      </dsp:txBody>
      <dsp:txXfrm>
        <a:off x="2851482" y="589676"/>
        <a:ext cx="2122717" cy="409340"/>
      </dsp:txXfrm>
    </dsp:sp>
    <dsp:sp modelId="{52260C0C-ED20-421B-9564-A3D7C863B4B7}">
      <dsp:nvSpPr>
        <dsp:cNvPr id="0" name=""/>
        <dsp:cNvSpPr/>
      </dsp:nvSpPr>
      <dsp:spPr>
        <a:xfrm>
          <a:off x="2612132" y="1162867"/>
          <a:ext cx="2122717" cy="4093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Verbo (s) rector (es)</a:t>
          </a:r>
          <a:endParaRPr lang="es-ES" sz="2000" kern="1200" dirty="0"/>
        </a:p>
      </dsp:txBody>
      <dsp:txXfrm>
        <a:off x="2612132" y="1162867"/>
        <a:ext cx="2122717" cy="409340"/>
      </dsp:txXfrm>
    </dsp:sp>
    <dsp:sp modelId="{48B49D13-499B-4664-9C1F-159D4E7424AD}">
      <dsp:nvSpPr>
        <dsp:cNvPr id="0" name=""/>
        <dsp:cNvSpPr/>
      </dsp:nvSpPr>
      <dsp:spPr>
        <a:xfrm>
          <a:off x="2419362" y="1744131"/>
          <a:ext cx="2508258" cy="4964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Elemento descriptivo</a:t>
          </a:r>
        </a:p>
      </dsp:txBody>
      <dsp:txXfrm>
        <a:off x="2419362" y="1744131"/>
        <a:ext cx="2508258" cy="496468"/>
      </dsp:txXfrm>
    </dsp:sp>
    <dsp:sp modelId="{D7370319-2782-4398-8B32-9AFDB2AB0E4D}">
      <dsp:nvSpPr>
        <dsp:cNvPr id="0" name=""/>
        <dsp:cNvSpPr/>
      </dsp:nvSpPr>
      <dsp:spPr>
        <a:xfrm>
          <a:off x="3046426" y="2412522"/>
          <a:ext cx="2274615" cy="4093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Elemento normativo</a:t>
          </a:r>
          <a:endParaRPr lang="es-PE" sz="2100" kern="1200" dirty="0"/>
        </a:p>
      </dsp:txBody>
      <dsp:txXfrm>
        <a:off x="3046426" y="2412522"/>
        <a:ext cx="2274615" cy="409340"/>
      </dsp:txXfrm>
    </dsp:sp>
    <dsp:sp modelId="{59EC2509-847F-4A60-BF59-3F687879D938}">
      <dsp:nvSpPr>
        <dsp:cNvPr id="0" name=""/>
        <dsp:cNvSpPr/>
      </dsp:nvSpPr>
      <dsp:spPr>
        <a:xfrm>
          <a:off x="5718077" y="617081"/>
          <a:ext cx="2122717" cy="40934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Material</a:t>
          </a:r>
          <a:endParaRPr lang="es-ES" sz="2000" kern="1200" dirty="0"/>
        </a:p>
      </dsp:txBody>
      <dsp:txXfrm>
        <a:off x="5718077" y="617081"/>
        <a:ext cx="2122717" cy="409340"/>
      </dsp:txXfrm>
    </dsp:sp>
    <dsp:sp modelId="{E8A496C9-4731-44D8-A0A1-38C5A88FB55D}">
      <dsp:nvSpPr>
        <dsp:cNvPr id="0" name=""/>
        <dsp:cNvSpPr/>
      </dsp:nvSpPr>
      <dsp:spPr>
        <a:xfrm>
          <a:off x="5786585" y="1184800"/>
          <a:ext cx="2122717" cy="40934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Norma prohibitiva</a:t>
          </a:r>
          <a:endParaRPr lang="es-ES" sz="2000" kern="1200" dirty="0"/>
        </a:p>
      </dsp:txBody>
      <dsp:txXfrm>
        <a:off x="5786585" y="1184800"/>
        <a:ext cx="2122717" cy="409340"/>
      </dsp:txXfrm>
    </dsp:sp>
    <dsp:sp modelId="{E5115D8E-73DB-45F1-B66B-BCE20B7EBDC9}">
      <dsp:nvSpPr>
        <dsp:cNvPr id="0" name=""/>
        <dsp:cNvSpPr/>
      </dsp:nvSpPr>
      <dsp:spPr>
        <a:xfrm>
          <a:off x="6168583" y="1833379"/>
          <a:ext cx="2441282" cy="40934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Norma de mandato</a:t>
          </a:r>
          <a:endParaRPr lang="es-PE" sz="2000" kern="1200" dirty="0"/>
        </a:p>
      </dsp:txBody>
      <dsp:txXfrm>
        <a:off x="6168583" y="1833379"/>
        <a:ext cx="2441282" cy="4093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EDF28-F95D-4A17-BA15-763DA26E9E70}">
      <dsp:nvSpPr>
        <dsp:cNvPr id="0" name=""/>
        <dsp:cNvSpPr/>
      </dsp:nvSpPr>
      <dsp:spPr>
        <a:xfrm>
          <a:off x="3098407" y="1273208"/>
          <a:ext cx="436953" cy="939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8476" y="0"/>
              </a:lnTo>
              <a:lnTo>
                <a:pt x="218476" y="939450"/>
              </a:lnTo>
              <a:lnTo>
                <a:pt x="436953" y="9394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D75FED-AA57-47FD-A489-5662F6641013}">
      <dsp:nvSpPr>
        <dsp:cNvPr id="0" name=""/>
        <dsp:cNvSpPr/>
      </dsp:nvSpPr>
      <dsp:spPr>
        <a:xfrm>
          <a:off x="3098407" y="1227488"/>
          <a:ext cx="4369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6953" y="457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8FFFB5-3264-4C42-9B87-4FDCDFDA32B5}">
      <dsp:nvSpPr>
        <dsp:cNvPr id="0" name=""/>
        <dsp:cNvSpPr/>
      </dsp:nvSpPr>
      <dsp:spPr>
        <a:xfrm>
          <a:off x="3098407" y="333757"/>
          <a:ext cx="436953" cy="939450"/>
        </a:xfrm>
        <a:custGeom>
          <a:avLst/>
          <a:gdLst/>
          <a:ahLst/>
          <a:cxnLst/>
          <a:rect l="0" t="0" r="0" b="0"/>
          <a:pathLst>
            <a:path>
              <a:moveTo>
                <a:pt x="0" y="939450"/>
              </a:moveTo>
              <a:lnTo>
                <a:pt x="218476" y="939450"/>
              </a:lnTo>
              <a:lnTo>
                <a:pt x="218476" y="0"/>
              </a:lnTo>
              <a:lnTo>
                <a:pt x="436953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6BD265-37FC-41A7-BB91-E64D9C0A2893}">
      <dsp:nvSpPr>
        <dsp:cNvPr id="0" name=""/>
        <dsp:cNvSpPr/>
      </dsp:nvSpPr>
      <dsp:spPr>
        <a:xfrm>
          <a:off x="336596" y="940031"/>
          <a:ext cx="2761810" cy="6663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FORMAS ESPECÍFICAS</a:t>
          </a:r>
          <a:endParaRPr lang="es-PE" sz="1400" b="1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6596" y="940031"/>
        <a:ext cx="2761810" cy="666354"/>
      </dsp:txXfrm>
    </dsp:sp>
    <dsp:sp modelId="{0FF36130-EEBD-4990-B04D-D367101F69B0}">
      <dsp:nvSpPr>
        <dsp:cNvPr id="0" name=""/>
        <dsp:cNvSpPr/>
      </dsp:nvSpPr>
      <dsp:spPr>
        <a:xfrm>
          <a:off x="3535361" y="580"/>
          <a:ext cx="2184769" cy="6663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/>
            <a:t> NEGOCIACIÓN INCOMPATIBLE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/>
            <a:t>(Art. 399 CP)</a:t>
          </a:r>
          <a:endParaRPr lang="es-PE" sz="1300" b="1" kern="1200" dirty="0"/>
        </a:p>
      </dsp:txBody>
      <dsp:txXfrm>
        <a:off x="3535361" y="580"/>
        <a:ext cx="2184769" cy="666354"/>
      </dsp:txXfrm>
    </dsp:sp>
    <dsp:sp modelId="{42F5BA80-B6EC-4DD2-9771-933EA28218CC}">
      <dsp:nvSpPr>
        <dsp:cNvPr id="0" name=""/>
        <dsp:cNvSpPr/>
      </dsp:nvSpPr>
      <dsp:spPr>
        <a:xfrm>
          <a:off x="3535361" y="940031"/>
          <a:ext cx="2184769" cy="6663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/>
            <a:t>TRÁFICO DE INFLUENCIAS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/>
            <a:t>(Art. 400 CP</a:t>
          </a:r>
          <a:endParaRPr lang="es-PE" sz="1300" b="1" kern="1200" dirty="0"/>
        </a:p>
      </dsp:txBody>
      <dsp:txXfrm>
        <a:off x="3535361" y="940031"/>
        <a:ext cx="2184769" cy="666354"/>
      </dsp:txXfrm>
    </dsp:sp>
    <dsp:sp modelId="{FF5E506E-B80E-413D-B279-DC7B5FBFAAD8}">
      <dsp:nvSpPr>
        <dsp:cNvPr id="0" name=""/>
        <dsp:cNvSpPr/>
      </dsp:nvSpPr>
      <dsp:spPr>
        <a:xfrm>
          <a:off x="3535361" y="1879482"/>
          <a:ext cx="2184769" cy="6663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/>
            <a:t> ENRIQUECIMIENTO ILÍCITO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/>
            <a:t>(Art. 401 CP)</a:t>
          </a:r>
          <a:endParaRPr lang="es-PE" sz="1300" b="1" kern="1200" dirty="0"/>
        </a:p>
      </dsp:txBody>
      <dsp:txXfrm>
        <a:off x="3535361" y="1879482"/>
        <a:ext cx="2184769" cy="6663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C6C31-CC63-4BFA-A386-C99C359D9523}">
      <dsp:nvSpPr>
        <dsp:cNvPr id="0" name=""/>
        <dsp:cNvSpPr/>
      </dsp:nvSpPr>
      <dsp:spPr>
        <a:xfrm>
          <a:off x="3004509" y="1296226"/>
          <a:ext cx="444295" cy="955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2147" y="0"/>
              </a:lnTo>
              <a:lnTo>
                <a:pt x="222147" y="955235"/>
              </a:lnTo>
              <a:lnTo>
                <a:pt x="444295" y="9552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D8A1D-FA23-418B-81A0-73CADF02BD29}">
      <dsp:nvSpPr>
        <dsp:cNvPr id="0" name=""/>
        <dsp:cNvSpPr/>
      </dsp:nvSpPr>
      <dsp:spPr>
        <a:xfrm>
          <a:off x="3004509" y="1250506"/>
          <a:ext cx="4442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4295" y="457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E42653-37B2-4FC5-B4C4-75D099DF4B13}">
      <dsp:nvSpPr>
        <dsp:cNvPr id="0" name=""/>
        <dsp:cNvSpPr/>
      </dsp:nvSpPr>
      <dsp:spPr>
        <a:xfrm>
          <a:off x="3004509" y="340991"/>
          <a:ext cx="444295" cy="955235"/>
        </a:xfrm>
        <a:custGeom>
          <a:avLst/>
          <a:gdLst/>
          <a:ahLst/>
          <a:cxnLst/>
          <a:rect l="0" t="0" r="0" b="0"/>
          <a:pathLst>
            <a:path>
              <a:moveTo>
                <a:pt x="0" y="955235"/>
              </a:moveTo>
              <a:lnTo>
                <a:pt x="222147" y="955235"/>
              </a:lnTo>
              <a:lnTo>
                <a:pt x="222147" y="0"/>
              </a:lnTo>
              <a:lnTo>
                <a:pt x="444295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6B3B16-E031-4A08-A5E4-84A4ED748C49}">
      <dsp:nvSpPr>
        <dsp:cNvPr id="0" name=""/>
        <dsp:cNvSpPr/>
      </dsp:nvSpPr>
      <dsp:spPr>
        <a:xfrm>
          <a:off x="783031" y="957451"/>
          <a:ext cx="2221477" cy="6775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>
              <a:solidFill>
                <a:srgbClr val="FF0000"/>
              </a:solidFill>
            </a:rPr>
            <a:t>AUTORIA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>
              <a:solidFill>
                <a:srgbClr val="FF0000"/>
              </a:solidFill>
            </a:rPr>
            <a:t>(Art. 23° CP)</a:t>
          </a:r>
          <a:endParaRPr lang="es-PE" sz="1900" b="1" kern="1200" dirty="0">
            <a:solidFill>
              <a:srgbClr val="FF0000"/>
            </a:solidFill>
          </a:endParaRPr>
        </a:p>
      </dsp:txBody>
      <dsp:txXfrm>
        <a:off x="783031" y="957451"/>
        <a:ext cx="2221477" cy="677550"/>
      </dsp:txXfrm>
    </dsp:sp>
    <dsp:sp modelId="{A1AB900C-17F1-4B87-B917-22006A580192}">
      <dsp:nvSpPr>
        <dsp:cNvPr id="0" name=""/>
        <dsp:cNvSpPr/>
      </dsp:nvSpPr>
      <dsp:spPr>
        <a:xfrm>
          <a:off x="3448804" y="2215"/>
          <a:ext cx="2221477" cy="6775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/>
            <a:t>AUTORIA DIRECTA</a:t>
          </a:r>
          <a:endParaRPr lang="es-PE" sz="1900" b="1" kern="1200" dirty="0"/>
        </a:p>
      </dsp:txBody>
      <dsp:txXfrm>
        <a:off x="3448804" y="2215"/>
        <a:ext cx="2221477" cy="677550"/>
      </dsp:txXfrm>
    </dsp:sp>
    <dsp:sp modelId="{EE885C16-DA5A-4BC5-BFFF-6FF41D8393DA}">
      <dsp:nvSpPr>
        <dsp:cNvPr id="0" name=""/>
        <dsp:cNvSpPr/>
      </dsp:nvSpPr>
      <dsp:spPr>
        <a:xfrm>
          <a:off x="3448804" y="957451"/>
          <a:ext cx="2221477" cy="6775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/>
            <a:t>AUTORIA MEDIATA</a:t>
          </a:r>
          <a:endParaRPr lang="es-PE" sz="1900" b="1" kern="1200" dirty="0"/>
        </a:p>
      </dsp:txBody>
      <dsp:txXfrm>
        <a:off x="3448804" y="957451"/>
        <a:ext cx="2221477" cy="677550"/>
      </dsp:txXfrm>
    </dsp:sp>
    <dsp:sp modelId="{553E37E1-C6B6-473D-A78F-9BE88898662B}">
      <dsp:nvSpPr>
        <dsp:cNvPr id="0" name=""/>
        <dsp:cNvSpPr/>
      </dsp:nvSpPr>
      <dsp:spPr>
        <a:xfrm>
          <a:off x="3448804" y="1912686"/>
          <a:ext cx="2221477" cy="6775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/>
            <a:t>COAUTORIA</a:t>
          </a:r>
          <a:endParaRPr lang="es-PE" sz="1900" b="1" kern="1200" dirty="0"/>
        </a:p>
      </dsp:txBody>
      <dsp:txXfrm>
        <a:off x="3448804" y="1912686"/>
        <a:ext cx="2221477" cy="6775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7257B0-36B3-435B-B860-2EF9304EB483}">
      <dsp:nvSpPr>
        <dsp:cNvPr id="0" name=""/>
        <dsp:cNvSpPr/>
      </dsp:nvSpPr>
      <dsp:spPr>
        <a:xfrm>
          <a:off x="4447727" y="1514101"/>
          <a:ext cx="356218" cy="382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8109" y="0"/>
              </a:lnTo>
              <a:lnTo>
                <a:pt x="178109" y="382935"/>
              </a:lnTo>
              <a:lnTo>
                <a:pt x="356218" y="38293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5BB221-8B9B-4840-858D-25D3AAC51B83}">
      <dsp:nvSpPr>
        <dsp:cNvPr id="0" name=""/>
        <dsp:cNvSpPr/>
      </dsp:nvSpPr>
      <dsp:spPr>
        <a:xfrm>
          <a:off x="4447727" y="1131166"/>
          <a:ext cx="356218" cy="382935"/>
        </a:xfrm>
        <a:custGeom>
          <a:avLst/>
          <a:gdLst/>
          <a:ahLst/>
          <a:cxnLst/>
          <a:rect l="0" t="0" r="0" b="0"/>
          <a:pathLst>
            <a:path>
              <a:moveTo>
                <a:pt x="0" y="382935"/>
              </a:moveTo>
              <a:lnTo>
                <a:pt x="178109" y="382935"/>
              </a:lnTo>
              <a:lnTo>
                <a:pt x="178109" y="0"/>
              </a:lnTo>
              <a:lnTo>
                <a:pt x="356218" y="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D8A1D-FA23-418B-81A0-73CADF02BD29}">
      <dsp:nvSpPr>
        <dsp:cNvPr id="0" name=""/>
        <dsp:cNvSpPr/>
      </dsp:nvSpPr>
      <dsp:spPr>
        <a:xfrm>
          <a:off x="2310416" y="939698"/>
          <a:ext cx="356218" cy="574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8109" y="0"/>
              </a:lnTo>
              <a:lnTo>
                <a:pt x="178109" y="574402"/>
              </a:lnTo>
              <a:lnTo>
                <a:pt x="356218" y="5744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E42653-37B2-4FC5-B4C4-75D099DF4B13}">
      <dsp:nvSpPr>
        <dsp:cNvPr id="0" name=""/>
        <dsp:cNvSpPr/>
      </dsp:nvSpPr>
      <dsp:spPr>
        <a:xfrm>
          <a:off x="2310416" y="365295"/>
          <a:ext cx="356218" cy="574402"/>
        </a:xfrm>
        <a:custGeom>
          <a:avLst/>
          <a:gdLst/>
          <a:ahLst/>
          <a:cxnLst/>
          <a:rect l="0" t="0" r="0" b="0"/>
          <a:pathLst>
            <a:path>
              <a:moveTo>
                <a:pt x="0" y="574402"/>
              </a:moveTo>
              <a:lnTo>
                <a:pt x="178109" y="574402"/>
              </a:lnTo>
              <a:lnTo>
                <a:pt x="178109" y="0"/>
              </a:lnTo>
              <a:lnTo>
                <a:pt x="356218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6B3B16-E031-4A08-A5E4-84A4ED748C49}">
      <dsp:nvSpPr>
        <dsp:cNvPr id="0" name=""/>
        <dsp:cNvSpPr/>
      </dsp:nvSpPr>
      <dsp:spPr>
        <a:xfrm>
          <a:off x="2190" y="580113"/>
          <a:ext cx="2308225" cy="7191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PARTICIPACIÓN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(Art. 24° y 25° CP)</a:t>
          </a:r>
          <a:endParaRPr lang="es-PE" sz="1600" b="1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90" y="580113"/>
        <a:ext cx="2308225" cy="719170"/>
      </dsp:txXfrm>
    </dsp:sp>
    <dsp:sp modelId="{A1AB900C-17F1-4B87-B917-22006A580192}">
      <dsp:nvSpPr>
        <dsp:cNvPr id="0" name=""/>
        <dsp:cNvSpPr/>
      </dsp:nvSpPr>
      <dsp:spPr>
        <a:xfrm>
          <a:off x="2666634" y="93679"/>
          <a:ext cx="2171686" cy="5432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Arial" panose="020B0604020202020204" pitchFamily="34" charset="0"/>
              <a:cs typeface="Arial" panose="020B0604020202020204" pitchFamily="34" charset="0"/>
            </a:rPr>
            <a:t>INSTIGACIÓN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(Art. 24° CP) </a:t>
          </a:r>
          <a:endParaRPr lang="es-PE" sz="1600" b="1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66634" y="93679"/>
        <a:ext cx="2171686" cy="543233"/>
      </dsp:txXfrm>
    </dsp:sp>
    <dsp:sp modelId="{EE885C16-DA5A-4BC5-BFFF-6FF41D8393DA}">
      <dsp:nvSpPr>
        <dsp:cNvPr id="0" name=""/>
        <dsp:cNvSpPr/>
      </dsp:nvSpPr>
      <dsp:spPr>
        <a:xfrm>
          <a:off x="2666634" y="1242484"/>
          <a:ext cx="1781093" cy="5432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Arial" panose="020B0604020202020204" pitchFamily="34" charset="0"/>
              <a:cs typeface="Arial" panose="020B0604020202020204" pitchFamily="34" charset="0"/>
            </a:rPr>
            <a:t>COMPLICIDAD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(Art. 25° CP)</a:t>
          </a:r>
          <a:endParaRPr lang="es-PE" sz="1600" b="1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66634" y="1242484"/>
        <a:ext cx="1781093" cy="543233"/>
      </dsp:txXfrm>
    </dsp:sp>
    <dsp:sp modelId="{0702C29D-B7C9-4D5D-A4F3-FA5AC4B0A9A8}">
      <dsp:nvSpPr>
        <dsp:cNvPr id="0" name=""/>
        <dsp:cNvSpPr/>
      </dsp:nvSpPr>
      <dsp:spPr>
        <a:xfrm>
          <a:off x="4803946" y="859549"/>
          <a:ext cx="1781093" cy="5432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Arial" panose="020B0604020202020204" pitchFamily="34" charset="0"/>
              <a:cs typeface="Arial" panose="020B0604020202020204" pitchFamily="34" charset="0"/>
            </a:rPr>
            <a:t>PRIMARARIA</a:t>
          </a:r>
          <a:endParaRPr lang="es-PE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03946" y="859549"/>
        <a:ext cx="1781093" cy="543233"/>
      </dsp:txXfrm>
    </dsp:sp>
    <dsp:sp modelId="{EE25FDE4-78EB-4C86-9102-F39FC3EBA145}">
      <dsp:nvSpPr>
        <dsp:cNvPr id="0" name=""/>
        <dsp:cNvSpPr/>
      </dsp:nvSpPr>
      <dsp:spPr>
        <a:xfrm>
          <a:off x="4803946" y="1625419"/>
          <a:ext cx="1781093" cy="5432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Arial" panose="020B0604020202020204" pitchFamily="34" charset="0"/>
              <a:cs typeface="Arial" panose="020B0604020202020204" pitchFamily="34" charset="0"/>
            </a:rPr>
            <a:t>SECUNDARIA</a:t>
          </a:r>
          <a:endParaRPr lang="es-PE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03946" y="1625419"/>
        <a:ext cx="1781093" cy="5432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89417-6789-4689-B296-12D7F15358AF}">
      <dsp:nvSpPr>
        <dsp:cNvPr id="0" name=""/>
        <dsp:cNvSpPr/>
      </dsp:nvSpPr>
      <dsp:spPr>
        <a:xfrm>
          <a:off x="2197572" y="2299649"/>
          <a:ext cx="1536227" cy="137163"/>
        </a:xfrm>
        <a:custGeom>
          <a:avLst/>
          <a:gdLst/>
          <a:ahLst/>
          <a:cxnLst/>
          <a:rect l="0" t="0" r="0" b="0"/>
          <a:pathLst>
            <a:path>
              <a:moveTo>
                <a:pt x="0" y="137163"/>
              </a:moveTo>
              <a:lnTo>
                <a:pt x="1536227" y="137163"/>
              </a:lnTo>
              <a:lnTo>
                <a:pt x="1536227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6BE3E7-A3B7-45C7-820D-FD3295C757D9}">
      <dsp:nvSpPr>
        <dsp:cNvPr id="0" name=""/>
        <dsp:cNvSpPr/>
      </dsp:nvSpPr>
      <dsp:spPr>
        <a:xfrm>
          <a:off x="2197572" y="2436812"/>
          <a:ext cx="3072454" cy="9302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52993" y="0"/>
              </a:lnTo>
              <a:lnTo>
                <a:pt x="2852993" y="930295"/>
              </a:lnTo>
              <a:lnTo>
                <a:pt x="3072454" y="9302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0BCAA1-E220-4F2D-99D7-9AC557AB9DE5}">
      <dsp:nvSpPr>
        <dsp:cNvPr id="0" name=""/>
        <dsp:cNvSpPr/>
      </dsp:nvSpPr>
      <dsp:spPr>
        <a:xfrm>
          <a:off x="2197572" y="2391092"/>
          <a:ext cx="30724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72454" y="457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E6121C-7E40-40E5-BF2C-0EE67B7D363C}">
      <dsp:nvSpPr>
        <dsp:cNvPr id="0" name=""/>
        <dsp:cNvSpPr/>
      </dsp:nvSpPr>
      <dsp:spPr>
        <a:xfrm>
          <a:off x="2197572" y="1493130"/>
          <a:ext cx="3072454" cy="943682"/>
        </a:xfrm>
        <a:custGeom>
          <a:avLst/>
          <a:gdLst/>
          <a:ahLst/>
          <a:cxnLst/>
          <a:rect l="0" t="0" r="0" b="0"/>
          <a:pathLst>
            <a:path>
              <a:moveTo>
                <a:pt x="0" y="943682"/>
              </a:moveTo>
              <a:lnTo>
                <a:pt x="2852993" y="943682"/>
              </a:lnTo>
              <a:lnTo>
                <a:pt x="2852993" y="0"/>
              </a:lnTo>
              <a:lnTo>
                <a:pt x="3072454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F2195E-813D-4EAF-B820-5FB9FA25FC73}">
      <dsp:nvSpPr>
        <dsp:cNvPr id="0" name=""/>
        <dsp:cNvSpPr/>
      </dsp:nvSpPr>
      <dsp:spPr>
        <a:xfrm>
          <a:off x="2962" y="1991543"/>
          <a:ext cx="2194610" cy="890538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b="1" kern="120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AUTORÍA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b="1" kern="1200" dirty="0">
              <a:latin typeface="Arial" pitchFamily="34" charset="0"/>
              <a:cs typeface="Arial" pitchFamily="34" charset="0"/>
            </a:rPr>
            <a:t>( Art. 23 CP</a:t>
          </a:r>
          <a:r>
            <a:rPr lang="es-PE" sz="1200" kern="1200" dirty="0">
              <a:latin typeface="Arial" pitchFamily="34" charset="0"/>
              <a:cs typeface="Arial" pitchFamily="34" charset="0"/>
            </a:rPr>
            <a:t>)</a:t>
          </a:r>
        </a:p>
      </dsp:txBody>
      <dsp:txXfrm>
        <a:off x="2962" y="1991543"/>
        <a:ext cx="2194610" cy="890538"/>
      </dsp:txXfrm>
    </dsp:sp>
    <dsp:sp modelId="{024C7A9D-6375-4F25-8DEB-003A15013F1C}">
      <dsp:nvSpPr>
        <dsp:cNvPr id="0" name=""/>
        <dsp:cNvSpPr/>
      </dsp:nvSpPr>
      <dsp:spPr>
        <a:xfrm>
          <a:off x="5270027" y="1158452"/>
          <a:ext cx="2194610" cy="6693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900" b="1" kern="1200" dirty="0">
              <a:solidFill>
                <a:srgbClr val="FF0000"/>
              </a:solidFill>
            </a:rPr>
            <a:t>"Por si"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900" kern="1200" dirty="0"/>
            <a:t>(Autoría directa)</a:t>
          </a:r>
        </a:p>
      </dsp:txBody>
      <dsp:txXfrm>
        <a:off x="5270027" y="1158452"/>
        <a:ext cx="2194610" cy="669356"/>
      </dsp:txXfrm>
    </dsp:sp>
    <dsp:sp modelId="{C94E5F36-DF1A-456C-A13E-CA63F193CF50}">
      <dsp:nvSpPr>
        <dsp:cNvPr id="0" name=""/>
        <dsp:cNvSpPr/>
      </dsp:nvSpPr>
      <dsp:spPr>
        <a:xfrm>
          <a:off x="5270027" y="2102134"/>
          <a:ext cx="2194610" cy="6693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900" b="1" kern="1200" dirty="0">
              <a:solidFill>
                <a:srgbClr val="FF0000"/>
              </a:solidFill>
            </a:rPr>
            <a:t>" Por medio de otro"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900" kern="1200" dirty="0"/>
            <a:t>(Autoría mediata)</a:t>
          </a:r>
        </a:p>
      </dsp:txBody>
      <dsp:txXfrm>
        <a:off x="5270027" y="2102134"/>
        <a:ext cx="2194610" cy="669356"/>
      </dsp:txXfrm>
    </dsp:sp>
    <dsp:sp modelId="{A7877E1D-C200-4DAF-977D-43433AA84D3B}">
      <dsp:nvSpPr>
        <dsp:cNvPr id="0" name=""/>
        <dsp:cNvSpPr/>
      </dsp:nvSpPr>
      <dsp:spPr>
        <a:xfrm>
          <a:off x="5270027" y="3032429"/>
          <a:ext cx="2194610" cy="6693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900" b="1" kern="1200" dirty="0">
              <a:solidFill>
                <a:srgbClr val="FF0000"/>
              </a:solidFill>
            </a:rPr>
            <a:t>" Conjuntamente"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900" kern="1200" dirty="0"/>
            <a:t>( </a:t>
          </a:r>
          <a:r>
            <a:rPr lang="es-PE" sz="1900" kern="1200" dirty="0" err="1"/>
            <a:t>Co-autoria</a:t>
          </a:r>
          <a:r>
            <a:rPr lang="es-PE" sz="1900" kern="1200" dirty="0"/>
            <a:t>)</a:t>
          </a:r>
        </a:p>
      </dsp:txBody>
      <dsp:txXfrm>
        <a:off x="5270027" y="3032429"/>
        <a:ext cx="2194610" cy="669356"/>
      </dsp:txXfrm>
    </dsp:sp>
    <dsp:sp modelId="{2C4E7C6B-D175-4EE3-8315-B852974427A3}">
      <dsp:nvSpPr>
        <dsp:cNvPr id="0" name=""/>
        <dsp:cNvSpPr/>
      </dsp:nvSpPr>
      <dsp:spPr>
        <a:xfrm>
          <a:off x="2636494" y="1630293"/>
          <a:ext cx="2194610" cy="669356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kern="1200" dirty="0"/>
            <a:t>Realizan el "hecho punible"</a:t>
          </a:r>
        </a:p>
      </dsp:txBody>
      <dsp:txXfrm>
        <a:off x="2636494" y="1630293"/>
        <a:ext cx="2194610" cy="6693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F60B7-F8CC-4A5C-BC0C-5F3000BDEB86}">
      <dsp:nvSpPr>
        <dsp:cNvPr id="0" name=""/>
        <dsp:cNvSpPr/>
      </dsp:nvSpPr>
      <dsp:spPr>
        <a:xfrm>
          <a:off x="2197572" y="2443665"/>
          <a:ext cx="1536227" cy="137163"/>
        </a:xfrm>
        <a:custGeom>
          <a:avLst/>
          <a:gdLst/>
          <a:ahLst/>
          <a:cxnLst/>
          <a:rect l="0" t="0" r="0" b="0"/>
          <a:pathLst>
            <a:path>
              <a:moveTo>
                <a:pt x="0" y="137163"/>
              </a:moveTo>
              <a:lnTo>
                <a:pt x="1536227" y="137163"/>
              </a:lnTo>
              <a:lnTo>
                <a:pt x="1536227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0E1A4A-3E7C-4E89-863C-068788D18567}">
      <dsp:nvSpPr>
        <dsp:cNvPr id="0" name=""/>
        <dsp:cNvSpPr/>
      </dsp:nvSpPr>
      <dsp:spPr>
        <a:xfrm>
          <a:off x="2197572" y="2580828"/>
          <a:ext cx="3072454" cy="471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52993" y="0"/>
              </a:lnTo>
              <a:lnTo>
                <a:pt x="2852993" y="471841"/>
              </a:lnTo>
              <a:lnTo>
                <a:pt x="3072454" y="4718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BBE0A1-A1FC-44C5-80D5-DD49DC795901}">
      <dsp:nvSpPr>
        <dsp:cNvPr id="0" name=""/>
        <dsp:cNvSpPr/>
      </dsp:nvSpPr>
      <dsp:spPr>
        <a:xfrm>
          <a:off x="2197572" y="2108987"/>
          <a:ext cx="3072454" cy="471841"/>
        </a:xfrm>
        <a:custGeom>
          <a:avLst/>
          <a:gdLst/>
          <a:ahLst/>
          <a:cxnLst/>
          <a:rect l="0" t="0" r="0" b="0"/>
          <a:pathLst>
            <a:path>
              <a:moveTo>
                <a:pt x="0" y="471841"/>
              </a:moveTo>
              <a:lnTo>
                <a:pt x="2852993" y="471841"/>
              </a:lnTo>
              <a:lnTo>
                <a:pt x="2852993" y="0"/>
              </a:lnTo>
              <a:lnTo>
                <a:pt x="3072454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0388C2-0A31-4D54-80A5-42E65E7EB3BD}">
      <dsp:nvSpPr>
        <dsp:cNvPr id="0" name=""/>
        <dsp:cNvSpPr/>
      </dsp:nvSpPr>
      <dsp:spPr>
        <a:xfrm>
          <a:off x="2962" y="2246150"/>
          <a:ext cx="2194610" cy="669356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kern="120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COMPLICIDAD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300" b="1" kern="1200" dirty="0">
              <a:latin typeface="Arial" pitchFamily="34" charset="0"/>
              <a:cs typeface="Arial" pitchFamily="34" charset="0"/>
            </a:rPr>
            <a:t>( Art. 25 CP)</a:t>
          </a:r>
        </a:p>
      </dsp:txBody>
      <dsp:txXfrm>
        <a:off x="2962" y="2246150"/>
        <a:ext cx="2194610" cy="669356"/>
      </dsp:txXfrm>
    </dsp:sp>
    <dsp:sp modelId="{353287FC-1D58-48DB-8EF1-CF635E12899E}">
      <dsp:nvSpPr>
        <dsp:cNvPr id="0" name=""/>
        <dsp:cNvSpPr/>
      </dsp:nvSpPr>
      <dsp:spPr>
        <a:xfrm>
          <a:off x="5270027" y="1774309"/>
          <a:ext cx="2194610" cy="6693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300" kern="1200"/>
            <a:t>Auxilio ,</a:t>
          </a:r>
          <a:r>
            <a:rPr lang="es-ES" sz="1300" kern="1200"/>
            <a:t>sin el cual no se hubiere perpetrado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/>
            <a:t>( Complididad primaria)</a:t>
          </a:r>
          <a:endParaRPr lang="es-PE" sz="1300" kern="1200"/>
        </a:p>
      </dsp:txBody>
      <dsp:txXfrm>
        <a:off x="5270027" y="1774309"/>
        <a:ext cx="2194610" cy="669356"/>
      </dsp:txXfrm>
    </dsp:sp>
    <dsp:sp modelId="{47050EFD-40F8-467D-ADAD-D8CAE3FED99B}">
      <dsp:nvSpPr>
        <dsp:cNvPr id="0" name=""/>
        <dsp:cNvSpPr/>
      </dsp:nvSpPr>
      <dsp:spPr>
        <a:xfrm>
          <a:off x="5270027" y="2717991"/>
          <a:ext cx="2194610" cy="6693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300" kern="1200"/>
            <a:t>Prestar asistencia, de cualquiero otro modo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300" kern="1200"/>
            <a:t>( Complicidad secundaria)</a:t>
          </a:r>
        </a:p>
      </dsp:txBody>
      <dsp:txXfrm>
        <a:off x="5270027" y="2717991"/>
        <a:ext cx="2194610" cy="669356"/>
      </dsp:txXfrm>
    </dsp:sp>
    <dsp:sp modelId="{C6D813CC-EBE8-482B-B4A4-C8393E97DCCE}">
      <dsp:nvSpPr>
        <dsp:cNvPr id="0" name=""/>
        <dsp:cNvSpPr/>
      </dsp:nvSpPr>
      <dsp:spPr>
        <a:xfrm>
          <a:off x="2636494" y="1774309"/>
          <a:ext cx="2194610" cy="669356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300" b="1" i="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prestar auxilio</a:t>
          </a:r>
          <a:r>
            <a:rPr lang="es-PE" sz="1300" b="1" i="0" kern="1200" dirty="0">
              <a:latin typeface="Arial" pitchFamily="34" charset="0"/>
              <a:cs typeface="Arial" pitchFamily="34" charset="0"/>
            </a:rPr>
            <a:t> para la realización del </a:t>
          </a:r>
          <a:r>
            <a:rPr lang="es-PE" sz="1300" b="1" i="0" u="sng" kern="1200" dirty="0">
              <a:latin typeface="Arial" pitchFamily="34" charset="0"/>
              <a:cs typeface="Arial" pitchFamily="34" charset="0"/>
            </a:rPr>
            <a:t>"hecho punible"</a:t>
          </a:r>
          <a:endParaRPr lang="es-PE" sz="1300" b="1" u="sng" kern="1200" dirty="0">
            <a:latin typeface="Arial" pitchFamily="34" charset="0"/>
            <a:cs typeface="Arial" pitchFamily="34" charset="0"/>
          </a:endParaRPr>
        </a:p>
      </dsp:txBody>
      <dsp:txXfrm>
        <a:off x="2636494" y="1774309"/>
        <a:ext cx="2194610" cy="6693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6ED28E-54AA-41DF-92BC-9E6ED7E3D6A3}">
      <dsp:nvSpPr>
        <dsp:cNvPr id="0" name=""/>
        <dsp:cNvSpPr/>
      </dsp:nvSpPr>
      <dsp:spPr>
        <a:xfrm>
          <a:off x="3394695" y="2391092"/>
          <a:ext cx="6782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8209" y="457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1CAD14-CDED-450B-94E7-D5FFF55EF582}">
      <dsp:nvSpPr>
        <dsp:cNvPr id="0" name=""/>
        <dsp:cNvSpPr/>
      </dsp:nvSpPr>
      <dsp:spPr>
        <a:xfrm>
          <a:off x="3646" y="1919677"/>
          <a:ext cx="3391048" cy="1034269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kern="1200" dirty="0"/>
            <a:t> </a:t>
          </a:r>
          <a:r>
            <a:rPr lang="es-PE" sz="24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INSTIGACIÓN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kern="1200" dirty="0"/>
            <a:t>( Art. 24 CP )</a:t>
          </a:r>
        </a:p>
      </dsp:txBody>
      <dsp:txXfrm>
        <a:off x="3646" y="1919677"/>
        <a:ext cx="3391048" cy="1034269"/>
      </dsp:txXfrm>
    </dsp:sp>
    <dsp:sp modelId="{3FE4CAFD-7084-49FC-BDBE-09692B1E0F3C}">
      <dsp:nvSpPr>
        <dsp:cNvPr id="0" name=""/>
        <dsp:cNvSpPr/>
      </dsp:nvSpPr>
      <dsp:spPr>
        <a:xfrm>
          <a:off x="4072904" y="1919677"/>
          <a:ext cx="3391048" cy="1034269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kern="1200" dirty="0">
              <a:solidFill>
                <a:srgbClr val="FF0000"/>
              </a:solidFill>
            </a:rPr>
            <a:t>Determinar</a:t>
          </a:r>
          <a:r>
            <a:rPr lang="es-PE" sz="1400" b="1" kern="1200" dirty="0"/>
            <a:t> a otro a cometer el </a:t>
          </a:r>
          <a:r>
            <a:rPr lang="es-PE" sz="1400" b="1" u="sng" kern="1200" dirty="0">
              <a:solidFill>
                <a:srgbClr val="FF0000"/>
              </a:solidFill>
            </a:rPr>
            <a:t>"hecho punible"</a:t>
          </a:r>
        </a:p>
      </dsp:txBody>
      <dsp:txXfrm>
        <a:off x="4072904" y="1919677"/>
        <a:ext cx="3391048" cy="103426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F60B7-F8CC-4A5C-BC0C-5F3000BDEB86}">
      <dsp:nvSpPr>
        <dsp:cNvPr id="0" name=""/>
        <dsp:cNvSpPr/>
      </dsp:nvSpPr>
      <dsp:spPr>
        <a:xfrm>
          <a:off x="2299725" y="2458737"/>
          <a:ext cx="1526965" cy="180185"/>
        </a:xfrm>
        <a:custGeom>
          <a:avLst/>
          <a:gdLst/>
          <a:ahLst/>
          <a:cxnLst/>
          <a:rect l="0" t="0" r="0" b="0"/>
          <a:pathLst>
            <a:path>
              <a:moveTo>
                <a:pt x="0" y="180185"/>
              </a:moveTo>
              <a:lnTo>
                <a:pt x="1526965" y="180185"/>
              </a:lnTo>
              <a:lnTo>
                <a:pt x="1526965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0E1A4A-3E7C-4E89-863C-068788D18567}">
      <dsp:nvSpPr>
        <dsp:cNvPr id="0" name=""/>
        <dsp:cNvSpPr/>
      </dsp:nvSpPr>
      <dsp:spPr>
        <a:xfrm>
          <a:off x="2299725" y="2638923"/>
          <a:ext cx="3101411" cy="4439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76490" y="0"/>
              </a:lnTo>
              <a:lnTo>
                <a:pt x="2876490" y="443969"/>
              </a:lnTo>
              <a:lnTo>
                <a:pt x="3101411" y="4439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BBE0A1-A1FC-44C5-80D5-DD49DC795901}">
      <dsp:nvSpPr>
        <dsp:cNvPr id="0" name=""/>
        <dsp:cNvSpPr/>
      </dsp:nvSpPr>
      <dsp:spPr>
        <a:xfrm>
          <a:off x="2299725" y="2115733"/>
          <a:ext cx="3101411" cy="523189"/>
        </a:xfrm>
        <a:custGeom>
          <a:avLst/>
          <a:gdLst/>
          <a:ahLst/>
          <a:cxnLst/>
          <a:rect l="0" t="0" r="0" b="0"/>
          <a:pathLst>
            <a:path>
              <a:moveTo>
                <a:pt x="0" y="523189"/>
              </a:moveTo>
              <a:lnTo>
                <a:pt x="2876490" y="523189"/>
              </a:lnTo>
              <a:lnTo>
                <a:pt x="2876490" y="0"/>
              </a:lnTo>
              <a:lnTo>
                <a:pt x="3101411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0388C2-0A31-4D54-80A5-42E65E7EB3BD}">
      <dsp:nvSpPr>
        <dsp:cNvPr id="0" name=""/>
        <dsp:cNvSpPr/>
      </dsp:nvSpPr>
      <dsp:spPr>
        <a:xfrm>
          <a:off x="50517" y="2295919"/>
          <a:ext cx="2249208" cy="686008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kern="120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CÓMPLICIDAD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300" b="1" kern="1200" dirty="0">
              <a:latin typeface="Arial" pitchFamily="34" charset="0"/>
              <a:cs typeface="Arial" pitchFamily="34" charset="0"/>
            </a:rPr>
            <a:t>( Art. 25 CP)</a:t>
          </a:r>
        </a:p>
      </dsp:txBody>
      <dsp:txXfrm>
        <a:off x="50517" y="2295919"/>
        <a:ext cx="2249208" cy="686008"/>
      </dsp:txXfrm>
    </dsp:sp>
    <dsp:sp modelId="{353287FC-1D58-48DB-8EF1-CF635E12899E}">
      <dsp:nvSpPr>
        <dsp:cNvPr id="0" name=""/>
        <dsp:cNvSpPr/>
      </dsp:nvSpPr>
      <dsp:spPr>
        <a:xfrm>
          <a:off x="5401137" y="1772729"/>
          <a:ext cx="2249208" cy="6860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/>
            <a:t>Auxilio ,</a:t>
          </a:r>
          <a:r>
            <a:rPr lang="es-ES" sz="1400" kern="1200"/>
            <a:t>sin el cual no se hubiere perpetrado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( Complididad primaria)</a:t>
          </a:r>
          <a:endParaRPr lang="es-PE" sz="1400" kern="1200"/>
        </a:p>
      </dsp:txBody>
      <dsp:txXfrm>
        <a:off x="5401137" y="1772729"/>
        <a:ext cx="2249208" cy="686008"/>
      </dsp:txXfrm>
    </dsp:sp>
    <dsp:sp modelId="{47050EFD-40F8-467D-ADAD-D8CAE3FED99B}">
      <dsp:nvSpPr>
        <dsp:cNvPr id="0" name=""/>
        <dsp:cNvSpPr/>
      </dsp:nvSpPr>
      <dsp:spPr>
        <a:xfrm>
          <a:off x="5401137" y="2739889"/>
          <a:ext cx="2249208" cy="6860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/>
            <a:t>Prestar asistencia, de cualquiero otro modo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/>
            <a:t>( Complicidad secundaria)</a:t>
          </a:r>
        </a:p>
      </dsp:txBody>
      <dsp:txXfrm>
        <a:off x="5401137" y="2739889"/>
        <a:ext cx="2249208" cy="686008"/>
      </dsp:txXfrm>
    </dsp:sp>
    <dsp:sp modelId="{C6D813CC-EBE8-482B-B4A4-C8393E97DCCE}">
      <dsp:nvSpPr>
        <dsp:cNvPr id="0" name=""/>
        <dsp:cNvSpPr/>
      </dsp:nvSpPr>
      <dsp:spPr>
        <a:xfrm>
          <a:off x="2702086" y="1772729"/>
          <a:ext cx="2249208" cy="686008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i="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prestar auxilio</a:t>
          </a:r>
          <a:r>
            <a:rPr lang="es-PE" sz="1400" b="1" i="0" kern="1200" dirty="0">
              <a:latin typeface="Arial" pitchFamily="34" charset="0"/>
              <a:cs typeface="Arial" pitchFamily="34" charset="0"/>
            </a:rPr>
            <a:t> para la realización del </a:t>
          </a:r>
          <a:r>
            <a:rPr lang="es-PE" sz="1400" b="1" i="0" u="sng" kern="1200" dirty="0">
              <a:latin typeface="Arial" pitchFamily="34" charset="0"/>
              <a:cs typeface="Arial" pitchFamily="34" charset="0"/>
            </a:rPr>
            <a:t>"hecho punible"</a:t>
          </a:r>
          <a:endParaRPr lang="es-PE" sz="1400" b="1" u="sng" kern="1200" dirty="0">
            <a:latin typeface="Arial" pitchFamily="34" charset="0"/>
            <a:cs typeface="Arial" pitchFamily="34" charset="0"/>
          </a:endParaRPr>
        </a:p>
      </dsp:txBody>
      <dsp:txXfrm>
        <a:off x="2702086" y="1772729"/>
        <a:ext cx="2249208" cy="686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4#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DF19C-CCE0-4FEB-A2D9-1AA5A89AC2C5}" type="datetimeFigureOut">
              <a:rPr lang="es-PE" smtClean="0"/>
              <a:t>4/05/2024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45CC5-4876-4559-9E12-127A35AC0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6944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CD976-2A5E-4585-9AAF-C373549FF764}" type="slidenum">
              <a:rPr lang="es-PE" smtClean="0"/>
              <a:t>15</a:t>
            </a:fld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4EE56E0-6D53-42EF-B960-A40AF766F2BA}" type="datetime1">
              <a:rPr lang="es-PE" smtClean="0"/>
              <a:t>4/05/2024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7036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F7C0A-56D2-4127-97E4-74BA850D2B88}" type="slidenum">
              <a:rPr lang="es-PE" smtClean="0"/>
              <a:t>19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3598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F7C0A-56D2-4127-97E4-74BA850D2B88}" type="slidenum">
              <a:rPr lang="es-PE" smtClean="0"/>
              <a:t>23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23306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CD976-2A5E-4585-9AAF-C373549FF764}" type="slidenum">
              <a:rPr lang="es-PE" smtClean="0"/>
              <a:t>25</a:t>
            </a:fld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4EE56E0-6D53-42EF-B960-A40AF766F2BA}" type="datetime1">
              <a:rPr lang="es-PE" smtClean="0"/>
              <a:t>4/05/2024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31198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CD976-2A5E-4585-9AAF-C373549FF764}" type="slidenum">
              <a:rPr lang="es-PE" smtClean="0"/>
              <a:t>32</a:t>
            </a:fld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4EE56E0-6D53-42EF-B960-A40AF766F2BA}" type="datetime1">
              <a:rPr lang="es-PE" smtClean="0"/>
              <a:t>4/05/2024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69631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CD976-2A5E-4585-9AAF-C373549FF764}" type="slidenum">
              <a:rPr lang="es-PE" smtClean="0"/>
              <a:t>35</a:t>
            </a:fld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4EE56E0-6D53-42EF-B960-A40AF766F2BA}" type="datetime1">
              <a:rPr lang="es-PE" smtClean="0"/>
              <a:t>4/05/2024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69631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086906-7AD8-E715-D042-6C7C1F3C2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5A5B66-1B12-4091-9453-5D6E5A630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128A65-94D4-6BC0-EB0C-B352471B1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7542B-0F32-4F40-8026-ED7E2CB975DE}" type="datetimeFigureOut">
              <a:rPr lang="es-PE" smtClean="0"/>
              <a:t>4/05/2024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69AA62-68D9-FC6F-643B-AFCA4E2BD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6FBF53-31B8-9A26-8739-B61CF81BC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7C06-8237-495B-B4B6-25A75C77E51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3509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3CC3A5-1053-5C56-887C-18459C278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9BF87A8-9978-614A-42E8-B402F29272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7D97CB-E9BD-A4F6-0653-9B2CDCD8E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7542B-0F32-4F40-8026-ED7E2CB975DE}" type="datetimeFigureOut">
              <a:rPr lang="es-PE" smtClean="0"/>
              <a:t>4/05/2024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119B41-7680-ABBE-3F2F-9E977466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532BD7-B158-FBA9-8D60-1AE3FA61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7C06-8237-495B-B4B6-25A75C77E51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0232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413968-BDB2-7D5A-2049-F69EC6FA13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2707813-E2ED-5034-00CE-B09D094C7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B3CC9C-1354-0548-BF4F-AD4D3D5C4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7542B-0F32-4F40-8026-ED7E2CB975DE}" type="datetimeFigureOut">
              <a:rPr lang="es-PE" smtClean="0"/>
              <a:t>4/05/2024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319E3C-020B-E93B-2A63-E7743F655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92B7C5-F1F1-0F21-318F-BCF31BAC0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7C06-8237-495B-B4B6-25A75C77E51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83039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B70875-C85A-2B62-33E5-3B19A961A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E3F402-A02D-2AFB-9220-35CC7FAF1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7AF2A5-1F5F-DF3E-9CB8-1BA983C8A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7542B-0F32-4F40-8026-ED7E2CB975DE}" type="datetimeFigureOut">
              <a:rPr lang="es-PE" smtClean="0"/>
              <a:t>4/05/2024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037BDE-1903-F777-C6A5-F8DAB1732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2463A5-0732-DECD-77C2-2FE6D4612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7C06-8237-495B-B4B6-25A75C77E51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3544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4B9DB1-0D2B-FBCC-827C-214A93850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10A22A-48D0-7C74-9347-B6E5CEA58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18A3DF-14FF-9C1E-810E-620D2423E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7542B-0F32-4F40-8026-ED7E2CB975DE}" type="datetimeFigureOut">
              <a:rPr lang="es-PE" smtClean="0"/>
              <a:t>4/05/2024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C72EB0-CF81-AE1F-DCB1-E7F47CDE5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E004F9-5A99-9467-C55D-CF9C1B2A0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7C06-8237-495B-B4B6-25A75C77E51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4661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3EF9DB-C645-AF1B-FA9F-3B065ED0D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EE6D4C-F788-8AA1-0CF3-00C937CE26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F10B877-D32A-D226-8AC4-29AF8161BD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C22DBD-AD20-35BD-689B-29DCC4B01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7542B-0F32-4F40-8026-ED7E2CB975DE}" type="datetimeFigureOut">
              <a:rPr lang="es-PE" smtClean="0"/>
              <a:t>4/05/2024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D7DD44-7DD8-B8D1-20CA-F7E0EBAA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0BE09C-88EB-071C-EE25-FDA4F22AD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7C06-8237-495B-B4B6-25A75C77E51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80134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7D3266-6B76-A971-1047-E12A0EE78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34CB33-5576-2AB4-6F5B-2F9357560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687D3CA-38B5-3A46-FD65-4255D34F3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6A46641-46F5-646F-4EF0-C90D60A4E1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D167314-59BE-7F4A-2D3C-22AD811029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7244B44-73CE-63AA-53B3-C8C0B2F6D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7542B-0F32-4F40-8026-ED7E2CB975DE}" type="datetimeFigureOut">
              <a:rPr lang="es-PE" smtClean="0"/>
              <a:t>4/05/2024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5B87D19-1FC8-53BC-E191-9F73DA8B0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A9EFB50-CDA9-08A3-99E4-D67D49BF6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7C06-8237-495B-B4B6-25A75C77E51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8564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BBB02E-7DB7-BDA2-FAAF-3EB5B6F30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04D3EF-13EC-FA49-18A8-37D834DE1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7542B-0F32-4F40-8026-ED7E2CB975DE}" type="datetimeFigureOut">
              <a:rPr lang="es-PE" smtClean="0"/>
              <a:t>4/05/2024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83D1C5F-917C-14F0-F242-0FFD52217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D89B1F5-79CD-A791-C8FA-A5BF5EFBF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7C06-8237-495B-B4B6-25A75C77E51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21030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D0014D0-919A-BCC2-9FFB-7952FC68E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7542B-0F32-4F40-8026-ED7E2CB975DE}" type="datetimeFigureOut">
              <a:rPr lang="es-PE" smtClean="0"/>
              <a:t>4/05/2024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7667298-10D1-3F19-9EB1-CD2780FBD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489EF84-BBE3-D1A0-F05F-F6CB96DE2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7C06-8237-495B-B4B6-25A75C77E51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06754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143EE5-B570-E241-0ED8-1189A90F5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4E2ED8-3591-0F08-CF7B-7F1CC65E1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5AB9D5-D2CA-E1E6-4A29-164516532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02298F9-0CAC-6F22-8DB1-2ACDB0248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7542B-0F32-4F40-8026-ED7E2CB975DE}" type="datetimeFigureOut">
              <a:rPr lang="es-PE" smtClean="0"/>
              <a:t>4/05/2024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126169-3E80-CC95-4E91-6E13E8C54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80739F4-2708-95DB-1E98-22DAE70FD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7C06-8237-495B-B4B6-25A75C77E51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8094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DB2F62-C358-4EDD-AEC8-2B69DFEFA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2EE3381-F2D6-1059-C464-EC20064EA1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0C697D2-6A7D-1338-1357-501F66EBC7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7DEA56-A7B4-3A6C-5B52-62304C31E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7542B-0F32-4F40-8026-ED7E2CB975DE}" type="datetimeFigureOut">
              <a:rPr lang="es-PE" smtClean="0"/>
              <a:t>4/05/2024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456C11-E1F4-59E0-8658-F3AFC23E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4190C6-34B4-086B-1AF7-58397F3D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7C06-8237-495B-B4B6-25A75C77E51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45482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EEDF72E-D7C0-DABD-E979-D475AE0A9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8DEA88-7EDD-21AD-6338-964D5A141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F1BB0C-F3C0-CBD2-246E-1E53B25F61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7542B-0F32-4F40-8026-ED7E2CB975DE}" type="datetimeFigureOut">
              <a:rPr lang="es-PE" smtClean="0"/>
              <a:t>4/05/2024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FCF3E0-4A99-DB51-E8A7-20FCDE32E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B75AD8-52E2-DB57-B963-36999D050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27C06-8237-495B-B4B6-25A75C77E51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9394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pe/url?url=http://www.visionaural.com/curso_online/experiencias/016_c2.htm&amp;rct=j&amp;frm=1&amp;q=&amp;esrc=s&amp;sa=U&amp;ei=GwjxU5L1C5PlsATOioHABw&amp;ved=0CBgQ9QEwAjgU&amp;usg=AFQjCNGIjyyTgYEffA9rMcP-UDFdVfzkWw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13" Type="http://schemas.microsoft.com/office/2007/relationships/diagramDrawing" Target="../diagrams/drawing14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3.xml"/><Relationship Id="rId12" Type="http://schemas.openxmlformats.org/officeDocument/2006/relationships/diagramColors" Target="../diagrams/colors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3.xml"/><Relationship Id="rId11" Type="http://schemas.openxmlformats.org/officeDocument/2006/relationships/diagramQuickStyle" Target="../diagrams/quickStyle14.xml"/><Relationship Id="rId5" Type="http://schemas.openxmlformats.org/officeDocument/2006/relationships/diagramLayout" Target="../diagrams/layout13.xml"/><Relationship Id="rId10" Type="http://schemas.openxmlformats.org/officeDocument/2006/relationships/diagramLayout" Target="../diagrams/layout14.xml"/><Relationship Id="rId4" Type="http://schemas.openxmlformats.org/officeDocument/2006/relationships/diagramData" Target="../diagrams/data13.xml"/><Relationship Id="rId9" Type="http://schemas.openxmlformats.org/officeDocument/2006/relationships/diagramData" Target="../diagrams/data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13" Type="http://schemas.openxmlformats.org/officeDocument/2006/relationships/diagramColors" Target="../diagrams/colors16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5.xml"/><Relationship Id="rId12" Type="http://schemas.openxmlformats.org/officeDocument/2006/relationships/diagramQuickStyle" Target="../diagrams/quickStyl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5.xml"/><Relationship Id="rId11" Type="http://schemas.openxmlformats.org/officeDocument/2006/relationships/diagramLayout" Target="../diagrams/layout16.xml"/><Relationship Id="rId5" Type="http://schemas.openxmlformats.org/officeDocument/2006/relationships/diagramLayout" Target="../diagrams/layout15.xml"/><Relationship Id="rId10" Type="http://schemas.openxmlformats.org/officeDocument/2006/relationships/diagramData" Target="../diagrams/data16.xml"/><Relationship Id="rId4" Type="http://schemas.openxmlformats.org/officeDocument/2006/relationships/diagramData" Target="../diagrams/data15.xml"/><Relationship Id="rId9" Type="http://schemas.openxmlformats.org/officeDocument/2006/relationships/image" Target="../media/image4.jpeg"/><Relationship Id="rId14" Type="http://schemas.microsoft.com/office/2007/relationships/diagramDrawing" Target="../diagrams/drawing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8.xml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12" Type="http://schemas.microsoft.com/office/2007/relationships/diagramDrawing" Target="../diagrams/drawing1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7.xml"/><Relationship Id="rId11" Type="http://schemas.openxmlformats.org/officeDocument/2006/relationships/diagramColors" Target="../diagrams/colors18.xml"/><Relationship Id="rId5" Type="http://schemas.openxmlformats.org/officeDocument/2006/relationships/diagramQuickStyle" Target="../diagrams/quickStyle17.xml"/><Relationship Id="rId10" Type="http://schemas.openxmlformats.org/officeDocument/2006/relationships/diagramQuickStyle" Target="../diagrams/quickStyle18.xml"/><Relationship Id="rId4" Type="http://schemas.openxmlformats.org/officeDocument/2006/relationships/diagramLayout" Target="../diagrams/layout17.xml"/><Relationship Id="rId9" Type="http://schemas.openxmlformats.org/officeDocument/2006/relationships/diagramLayout" Target="../diagrams/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1.jpe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D0D52A-5C8C-1B74-798A-7F54D2E8C3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6920"/>
            <a:ext cx="9144000" cy="2387600"/>
          </a:xfrm>
        </p:spPr>
        <p:txBody>
          <a:bodyPr>
            <a:normAutofit/>
          </a:bodyPr>
          <a:lstStyle/>
          <a:p>
            <a:r>
              <a:rPr lang="es-E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AUTORIA Y PARTICIPACIÓN EN DELITOS DE CORRUPCIÓN FUNCIONARIAL </a:t>
            </a:r>
            <a:endParaRPr lang="es-PE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2ACA29-2BF9-12E5-98F1-9D249385AE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900750"/>
            <a:ext cx="5579166" cy="757927"/>
          </a:xfrm>
        </p:spPr>
        <p:txBody>
          <a:bodyPr/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Eliu Arismendiz Amaya</a:t>
            </a:r>
            <a:endParaRPr lang="es-P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357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A0DEB92-A2B8-552E-48EC-87E2C15EC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835" y="66802"/>
            <a:ext cx="9410330" cy="842655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CRITERIOS DE PARTICIPACIÓN EN LOS DELITOS TRADICIONALES </a:t>
            </a:r>
            <a:endParaRPr lang="es-P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2. Caracteristicas | DERECHOS DE AUTOR">
            <a:extLst>
              <a:ext uri="{FF2B5EF4-FFF2-40B4-BE49-F238E27FC236}">
                <a16:creationId xmlns:a16="http://schemas.microsoft.com/office/drawing/2014/main" id="{51964876-31A3-E700-45C6-AAB31961E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45" y="2840855"/>
            <a:ext cx="1731515" cy="279074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ocadillo nube: nube 4">
            <a:extLst>
              <a:ext uri="{FF2B5EF4-FFF2-40B4-BE49-F238E27FC236}">
                <a16:creationId xmlns:a16="http://schemas.microsoft.com/office/drawing/2014/main" id="{0DB85C77-90C0-1047-19AB-8088CF75ECED}"/>
              </a:ext>
            </a:extLst>
          </p:cNvPr>
          <p:cNvSpPr/>
          <p:nvPr/>
        </p:nvSpPr>
        <p:spPr>
          <a:xfrm>
            <a:off x="339481" y="1842384"/>
            <a:ext cx="4339052" cy="1250370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CUÁLES SON LOS CRITERIOS DE PARTICIPACIÓN EN LOS DELITOS TRADICIONALES </a:t>
            </a:r>
            <a:r>
              <a:rPr lang="es-E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s-PE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echa: a la derecha con bandas 5">
            <a:extLst>
              <a:ext uri="{FF2B5EF4-FFF2-40B4-BE49-F238E27FC236}">
                <a16:creationId xmlns:a16="http://schemas.microsoft.com/office/drawing/2014/main" id="{A11C733D-8C56-8565-FD4F-E264DD5A426A}"/>
              </a:ext>
            </a:extLst>
          </p:cNvPr>
          <p:cNvSpPr/>
          <p:nvPr/>
        </p:nvSpPr>
        <p:spPr>
          <a:xfrm>
            <a:off x="1737522" y="4000626"/>
            <a:ext cx="1509205" cy="848068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Marcador de contenido 4">
            <a:extLst>
              <a:ext uri="{FF2B5EF4-FFF2-40B4-BE49-F238E27FC236}">
                <a16:creationId xmlns:a16="http://schemas.microsoft.com/office/drawing/2014/main" id="{211B7262-FF30-A9E5-871F-F60D26044B1D}"/>
              </a:ext>
            </a:extLst>
          </p:cNvPr>
          <p:cNvGraphicFramePr>
            <a:graphicFrameLocks/>
          </p:cNvGraphicFramePr>
          <p:nvPr/>
        </p:nvGraphicFramePr>
        <p:xfrm>
          <a:off x="4199138" y="1282072"/>
          <a:ext cx="7653382" cy="5198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459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10388C2-0A31-4D54-80A5-42E65E7EB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A10388C2-0A31-4D54-80A5-42E65E7EB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A10388C2-0A31-4D54-80A5-42E65E7EB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A10388C2-0A31-4D54-80A5-42E65E7EB3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80F60B7-F8CC-4A5C-BC0C-5F3000BDE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980F60B7-F8CC-4A5C-BC0C-5F3000BDE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980F60B7-F8CC-4A5C-BC0C-5F3000BDE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980F60B7-F8CC-4A5C-BC0C-5F3000BDEB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D813CC-EBE8-482B-B4A4-C8393E97DC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C6D813CC-EBE8-482B-B4A4-C8393E97DC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C6D813CC-EBE8-482B-B4A4-C8393E97DC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C6D813CC-EBE8-482B-B4A4-C8393E97DC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BBE0A1-A1FC-44C5-80D5-DD49DC795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graphicEl>
                                              <a:dgm id="{4CBBE0A1-A1FC-44C5-80D5-DD49DC795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4CBBE0A1-A1FC-44C5-80D5-DD49DC795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4CBBE0A1-A1FC-44C5-80D5-DD49DC7959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3287FC-1D58-48DB-8EF1-CF635E128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353287FC-1D58-48DB-8EF1-CF635E128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353287FC-1D58-48DB-8EF1-CF635E128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353287FC-1D58-48DB-8EF1-CF635E1289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0E1A4A-3E7C-4E89-863C-068788D18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graphicEl>
                                              <a:dgm id="{310E1A4A-3E7C-4E89-863C-068788D18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310E1A4A-3E7C-4E89-863C-068788D18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>
                                            <p:graphicEl>
                                              <a:dgm id="{310E1A4A-3E7C-4E89-863C-068788D185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050EFD-40F8-467D-ADAD-D8CAE3FED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47050EFD-40F8-467D-ADAD-D8CAE3FED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47050EFD-40F8-467D-ADAD-D8CAE3FED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graphicEl>
                                              <a:dgm id="{47050EFD-40F8-467D-ADAD-D8CAE3FED9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Graphic spid="7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D0D52A-5C8C-1B74-798A-7F54D2E8C3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32482"/>
            <a:ext cx="9144000" cy="1422038"/>
          </a:xfrm>
        </p:spPr>
        <p:txBody>
          <a:bodyPr>
            <a:normAutofit fontScale="90000"/>
          </a:bodyPr>
          <a:lstStyle/>
          <a:p>
            <a:r>
              <a:rPr lang="es-E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FUNDAMENTO DE LA TEORIA DEL DOMINIO DEL HECHO </a:t>
            </a:r>
            <a:endParaRPr lang="es-PE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730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A0DEB92-A2B8-552E-48EC-87E2C15EC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835" y="66802"/>
            <a:ext cx="9410330" cy="842655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FUNDAMENTOS  DE LA INTERVENCIÓN DELICTUAL EN LOS DELITOS TRADICIONALES </a:t>
            </a:r>
            <a:endParaRPr lang="es-P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2. Caracteristicas | DERECHOS DE AUTOR">
            <a:extLst>
              <a:ext uri="{FF2B5EF4-FFF2-40B4-BE49-F238E27FC236}">
                <a16:creationId xmlns:a16="http://schemas.microsoft.com/office/drawing/2014/main" id="{51964876-31A3-E700-45C6-AAB31961E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45" y="2840855"/>
            <a:ext cx="1731515" cy="279074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ocadillo nube: nube 4">
            <a:extLst>
              <a:ext uri="{FF2B5EF4-FFF2-40B4-BE49-F238E27FC236}">
                <a16:creationId xmlns:a16="http://schemas.microsoft.com/office/drawing/2014/main" id="{0DB85C77-90C0-1047-19AB-8088CF75ECED}"/>
              </a:ext>
            </a:extLst>
          </p:cNvPr>
          <p:cNvSpPr/>
          <p:nvPr/>
        </p:nvSpPr>
        <p:spPr>
          <a:xfrm>
            <a:off x="96080" y="1062103"/>
            <a:ext cx="4498849" cy="1250370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CUÁLES SON LOS CRITERIOS DE AUTORIA EN LOS DELITOS TRADICIONALES </a:t>
            </a:r>
            <a:r>
              <a:rPr lang="es-E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s-PE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echa: a la derecha con bandas 5">
            <a:extLst>
              <a:ext uri="{FF2B5EF4-FFF2-40B4-BE49-F238E27FC236}">
                <a16:creationId xmlns:a16="http://schemas.microsoft.com/office/drawing/2014/main" id="{A11C733D-8C56-8565-FD4F-E264DD5A426A}"/>
              </a:ext>
            </a:extLst>
          </p:cNvPr>
          <p:cNvSpPr/>
          <p:nvPr/>
        </p:nvSpPr>
        <p:spPr>
          <a:xfrm>
            <a:off x="1737522" y="4000626"/>
            <a:ext cx="1509205" cy="848068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3 Rectángulo redondeado">
            <a:extLst>
              <a:ext uri="{FF2B5EF4-FFF2-40B4-BE49-F238E27FC236}">
                <a16:creationId xmlns:a16="http://schemas.microsoft.com/office/drawing/2014/main" id="{16B1E915-D1DA-D912-4B4F-16BC2C3A33FA}"/>
              </a:ext>
            </a:extLst>
          </p:cNvPr>
          <p:cNvSpPr/>
          <p:nvPr/>
        </p:nvSpPr>
        <p:spPr>
          <a:xfrm>
            <a:off x="4087820" y="1973963"/>
            <a:ext cx="8007658" cy="42984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8" name="4 Rectángulo">
            <a:extLst>
              <a:ext uri="{FF2B5EF4-FFF2-40B4-BE49-F238E27FC236}">
                <a16:creationId xmlns:a16="http://schemas.microsoft.com/office/drawing/2014/main" id="{330A9DCA-EB17-A7C3-512A-EFEF6DF5B49B}"/>
              </a:ext>
            </a:extLst>
          </p:cNvPr>
          <p:cNvSpPr/>
          <p:nvPr/>
        </p:nvSpPr>
        <p:spPr>
          <a:xfrm>
            <a:off x="7020079" y="2265785"/>
            <a:ext cx="2857520" cy="8572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>
                <a:solidFill>
                  <a:schemeClr val="tx1"/>
                </a:solidFill>
              </a:rPr>
              <a:t>LAS ESTRUCTURAS LÓGICAS - OBJETIVAS</a:t>
            </a:r>
          </a:p>
        </p:txBody>
      </p:sp>
      <p:pic>
        <p:nvPicPr>
          <p:cNvPr id="9" name="Picture 2" descr="https://encrypted-tbn0.gstatic.com/images?q=tbn:ANd9GcTPsBAX2YjFa82PsO8M54KZsXCVNgHOOOCmSDgNl4d-CiS9HsSVQZVbOg">
            <a:hlinkClick r:id="rId3"/>
            <a:extLst>
              <a:ext uri="{FF2B5EF4-FFF2-40B4-BE49-F238E27FC236}">
                <a16:creationId xmlns:a16="http://schemas.microsoft.com/office/drawing/2014/main" id="{4552266B-0058-06F5-1911-72C309014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5831" y="4123173"/>
            <a:ext cx="2143140" cy="14478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11" name="7 Flecha abajo">
            <a:extLst>
              <a:ext uri="{FF2B5EF4-FFF2-40B4-BE49-F238E27FC236}">
                <a16:creationId xmlns:a16="http://schemas.microsoft.com/office/drawing/2014/main" id="{BE760595-14FB-FE38-EF54-F5BBC5A8E747}"/>
              </a:ext>
            </a:extLst>
          </p:cNvPr>
          <p:cNvSpPr/>
          <p:nvPr/>
        </p:nvSpPr>
        <p:spPr>
          <a:xfrm>
            <a:off x="8091649" y="3265917"/>
            <a:ext cx="484632" cy="78581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8 Rectángulo redondeado">
            <a:extLst>
              <a:ext uri="{FF2B5EF4-FFF2-40B4-BE49-F238E27FC236}">
                <a16:creationId xmlns:a16="http://schemas.microsoft.com/office/drawing/2014/main" id="{DCEB7829-517E-9472-BD02-5FA02AEBE966}"/>
              </a:ext>
            </a:extLst>
          </p:cNvPr>
          <p:cNvSpPr/>
          <p:nvPr/>
        </p:nvSpPr>
        <p:spPr>
          <a:xfrm>
            <a:off x="7091517" y="5766247"/>
            <a:ext cx="2786082" cy="35719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 HUMANA</a:t>
            </a:r>
          </a:p>
        </p:txBody>
      </p:sp>
      <p:sp>
        <p:nvSpPr>
          <p:cNvPr id="33" name="10 Flecha derecha">
            <a:extLst>
              <a:ext uri="{FF2B5EF4-FFF2-40B4-BE49-F238E27FC236}">
                <a16:creationId xmlns:a16="http://schemas.microsoft.com/office/drawing/2014/main" id="{DB07F499-E57E-4DC1-123E-DA7510AEC059}"/>
              </a:ext>
            </a:extLst>
          </p:cNvPr>
          <p:cNvSpPr/>
          <p:nvPr/>
        </p:nvSpPr>
        <p:spPr>
          <a:xfrm>
            <a:off x="4448311" y="4051735"/>
            <a:ext cx="2556334" cy="1285884"/>
          </a:xfrm>
          <a:prstGeom prst="rightArrow">
            <a:avLst>
              <a:gd name="adj1" fmla="val 44282"/>
              <a:gd name="adj2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CENTRO DE IMPUTACIÓN</a:t>
            </a:r>
          </a:p>
        </p:txBody>
      </p:sp>
      <p:sp>
        <p:nvSpPr>
          <p:cNvPr id="34" name="11 Flecha izquierda">
            <a:extLst>
              <a:ext uri="{FF2B5EF4-FFF2-40B4-BE49-F238E27FC236}">
                <a16:creationId xmlns:a16="http://schemas.microsoft.com/office/drawing/2014/main" id="{7A7EFF3B-B260-1B05-F82A-AD501ECF4EF7}"/>
              </a:ext>
            </a:extLst>
          </p:cNvPr>
          <p:cNvSpPr/>
          <p:nvPr/>
        </p:nvSpPr>
        <p:spPr>
          <a:xfrm>
            <a:off x="9663285" y="3837421"/>
            <a:ext cx="2286016" cy="1571636"/>
          </a:xfrm>
          <a:prstGeom prst="leftArrow">
            <a:avLst>
              <a:gd name="adj1" fmla="val 32848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 DE IMPUTACIÓN</a:t>
            </a:r>
          </a:p>
        </p:txBody>
      </p:sp>
    </p:spTree>
    <p:extLst>
      <p:ext uri="{BB962C8B-B14F-4D97-AF65-F5344CB8AC3E}">
        <p14:creationId xmlns:p14="http://schemas.microsoft.com/office/powerpoint/2010/main" val="410369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11" grpId="0" animBg="1"/>
      <p:bldP spid="13" grpId="0" animBg="1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A0DEB92-A2B8-552E-48EC-87E2C15EC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835" y="66802"/>
            <a:ext cx="9410330" cy="842655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FUNDAMENTOS  DE LA INTERVENCIÓN DELICTUAL EN LOS DELITOS TRADICIONALES </a:t>
            </a:r>
            <a:endParaRPr lang="es-P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2. Caracteristicas | DERECHOS DE AUTOR">
            <a:extLst>
              <a:ext uri="{FF2B5EF4-FFF2-40B4-BE49-F238E27FC236}">
                <a16:creationId xmlns:a16="http://schemas.microsoft.com/office/drawing/2014/main" id="{51964876-31A3-E700-45C6-AAB31961E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45" y="2840855"/>
            <a:ext cx="1731515" cy="279074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ocadillo nube: nube 4">
            <a:extLst>
              <a:ext uri="{FF2B5EF4-FFF2-40B4-BE49-F238E27FC236}">
                <a16:creationId xmlns:a16="http://schemas.microsoft.com/office/drawing/2014/main" id="{0DB85C77-90C0-1047-19AB-8088CF75ECED}"/>
              </a:ext>
            </a:extLst>
          </p:cNvPr>
          <p:cNvSpPr/>
          <p:nvPr/>
        </p:nvSpPr>
        <p:spPr>
          <a:xfrm>
            <a:off x="96080" y="1062103"/>
            <a:ext cx="4498849" cy="1250370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CUÁLES SON LOS CRITERIOS DE AUTORIA EN LOS DELITOS TRADICIONALES </a:t>
            </a:r>
            <a:r>
              <a:rPr lang="es-E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s-PE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echa: a la derecha con bandas 5">
            <a:extLst>
              <a:ext uri="{FF2B5EF4-FFF2-40B4-BE49-F238E27FC236}">
                <a16:creationId xmlns:a16="http://schemas.microsoft.com/office/drawing/2014/main" id="{A11C733D-8C56-8565-FD4F-E264DD5A426A}"/>
              </a:ext>
            </a:extLst>
          </p:cNvPr>
          <p:cNvSpPr/>
          <p:nvPr/>
        </p:nvSpPr>
        <p:spPr>
          <a:xfrm>
            <a:off x="1737522" y="4000626"/>
            <a:ext cx="1509205" cy="848068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3 Rectángulo redondeado">
            <a:extLst>
              <a:ext uri="{FF2B5EF4-FFF2-40B4-BE49-F238E27FC236}">
                <a16:creationId xmlns:a16="http://schemas.microsoft.com/office/drawing/2014/main" id="{F50771C2-C93B-1C1E-D5B4-4C4FC2AB4C7C}"/>
              </a:ext>
            </a:extLst>
          </p:cNvPr>
          <p:cNvSpPr/>
          <p:nvPr/>
        </p:nvSpPr>
        <p:spPr>
          <a:xfrm>
            <a:off x="3595670" y="2938645"/>
            <a:ext cx="1714512" cy="2571768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CAUSAL </a:t>
            </a:r>
          </a:p>
        </p:txBody>
      </p:sp>
      <p:sp>
        <p:nvSpPr>
          <p:cNvPr id="16" name="5 Flecha derecha">
            <a:extLst>
              <a:ext uri="{FF2B5EF4-FFF2-40B4-BE49-F238E27FC236}">
                <a16:creationId xmlns:a16="http://schemas.microsoft.com/office/drawing/2014/main" id="{CD2F7C55-0018-D9ED-1380-26C38D86FB88}"/>
              </a:ext>
            </a:extLst>
          </p:cNvPr>
          <p:cNvSpPr/>
          <p:nvPr/>
        </p:nvSpPr>
        <p:spPr>
          <a:xfrm>
            <a:off x="5381620" y="4081653"/>
            <a:ext cx="642942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6 Llamada de flecha izquierda y derecha">
            <a:extLst>
              <a:ext uri="{FF2B5EF4-FFF2-40B4-BE49-F238E27FC236}">
                <a16:creationId xmlns:a16="http://schemas.microsoft.com/office/drawing/2014/main" id="{C2923006-2313-D2A1-48C5-F9B20CD7D4BE}"/>
              </a:ext>
            </a:extLst>
          </p:cNvPr>
          <p:cNvSpPr/>
          <p:nvPr/>
        </p:nvSpPr>
        <p:spPr>
          <a:xfrm>
            <a:off x="6096000" y="2724331"/>
            <a:ext cx="3357586" cy="3286148"/>
          </a:xfrm>
          <a:prstGeom prst="leftRightArrowCallou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TEORIA DEL DOMINIO DEL HECHO</a:t>
            </a:r>
          </a:p>
        </p:txBody>
      </p:sp>
      <p:sp>
        <p:nvSpPr>
          <p:cNvPr id="18" name="7 Flecha izquierda">
            <a:extLst>
              <a:ext uri="{FF2B5EF4-FFF2-40B4-BE49-F238E27FC236}">
                <a16:creationId xmlns:a16="http://schemas.microsoft.com/office/drawing/2014/main" id="{8F679C70-4DE6-E37A-9D3D-1F418AA722D2}"/>
              </a:ext>
            </a:extLst>
          </p:cNvPr>
          <p:cNvSpPr/>
          <p:nvPr/>
        </p:nvSpPr>
        <p:spPr>
          <a:xfrm>
            <a:off x="9525024" y="4081653"/>
            <a:ext cx="714380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4 Rectángulo redondeado">
            <a:extLst>
              <a:ext uri="{FF2B5EF4-FFF2-40B4-BE49-F238E27FC236}">
                <a16:creationId xmlns:a16="http://schemas.microsoft.com/office/drawing/2014/main" id="{4739ADCE-1FE7-E239-4EA3-AEF7D36A3CFF}"/>
              </a:ext>
            </a:extLst>
          </p:cNvPr>
          <p:cNvSpPr/>
          <p:nvPr/>
        </p:nvSpPr>
        <p:spPr>
          <a:xfrm>
            <a:off x="10310842" y="3205392"/>
            <a:ext cx="1785950" cy="2571768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SISTEMA FINALISTA</a:t>
            </a:r>
          </a:p>
        </p:txBody>
      </p:sp>
    </p:spTree>
    <p:extLst>
      <p:ext uri="{BB962C8B-B14F-4D97-AF65-F5344CB8AC3E}">
        <p14:creationId xmlns:p14="http://schemas.microsoft.com/office/powerpoint/2010/main" val="210393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A0DEB92-A2B8-552E-48EC-87E2C15EC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835" y="66802"/>
            <a:ext cx="9410330" cy="842655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FUNDAMENTOS  DE LA INTERVENCIÓN DELICTUAL EN LOS DELITOS TRADICIONALES </a:t>
            </a:r>
            <a:endParaRPr lang="es-P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2. Caracteristicas | DERECHOS DE AUTOR">
            <a:extLst>
              <a:ext uri="{FF2B5EF4-FFF2-40B4-BE49-F238E27FC236}">
                <a16:creationId xmlns:a16="http://schemas.microsoft.com/office/drawing/2014/main" id="{51964876-31A3-E700-45C6-AAB31961E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45" y="2840855"/>
            <a:ext cx="1731515" cy="279074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ocadillo nube: nube 4">
            <a:extLst>
              <a:ext uri="{FF2B5EF4-FFF2-40B4-BE49-F238E27FC236}">
                <a16:creationId xmlns:a16="http://schemas.microsoft.com/office/drawing/2014/main" id="{0DB85C77-90C0-1047-19AB-8088CF75ECED}"/>
              </a:ext>
            </a:extLst>
          </p:cNvPr>
          <p:cNvSpPr/>
          <p:nvPr/>
        </p:nvSpPr>
        <p:spPr>
          <a:xfrm>
            <a:off x="96080" y="1062103"/>
            <a:ext cx="4498849" cy="1250370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CUÁLES SON LOS CRITERIOS DE AUTORIA EN LOS DELITOS TRADICIONALES </a:t>
            </a:r>
            <a:r>
              <a:rPr lang="es-E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s-PE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echa: a la derecha con bandas 5">
            <a:extLst>
              <a:ext uri="{FF2B5EF4-FFF2-40B4-BE49-F238E27FC236}">
                <a16:creationId xmlns:a16="http://schemas.microsoft.com/office/drawing/2014/main" id="{A11C733D-8C56-8565-FD4F-E264DD5A426A}"/>
              </a:ext>
            </a:extLst>
          </p:cNvPr>
          <p:cNvSpPr/>
          <p:nvPr/>
        </p:nvSpPr>
        <p:spPr>
          <a:xfrm>
            <a:off x="1737522" y="4000626"/>
            <a:ext cx="1509205" cy="848068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2 Diagrama">
            <a:extLst>
              <a:ext uri="{FF2B5EF4-FFF2-40B4-BE49-F238E27FC236}">
                <a16:creationId xmlns:a16="http://schemas.microsoft.com/office/drawing/2014/main" id="{F556DE1D-6F73-8507-E5E3-087C99EBE0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1622927"/>
              </p:ext>
            </p:extLst>
          </p:nvPr>
        </p:nvGraphicFramePr>
        <p:xfrm>
          <a:off x="5128334" y="1429569"/>
          <a:ext cx="6096000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264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0F1B66-2F34-454C-8415-BB2697ADC8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7E0F1B66-2F34-454C-8415-BB2697ADC8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7E0F1B66-2F34-454C-8415-BB2697ADC8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7E0F1B66-2F34-454C-8415-BB2697ADC8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A03859-11E0-49B3-AF17-3254F59C0B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24A03859-11E0-49B3-AF17-3254F59C0B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24A03859-11E0-49B3-AF17-3254F59C0B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24A03859-11E0-49B3-AF17-3254F59C0B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BEB95D-0005-4EF8-AF33-1D76B28415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33BEB95D-0005-4EF8-AF33-1D76B28415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33BEB95D-0005-4EF8-AF33-1D76B28415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33BEB95D-0005-4EF8-AF33-1D76B28415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136028-4880-4AAB-9635-B17AFC434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6D136028-4880-4AAB-9635-B17AFC434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6D136028-4880-4AAB-9635-B17AFC434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6D136028-4880-4AAB-9635-B17AFC4343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BED406-C40B-4431-9E5D-3F3BF3117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95BED406-C40B-4431-9E5D-3F3BF3117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95BED406-C40B-4431-9E5D-3F3BF3117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95BED406-C40B-4431-9E5D-3F3BF3117D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4A8AE1-6053-4D8D-A461-3B0CBD365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484A8AE1-6053-4D8D-A461-3B0CBD365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484A8AE1-6053-4D8D-A461-3B0CBD365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484A8AE1-6053-4D8D-A461-3B0CBD3652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1DD148-7EDB-424F-B999-DCEC09468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1B1DD148-7EDB-424F-B999-DCEC09468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1B1DD148-7EDB-424F-B999-DCEC09468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1B1DD148-7EDB-424F-B999-DCEC09468A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3BEB73-42DE-4CFD-8DDB-074775A0B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D33BEB73-42DE-4CFD-8DDB-074775A0B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D33BEB73-42DE-4CFD-8DDB-074775A0B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33BEB73-42DE-4CFD-8DDB-074775A0B6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6576F3-AE2E-4125-A5DD-D74F35F15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AA6576F3-AE2E-4125-A5DD-D74F35F15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AA6576F3-AE2E-4125-A5DD-D74F35F15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AA6576F3-AE2E-4125-A5DD-D74F35F154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AD64B8-F3CC-4451-B668-75D21057A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7EAD64B8-F3CC-4451-B668-75D21057A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7EAD64B8-F3CC-4451-B668-75D21057A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7EAD64B8-F3CC-4451-B668-75D21057AC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Graphic spid="2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88136" y="247828"/>
            <a:ext cx="10058400" cy="1222049"/>
          </a:xfrm>
          <a:solidFill>
            <a:srgbClr val="FFC0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PE" sz="2400" b="1" dirty="0">
                <a:solidFill>
                  <a:schemeClr val="tx1"/>
                </a:solidFill>
              </a:rPr>
              <a:t> </a:t>
            </a:r>
            <a:r>
              <a:rPr lang="es-PE" sz="3600" b="1" dirty="0">
                <a:solidFill>
                  <a:schemeClr val="tx1"/>
                </a:solidFill>
              </a:rPr>
              <a:t>LA PARTICIPACIÓN EN LOS DELITOS DE INFRACCIÓN DE DEBER</a:t>
            </a:r>
          </a:p>
        </p:txBody>
      </p:sp>
      <p:sp>
        <p:nvSpPr>
          <p:cNvPr id="8" name="2 Marcador de contenido"/>
          <p:cNvSpPr>
            <a:spLocks noGrp="1"/>
          </p:cNvSpPr>
          <p:nvPr>
            <p:ph sz="half" idx="1"/>
          </p:nvPr>
        </p:nvSpPr>
        <p:spPr>
          <a:xfrm>
            <a:off x="1874520" y="2880360"/>
            <a:ext cx="4754880" cy="3977640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  <a:defRPr/>
            </a:pPr>
            <a:r>
              <a:rPr lang="es-PE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PE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z="1200" dirty="0">
                <a:latin typeface="Arial Narrow" panose="020B0606020202030204" pitchFamily="34" charset="0"/>
              </a:rPr>
              <a:t>Eliu Arismendiz Amaya</a:t>
            </a:r>
          </a:p>
        </p:txBody>
      </p:sp>
      <p:sp>
        <p:nvSpPr>
          <p:cNvPr id="16" name="2 Marcador de contenido"/>
          <p:cNvSpPr>
            <a:spLocks noGrp="1"/>
          </p:cNvSpPr>
          <p:nvPr>
            <p:ph idx="1"/>
          </p:nvPr>
        </p:nvSpPr>
        <p:spPr>
          <a:xfrm>
            <a:off x="1088136" y="1663530"/>
            <a:ext cx="11147989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PE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LAS REGLAS DE LA PARTICIPACIÓN DELICTUAL.</a:t>
            </a:r>
          </a:p>
          <a:p>
            <a:pPr marL="0" indent="0" eaLnBrk="1" hangingPunct="1">
              <a:buNone/>
              <a:defRPr/>
            </a:pPr>
            <a:endParaRPr lang="es-PE" sz="2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None/>
              <a:defRPr/>
            </a:pPr>
            <a:endParaRPr lang="es-PE" sz="2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 eaLnBrk="1" hangingPunct="1">
              <a:buNone/>
              <a:defRPr/>
            </a:pPr>
            <a:r>
              <a:rPr lang="es-P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PE" sz="2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buFont typeface="Wingdings 2" pitchFamily="18" charset="2"/>
              <a:buNone/>
              <a:defRPr/>
            </a:pPr>
            <a:endParaRPr lang="es-P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11940516"/>
              </p:ext>
            </p:extLst>
          </p:nvPr>
        </p:nvGraphicFramePr>
        <p:xfrm>
          <a:off x="958789" y="2289194"/>
          <a:ext cx="10892900" cy="4093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579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3F0CE6A-9556-457A-A5CF-141C0859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3F0CE6A-9556-457A-A5CF-141C085925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3F0CE6A-9556-457A-A5CF-141C0859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3F0CE6A-9556-457A-A5CF-141C0859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3F0CE6A-9556-457A-A5CF-141C0859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3F0CE6A-9556-457A-A5CF-141C0859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3F0CE6A-9556-457A-A5CF-141C0859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3F0CE6A-9556-457A-A5CF-141C085925D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3F0CE6A-9556-457A-A5CF-141C085925D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3F0CE6A-9556-457A-A5CF-141C085925D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3F0CE6A-9556-457A-A5CF-141C085925D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3F0CE6A-9556-457A-A5CF-141C085925D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3F0CE6A-9556-457A-A5CF-141C085925D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3F0CE6A-9556-457A-A5CF-141C085925D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3F0CE6A-9556-457A-A5CF-141C085925D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5B9455D-675C-44C2-BA51-4F7CD8EEA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5B9455D-675C-44C2-BA51-4F7CD8EEA7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5B9455D-675C-44C2-BA51-4F7CD8EEA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5B9455D-675C-44C2-BA51-4F7CD8EEA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5B9455D-675C-44C2-BA51-4F7CD8EEA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5B9455D-675C-44C2-BA51-4F7CD8EEA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5B9455D-675C-44C2-BA51-4F7CD8EEA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5B9455D-675C-44C2-BA51-4F7CD8EEA73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5B9455D-675C-44C2-BA51-4F7CD8EEA73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5B9455D-675C-44C2-BA51-4F7CD8EEA73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5B9455D-675C-44C2-BA51-4F7CD8EEA73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5B9455D-675C-44C2-BA51-4F7CD8EEA73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5B9455D-675C-44C2-BA51-4F7CD8EEA73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5B9455D-675C-44C2-BA51-4F7CD8EEA73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5B9455D-675C-44C2-BA51-4F7CD8EEA73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8C1C902-836A-476D-8AE3-AEBF3C45E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8C1C902-836A-476D-8AE3-AEBF3C45EB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8C1C902-836A-476D-8AE3-AEBF3C45E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8C1C902-836A-476D-8AE3-AEBF3C45E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8C1C902-836A-476D-8AE3-AEBF3C45E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8C1C902-836A-476D-8AE3-AEBF3C45E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8C1C902-836A-476D-8AE3-AEBF3C45E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8C1C902-836A-476D-8AE3-AEBF3C45EBB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8C1C902-836A-476D-8AE3-AEBF3C45EBB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8C1C902-836A-476D-8AE3-AEBF3C45EBB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8C1C902-836A-476D-8AE3-AEBF3C45EBB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8C1C902-836A-476D-8AE3-AEBF3C45EBB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8C1C902-836A-476D-8AE3-AEBF3C45EBB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8C1C902-836A-476D-8AE3-AEBF3C45EBB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8C1C902-836A-476D-8AE3-AEBF3C45EBB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85ADC47-C1D8-4FF3-A15D-29E004343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85ADC47-C1D8-4FF3-A15D-29E0043433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85ADC47-C1D8-4FF3-A15D-29E004343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85ADC47-C1D8-4FF3-A15D-29E004343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85ADC47-C1D8-4FF3-A15D-29E004343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85ADC47-C1D8-4FF3-A15D-29E004343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85ADC47-C1D8-4FF3-A15D-29E004343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85ADC47-C1D8-4FF3-A15D-29E0043433F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85ADC47-C1D8-4FF3-A15D-29E0043433F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85ADC47-C1D8-4FF3-A15D-29E0043433F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85ADC47-C1D8-4FF3-A15D-29E0043433F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85ADC47-C1D8-4FF3-A15D-29E0043433F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85ADC47-C1D8-4FF3-A15D-29E0043433F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85ADC47-C1D8-4FF3-A15D-29E0043433F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85ADC47-C1D8-4FF3-A15D-29E0043433F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359DB28-3340-4DA8-9B84-40FB20A6D6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359DB28-3340-4DA8-9B84-40FB20A6D6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359DB28-3340-4DA8-9B84-40FB20A6D6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359DB28-3340-4DA8-9B84-40FB20A6D6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359DB28-3340-4DA8-9B84-40FB20A6D6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359DB28-3340-4DA8-9B84-40FB20A6D6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359DB28-3340-4DA8-9B84-40FB20A6D6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359DB28-3340-4DA8-9B84-40FB20A6D63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359DB28-3340-4DA8-9B84-40FB20A6D63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359DB28-3340-4DA8-9B84-40FB20A6D63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359DB28-3340-4DA8-9B84-40FB20A6D63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359DB28-3340-4DA8-9B84-40FB20A6D63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359DB28-3340-4DA8-9B84-40FB20A6D63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359DB28-3340-4DA8-9B84-40FB20A6D63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359DB28-3340-4DA8-9B84-40FB20A6D63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B940BB8-9BB5-4AE9-8646-EA680E546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B940BB8-9BB5-4AE9-8646-EA680E5461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B940BB8-9BB5-4AE9-8646-EA680E546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B940BB8-9BB5-4AE9-8646-EA680E546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B940BB8-9BB5-4AE9-8646-EA680E546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B940BB8-9BB5-4AE9-8646-EA680E546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B940BB8-9BB5-4AE9-8646-EA680E546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B940BB8-9BB5-4AE9-8646-EA680E54613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B940BB8-9BB5-4AE9-8646-EA680E54613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B940BB8-9BB5-4AE9-8646-EA680E54613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B940BB8-9BB5-4AE9-8646-EA680E54613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B940BB8-9BB5-4AE9-8646-EA680E54613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B940BB8-9BB5-4AE9-8646-EA680E54613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B940BB8-9BB5-4AE9-8646-EA680E54613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B940BB8-9BB5-4AE9-8646-EA680E54613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380CE98-A374-4F21-88D6-B4B9F316F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380CE98-A374-4F21-88D6-B4B9F316F2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380CE98-A374-4F21-88D6-B4B9F316F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380CE98-A374-4F21-88D6-B4B9F316F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380CE98-A374-4F21-88D6-B4B9F316F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380CE98-A374-4F21-88D6-B4B9F316F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380CE98-A374-4F21-88D6-B4B9F316F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380CE98-A374-4F21-88D6-B4B9F316F22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380CE98-A374-4F21-88D6-B4B9F316F22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380CE98-A374-4F21-88D6-B4B9F316F22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380CE98-A374-4F21-88D6-B4B9F316F22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380CE98-A374-4F21-88D6-B4B9F316F22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380CE98-A374-4F21-88D6-B4B9F316F22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380CE98-A374-4F21-88D6-B4B9F316F22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380CE98-A374-4F21-88D6-B4B9F316F22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47C94F9-811D-4844-9C20-95767A8AC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47C94F9-811D-4844-9C20-95767A8ACB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47C94F9-811D-4844-9C20-95767A8AC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47C94F9-811D-4844-9C20-95767A8AC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47C94F9-811D-4844-9C20-95767A8AC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47C94F9-811D-4844-9C20-95767A8AC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47C94F9-811D-4844-9C20-95767A8AC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47C94F9-811D-4844-9C20-95767A8ACBE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47C94F9-811D-4844-9C20-95767A8ACB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47C94F9-811D-4844-9C20-95767A8ACBE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47C94F9-811D-4844-9C20-95767A8ACB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47C94F9-811D-4844-9C20-95767A8ACBE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47C94F9-811D-4844-9C20-95767A8ACB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47C94F9-811D-4844-9C20-95767A8ACBE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47C94F9-811D-4844-9C20-95767A8ACB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15EEDF3-ED4C-4629-82BA-B1A938861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15EEDF3-ED4C-4629-82BA-B1A938861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15EEDF3-ED4C-4629-82BA-B1A938861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15EEDF3-ED4C-4629-82BA-B1A938861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15EEDF3-ED4C-4629-82BA-B1A938861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15EEDF3-ED4C-4629-82BA-B1A938861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15EEDF3-ED4C-4629-82BA-B1A938861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15EEDF3-ED4C-4629-82BA-B1A93886105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15EEDF3-ED4C-4629-82BA-B1A93886105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15EEDF3-ED4C-4629-82BA-B1A93886105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15EEDF3-ED4C-4629-82BA-B1A93886105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15EEDF3-ED4C-4629-82BA-B1A93886105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15EEDF3-ED4C-4629-82BA-B1A93886105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15EEDF3-ED4C-4629-82BA-B1A93886105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15EEDF3-ED4C-4629-82BA-B1A93886105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build="p"/>
      <p:bldGraphic spid="10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P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CONTENIDO DEL ARTICULO 26° CP 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66881164"/>
              </p:ext>
            </p:extLst>
          </p:nvPr>
        </p:nvGraphicFramePr>
        <p:xfrm>
          <a:off x="1651247" y="1628801"/>
          <a:ext cx="8984202" cy="4967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83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FF6BFB-7EB1-444B-8E38-5FC792019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EAFF6BFB-7EB1-444B-8E38-5FC792019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EAFF6BFB-7EB1-444B-8E38-5FC792019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EAFF6BFB-7EB1-444B-8E38-5FC7920199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416195-4F41-4020-B3E0-2F77BADDF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D5416195-4F41-4020-B3E0-2F77BADDF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D5416195-4F41-4020-B3E0-2F77BADDF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D5416195-4F41-4020-B3E0-2F77BADDFF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BC4012-0DF9-486F-B7B4-97CA319796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5ABC4012-0DF9-486F-B7B4-97CA319796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5ABC4012-0DF9-486F-B7B4-97CA319796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5ABC4012-0DF9-486F-B7B4-97CA319796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728128-A0E8-4970-B322-6DC84438C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68728128-A0E8-4970-B322-6DC84438C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68728128-A0E8-4970-B322-6DC84438C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68728128-A0E8-4970-B322-6DC84438C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4BD563-EA47-4E66-88BE-7A8BEE17E4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794BD563-EA47-4E66-88BE-7A8BEE17E4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794BD563-EA47-4E66-88BE-7A8BEE17E4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794BD563-EA47-4E66-88BE-7A8BEE17E4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C8B489-73B0-4F91-82AB-A5AF6DBD0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A0C8B489-73B0-4F91-82AB-A5AF6DBD0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A0C8B489-73B0-4F91-82AB-A5AF6DBD0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A0C8B489-73B0-4F91-82AB-A5AF6DBD02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F3363C-046F-4E6A-9EC1-D28F2BAE02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5DF3363C-046F-4E6A-9EC1-D28F2BAE02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5DF3363C-046F-4E6A-9EC1-D28F2BAE02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5DF3363C-046F-4E6A-9EC1-D28F2BAE02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C86242-4C60-465F-9446-B8C646E95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C9C86242-4C60-465F-9446-B8C646E95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C9C86242-4C60-465F-9446-B8C646E95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C9C86242-4C60-465F-9446-B8C646E957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4F72CB-A455-413A-8984-77B1CE370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9C4F72CB-A455-413A-8984-77B1CE370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9C4F72CB-A455-413A-8984-77B1CE370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9C4F72CB-A455-413A-8984-77B1CE370B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EE49AC-51E5-4850-B38B-C7CA16045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3FEE49AC-51E5-4850-B38B-C7CA16045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3FEE49AC-51E5-4850-B38B-C7CA16045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3FEE49AC-51E5-4850-B38B-C7CA160456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61F1F0-72C2-4C85-AF1B-0E1D3E3F3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6361F1F0-72C2-4C85-AF1B-0E1D3E3F3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dgm id="{6361F1F0-72C2-4C85-AF1B-0E1D3E3F3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6361F1F0-72C2-4C85-AF1B-0E1D3E3F39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3FF7C2-A21A-4311-B6D4-840A8CCBB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C53FF7C2-A21A-4311-B6D4-840A8CCBB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C53FF7C2-A21A-4311-B6D4-840A8CCBB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C53FF7C2-A21A-4311-B6D4-840A8CCBB2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0D4CA5-8865-41F2-B3EA-A3DA60053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460D4CA5-8865-41F2-B3EA-A3DA60053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460D4CA5-8865-41F2-B3EA-A3DA60053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>
                                            <p:graphicEl>
                                              <a:dgm id="{460D4CA5-8865-41F2-B3EA-A3DA60053B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6E7139-7FB4-4FC8-B1A2-4E9739025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736E7139-7FB4-4FC8-B1A2-4E9739025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736E7139-7FB4-4FC8-B1A2-4E9739025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>
                                            <p:graphicEl>
                                              <a:dgm id="{736E7139-7FB4-4FC8-B1A2-4E9739025F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0BFA06-A153-4D3A-9E6C-A7C628DAA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500BFA06-A153-4D3A-9E6C-A7C628DAA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500BFA06-A153-4D3A-9E6C-A7C628DAA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>
                                            <p:graphicEl>
                                              <a:dgm id="{500BFA06-A153-4D3A-9E6C-A7C628DAA4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A0DEB92-A2B8-552E-48EC-87E2C15EC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835" y="66802"/>
            <a:ext cx="9410330" cy="1495668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CRITERIOS JURISPRUDENCIAL SOBRE AUTORIA Y DE PARTICIPACIÓN EN LOS DELITOS TRADICIONALES </a:t>
            </a:r>
            <a:endParaRPr lang="es-P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2. Caracteristicas | DERECHOS DE AUTOR">
            <a:extLst>
              <a:ext uri="{FF2B5EF4-FFF2-40B4-BE49-F238E27FC236}">
                <a16:creationId xmlns:a16="http://schemas.microsoft.com/office/drawing/2014/main" id="{51964876-31A3-E700-45C6-AAB31961E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45" y="2840855"/>
            <a:ext cx="1731515" cy="279074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ocadillo nube: nube 4">
            <a:extLst>
              <a:ext uri="{FF2B5EF4-FFF2-40B4-BE49-F238E27FC236}">
                <a16:creationId xmlns:a16="http://schemas.microsoft.com/office/drawing/2014/main" id="{0DB85C77-90C0-1047-19AB-8088CF75ECED}"/>
              </a:ext>
            </a:extLst>
          </p:cNvPr>
          <p:cNvSpPr/>
          <p:nvPr/>
        </p:nvSpPr>
        <p:spPr>
          <a:xfrm>
            <a:off x="195309" y="1472800"/>
            <a:ext cx="6063448" cy="1696528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 </a:t>
            </a:r>
            <a:r>
              <a:rPr lang="es-E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CRITERIO JURISPRUDENCIAL </a:t>
            </a:r>
            <a:r>
              <a:rPr lang="es-E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RESPECTO A LA AUTORIA Y PARTICIPACION EN LOS DELITOS TRADICIONALES ? </a:t>
            </a:r>
            <a:endParaRPr lang="es-PE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echa: a la derecha con bandas 5">
            <a:extLst>
              <a:ext uri="{FF2B5EF4-FFF2-40B4-BE49-F238E27FC236}">
                <a16:creationId xmlns:a16="http://schemas.microsoft.com/office/drawing/2014/main" id="{A11C733D-8C56-8565-FD4F-E264DD5A426A}"/>
              </a:ext>
            </a:extLst>
          </p:cNvPr>
          <p:cNvSpPr/>
          <p:nvPr/>
        </p:nvSpPr>
        <p:spPr>
          <a:xfrm>
            <a:off x="2281559" y="3429000"/>
            <a:ext cx="3655564" cy="1817703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CASACIÓN 367-2011-LAMBAYEQUE</a:t>
            </a:r>
          </a:p>
          <a:p>
            <a:pPr algn="ctr"/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(15-07-13)</a:t>
            </a:r>
            <a:endParaRPr lang="es-PE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273749CE-F7B9-BA6E-4969-AC1E20F67B4B}"/>
              </a:ext>
            </a:extLst>
          </p:cNvPr>
          <p:cNvSpPr/>
          <p:nvPr/>
        </p:nvSpPr>
        <p:spPr>
          <a:xfrm>
            <a:off x="7048409" y="1704551"/>
            <a:ext cx="3655565" cy="4387015"/>
          </a:xfrm>
          <a:prstGeom prst="roundRect">
            <a:avLst>
              <a:gd name="adj" fmla="val 16135"/>
            </a:avLst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dirty="0"/>
              <a:t> “(…) Para los efectos de </a:t>
            </a:r>
            <a:r>
              <a:rPr lang="es-ES" b="1" dirty="0"/>
              <a:t>determinar  la responsabilidad penal en grado </a:t>
            </a:r>
            <a:r>
              <a:rPr lang="es-ES" dirty="0"/>
              <a:t>de complicidad, sea primaria y secundaria, en cada caso concreto, deberá analizarse la conducta del imputado desde la perspectiva de los criterios de imputación objetiva, </a:t>
            </a:r>
            <a:r>
              <a:rPr lang="es-ES" b="1" dirty="0">
                <a:solidFill>
                  <a:schemeClr val="tx1"/>
                </a:solidFill>
              </a:rPr>
              <a:t>teniendo punto inicial para el análisis</a:t>
            </a:r>
            <a:r>
              <a:rPr lang="es-ES" b="1" dirty="0">
                <a:solidFill>
                  <a:srgbClr val="FF0000"/>
                </a:solidFill>
              </a:rPr>
              <a:t>, la teoria del dominio del hecho.</a:t>
            </a:r>
            <a:r>
              <a:rPr lang="es-PE" i="1" dirty="0">
                <a:solidFill>
                  <a:srgbClr val="FF0000"/>
                </a:solidFill>
              </a:rPr>
              <a:t>”</a:t>
            </a:r>
            <a:endParaRPr lang="es-E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Diagrama de flujo: documento 7">
            <a:extLst>
              <a:ext uri="{FF2B5EF4-FFF2-40B4-BE49-F238E27FC236}">
                <a16:creationId xmlns:a16="http://schemas.microsoft.com/office/drawing/2014/main" id="{6B8A0E40-757B-D2BB-AAC2-2077A8DBA7E3}"/>
              </a:ext>
            </a:extLst>
          </p:cNvPr>
          <p:cNvSpPr/>
          <p:nvPr/>
        </p:nvSpPr>
        <p:spPr>
          <a:xfrm>
            <a:off x="8963951" y="1652821"/>
            <a:ext cx="1740023" cy="612648"/>
          </a:xfrm>
          <a:prstGeom prst="flowChartDocumen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VINCULANTE</a:t>
            </a:r>
            <a:endParaRPr lang="es-P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79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2" grpId="0" build="p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D0D52A-5C8C-1B74-798A-7F54D2E8C3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32482"/>
            <a:ext cx="9144000" cy="1422038"/>
          </a:xfrm>
        </p:spPr>
        <p:txBody>
          <a:bodyPr>
            <a:normAutofit fontScale="90000"/>
          </a:bodyPr>
          <a:lstStyle/>
          <a:p>
            <a:r>
              <a:rPr lang="es-E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FUNDAMENTO DE LA TEORIA DE INFRACCIÓN DE DEBER </a:t>
            </a:r>
            <a:endParaRPr lang="es-PE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850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592722-D353-417E-73AE-2CB9780155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729"/>
            <a:ext cx="9144000" cy="1013857"/>
          </a:xfrm>
        </p:spPr>
        <p:txBody>
          <a:bodyPr>
            <a:noAutofit/>
          </a:bodyPr>
          <a:lstStyle/>
          <a:p>
            <a:r>
              <a:rPr lang="es-E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 FUNDAMENTO DE LA TEORÍA DE INFRACCIÓN DE DEBER </a:t>
            </a:r>
            <a:endParaRPr lang="es-P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2. Caracteristicas | DERECHOS DE AUTOR">
            <a:extLst>
              <a:ext uri="{FF2B5EF4-FFF2-40B4-BE49-F238E27FC236}">
                <a16:creationId xmlns:a16="http://schemas.microsoft.com/office/drawing/2014/main" id="{85A13664-4BBA-20BB-837F-9D7B5008E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81" y="2753721"/>
            <a:ext cx="1731515" cy="279074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ocadillo nube: nube 6">
            <a:extLst>
              <a:ext uri="{FF2B5EF4-FFF2-40B4-BE49-F238E27FC236}">
                <a16:creationId xmlns:a16="http://schemas.microsoft.com/office/drawing/2014/main" id="{79DDD365-C8A1-43A5-3274-23C4124AF420}"/>
              </a:ext>
            </a:extLst>
          </p:cNvPr>
          <p:cNvSpPr/>
          <p:nvPr/>
        </p:nvSpPr>
        <p:spPr>
          <a:xfrm>
            <a:off x="207145" y="1118586"/>
            <a:ext cx="3645763" cy="1649772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CUÁLES SON LAS CLASES DE  DELITOS EN EL SISTEMA CONTRA LA ADMINISTRACIÓN PÚBLICA?</a:t>
            </a:r>
            <a:endParaRPr lang="es-PE" sz="16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73A7B1E-638A-3603-17D2-00FADD2289C7}"/>
              </a:ext>
            </a:extLst>
          </p:cNvPr>
          <p:cNvGraphicFramePr/>
          <p:nvPr/>
        </p:nvGraphicFramePr>
        <p:xfrm>
          <a:off x="3915049" y="1543495"/>
          <a:ext cx="8043171" cy="2605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068726F-58A8-607B-5247-6371134399A0}"/>
              </a:ext>
            </a:extLst>
          </p:cNvPr>
          <p:cNvGraphicFramePr/>
          <p:nvPr/>
        </p:nvGraphicFramePr>
        <p:xfrm>
          <a:off x="3915049" y="4403325"/>
          <a:ext cx="8043172" cy="2349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5" name="Flecha: a la derecha con bandas 4">
            <a:extLst>
              <a:ext uri="{FF2B5EF4-FFF2-40B4-BE49-F238E27FC236}">
                <a16:creationId xmlns:a16="http://schemas.microsoft.com/office/drawing/2014/main" id="{2E8DEC5F-AB11-B919-D5A7-A0302D98BD12}"/>
              </a:ext>
            </a:extLst>
          </p:cNvPr>
          <p:cNvSpPr/>
          <p:nvPr/>
        </p:nvSpPr>
        <p:spPr>
          <a:xfrm>
            <a:off x="2256404" y="2846294"/>
            <a:ext cx="1482570" cy="863352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P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echa: a la derecha con bandas 7">
            <a:extLst>
              <a:ext uri="{FF2B5EF4-FFF2-40B4-BE49-F238E27FC236}">
                <a16:creationId xmlns:a16="http://schemas.microsoft.com/office/drawing/2014/main" id="{5C3FE147-74B6-78EF-3C60-3BA46162D09F}"/>
              </a:ext>
            </a:extLst>
          </p:cNvPr>
          <p:cNvSpPr/>
          <p:nvPr/>
        </p:nvSpPr>
        <p:spPr>
          <a:xfrm>
            <a:off x="2149872" y="5394929"/>
            <a:ext cx="1589102" cy="863352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P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60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54F600-D26A-4D4C-9873-388546D60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CD54F600-D26A-4D4C-9873-388546D60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DF647D-8C99-481E-9F74-81E9970D7A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32DF647D-8C99-481E-9F74-81E9970D7A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2FD797-80FD-4B89-9C77-39A0D80969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graphicEl>
                                              <a:dgm id="{5C2FD797-80FD-4B89-9C77-39A0D80969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033BC8-8469-447E-9DD9-E32E778BB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graphicEl>
                                              <a:dgm id="{81033BC8-8469-447E-9DD9-E32E778BBF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7260823-9D00-4011-9994-9B71499208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graphicEl>
                                              <a:dgm id="{77260823-9D00-4011-9994-9B71499208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1557FF-1996-42FF-9E5D-49F089565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graphicEl>
                                              <a:dgm id="{131557FF-1996-42FF-9E5D-49F089565C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F66AF35-45A8-4899-BD7E-A62CA4F49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graphicEl>
                                              <a:dgm id="{9F66AF35-45A8-4899-BD7E-A62CA4F49C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491D71-531E-4CED-A8C4-FA27C550A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C2491D71-531E-4CED-A8C4-FA27C550A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C2491D71-531E-4CED-A8C4-FA27C550A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C2491D71-531E-4CED-A8C4-FA27C550A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graphicEl>
                                              <a:dgm id="{C2491D71-531E-4CED-A8C4-FA27C550AA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D5AAA0-4DFD-4C57-939B-B673449D1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BCD5AAA0-4DFD-4C57-939B-B673449D1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graphicEl>
                                              <a:dgm id="{BCD5AAA0-4DFD-4C57-939B-B673449D1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graphicEl>
                                              <a:dgm id="{BCD5AAA0-4DFD-4C57-939B-B673449D1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>
                                            <p:graphicEl>
                                              <a:dgm id="{BCD5AAA0-4DFD-4C57-939B-B673449D1D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D5DCC9-D78E-4428-AE70-18E4F8522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8CD5DCC9-D78E-4428-AE70-18E4F8522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graphicEl>
                                              <a:dgm id="{8CD5DCC9-D78E-4428-AE70-18E4F8522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graphicEl>
                                              <a:dgm id="{8CD5DCC9-D78E-4428-AE70-18E4F8522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8CD5DCC9-D78E-4428-AE70-18E4F85221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5A0408-32AC-44B4-8AFA-9399EF627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graphicEl>
                                              <a:dgm id="{105A0408-32AC-44B4-8AFA-9399EF627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graphicEl>
                                              <a:dgm id="{105A0408-32AC-44B4-8AFA-9399EF627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graphicEl>
                                              <a:dgm id="{105A0408-32AC-44B4-8AFA-9399EF627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">
                                            <p:graphicEl>
                                              <a:dgm id="{105A0408-32AC-44B4-8AFA-9399EF6271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BD69CC-AA71-4C99-AB0C-D3B94507B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graphicEl>
                                              <a:dgm id="{6FBD69CC-AA71-4C99-AB0C-D3B94507B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graphicEl>
                                              <a:dgm id="{6FBD69CC-AA71-4C99-AB0C-D3B94507B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graphicEl>
                                              <a:dgm id="{6FBD69CC-AA71-4C99-AB0C-D3B94507B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graphicEl>
                                              <a:dgm id="{6FBD69CC-AA71-4C99-AB0C-D3B94507B6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40F231-2450-4E17-8E4A-4D545CE7D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1C40F231-2450-4E17-8E4A-4D545CE7D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graphicEl>
                                              <a:dgm id="{1C40F231-2450-4E17-8E4A-4D545CE7D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graphicEl>
                                              <a:dgm id="{1C40F231-2450-4E17-8E4A-4D545CE7D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">
                                            <p:graphicEl>
                                              <a:dgm id="{1C40F231-2450-4E17-8E4A-4D545CE7D7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F88C41-48AD-4267-B2D5-E5A6ECD25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graphicEl>
                                              <a:dgm id="{F9F88C41-48AD-4267-B2D5-E5A6ECD25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>
                                            <p:graphicEl>
                                              <a:dgm id="{F9F88C41-48AD-4267-B2D5-E5A6ECD25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>
                                            <p:graphicEl>
                                              <a:dgm id="{F9F88C41-48AD-4267-B2D5-E5A6ECD25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graphicEl>
                                              <a:dgm id="{F9F88C41-48AD-4267-B2D5-E5A6ECD25E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E08A0E-DD81-4246-B7F2-3904569B1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">
                                            <p:graphicEl>
                                              <a:dgm id="{88E08A0E-DD81-4246-B7F2-3904569B1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">
                                            <p:graphicEl>
                                              <a:dgm id="{88E08A0E-DD81-4246-B7F2-3904569B1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">
                                            <p:graphicEl>
                                              <a:dgm id="{88E08A0E-DD81-4246-B7F2-3904569B1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">
                                            <p:graphicEl>
                                              <a:dgm id="{88E08A0E-DD81-4246-B7F2-3904569B18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8755EA-0254-4D6A-B48E-4F3B24697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">
                                            <p:graphicEl>
                                              <a:dgm id="{618755EA-0254-4D6A-B48E-4F3B24697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">
                                            <p:graphicEl>
                                              <a:dgm id="{618755EA-0254-4D6A-B48E-4F3B24697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">
                                            <p:graphicEl>
                                              <a:dgm id="{618755EA-0254-4D6A-B48E-4F3B24697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">
                                            <p:graphicEl>
                                              <a:dgm id="{618755EA-0254-4D6A-B48E-4F3B24697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39E8C2-C7D4-484E-B075-C11F1A759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>
                                            <p:graphicEl>
                                              <a:dgm id="{9839E8C2-C7D4-484E-B075-C11F1A759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">
                                            <p:graphicEl>
                                              <a:dgm id="{9839E8C2-C7D4-484E-B075-C11F1A759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">
                                            <p:graphicEl>
                                              <a:dgm id="{9839E8C2-C7D4-484E-B075-C11F1A759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">
                                            <p:graphicEl>
                                              <a:dgm id="{9839E8C2-C7D4-484E-B075-C11F1A7596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00AC63-FB26-424A-95C0-A1E5DD302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>
                                            <p:graphicEl>
                                              <a:dgm id="{AA00AC63-FB26-424A-95C0-A1E5DD302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">
                                            <p:graphicEl>
                                              <a:dgm id="{AA00AC63-FB26-424A-95C0-A1E5DD302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">
                                            <p:graphicEl>
                                              <a:dgm id="{AA00AC63-FB26-424A-95C0-A1E5DD302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">
                                            <p:graphicEl>
                                              <a:dgm id="{AA00AC63-FB26-424A-95C0-A1E5DD3027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5DA2DC-1E27-4AC1-B9F9-70D3F87F2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">
                                            <p:graphicEl>
                                              <a:dgm id="{175DA2DC-1E27-4AC1-B9F9-70D3F87F2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">
                                            <p:graphicEl>
                                              <a:dgm id="{175DA2DC-1E27-4AC1-B9F9-70D3F87F2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">
                                            <p:graphicEl>
                                              <a:dgm id="{175DA2DC-1E27-4AC1-B9F9-70D3F87F2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">
                                            <p:graphicEl>
                                              <a:dgm id="{175DA2DC-1E27-4AC1-B9F9-70D3F87F29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1B882F-CB65-4AB2-B318-DFF04B5E8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">
                                            <p:graphicEl>
                                              <a:dgm id="{DA1B882F-CB65-4AB2-B318-DFF04B5E8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">
                                            <p:graphicEl>
                                              <a:dgm id="{DA1B882F-CB65-4AB2-B318-DFF04B5E8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">
                                            <p:graphicEl>
                                              <a:dgm id="{DA1B882F-CB65-4AB2-B318-DFF04B5E8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">
                                            <p:graphicEl>
                                              <a:dgm id="{DA1B882F-CB65-4AB2-B318-DFF04B5E8C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Graphic spid="3" grpId="0">
        <p:bldSub>
          <a:bldDgm bld="lvlOne"/>
        </p:bldSub>
      </p:bldGraphic>
      <p:bldGraphic spid="4" grpId="0">
        <p:bldSub>
          <a:bldDgm bld="lvlOne"/>
        </p:bldSub>
      </p:bldGraphic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D0D52A-5C8C-1B74-798A-7F54D2E8C3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32482"/>
            <a:ext cx="9144000" cy="1422038"/>
          </a:xfrm>
        </p:spPr>
        <p:txBody>
          <a:bodyPr>
            <a:normAutofit fontScale="90000"/>
          </a:bodyPr>
          <a:lstStyle/>
          <a:p>
            <a:r>
              <a:rPr lang="es-E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UBICACIÓN DE LOS DELITOS DE CORRUPCIÓN FUNCIONARIAL </a:t>
            </a:r>
            <a:endParaRPr lang="es-PE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081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2. Caracteristicas | DERECHOS DE AUTOR">
            <a:extLst>
              <a:ext uri="{FF2B5EF4-FFF2-40B4-BE49-F238E27FC236}">
                <a16:creationId xmlns:a16="http://schemas.microsoft.com/office/drawing/2014/main" id="{85A13664-4BBA-20BB-837F-9D7B5008E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7" y="3020311"/>
            <a:ext cx="1731515" cy="279074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ocadillo nube: nube 6">
            <a:extLst>
              <a:ext uri="{FF2B5EF4-FFF2-40B4-BE49-F238E27FC236}">
                <a16:creationId xmlns:a16="http://schemas.microsoft.com/office/drawing/2014/main" id="{79DDD365-C8A1-43A5-3274-23C4124AF420}"/>
              </a:ext>
            </a:extLst>
          </p:cNvPr>
          <p:cNvSpPr/>
          <p:nvPr/>
        </p:nvSpPr>
        <p:spPr>
          <a:xfrm>
            <a:off x="115410" y="1669002"/>
            <a:ext cx="3089429" cy="1420427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CUÁLES SON LAS CLASES DE NORMAS VINCULADAS AL DERECHO PENAL  ?</a:t>
            </a:r>
            <a:endParaRPr lang="es-PE" sz="1600" b="1" dirty="0">
              <a:solidFill>
                <a:srgbClr val="0070C0"/>
              </a:solidFill>
            </a:endParaRPr>
          </a:p>
        </p:txBody>
      </p:sp>
      <p:pic>
        <p:nvPicPr>
          <p:cNvPr id="3" name="Picture 2" descr="Legaz y Lacambra, Luis">
            <a:extLst>
              <a:ext uri="{FF2B5EF4-FFF2-40B4-BE49-F238E27FC236}">
                <a16:creationId xmlns:a16="http://schemas.microsoft.com/office/drawing/2014/main" id="{D2D122C7-BFC2-6E6D-063F-D7EC6E3A0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127" y="1222583"/>
            <a:ext cx="2541276" cy="205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D9E4886-E853-2890-87C0-2B87535C2BEA}"/>
              </a:ext>
            </a:extLst>
          </p:cNvPr>
          <p:cNvSpPr/>
          <p:nvPr/>
        </p:nvSpPr>
        <p:spPr>
          <a:xfrm>
            <a:off x="3329127" y="3289178"/>
            <a:ext cx="2541276" cy="5060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Luis Legaz y Lacambra</a:t>
            </a:r>
          </a:p>
          <a:p>
            <a:pPr algn="ctr"/>
            <a:r>
              <a:rPr lang="es-ES" b="1" dirty="0"/>
              <a:t> </a:t>
            </a:r>
            <a:r>
              <a:rPr lang="es-ES" dirty="0"/>
              <a:t>( España. 1906-1980) </a:t>
            </a:r>
            <a:endParaRPr lang="es-PE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4B51EF8-B44E-E425-E33D-A0BCB9EC7050}"/>
              </a:ext>
            </a:extLst>
          </p:cNvPr>
          <p:cNvGraphicFramePr/>
          <p:nvPr/>
        </p:nvGraphicFramePr>
        <p:xfrm>
          <a:off x="5994691" y="1088248"/>
          <a:ext cx="5904717" cy="2706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3A18CEFC-DFC3-D15D-F3C5-7A4DCF2B6570}"/>
              </a:ext>
            </a:extLst>
          </p:cNvPr>
          <p:cNvSpPr/>
          <p:nvPr/>
        </p:nvSpPr>
        <p:spPr>
          <a:xfrm>
            <a:off x="6619086" y="3582836"/>
            <a:ext cx="5280322" cy="3588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Cfr. LEGAZ y LACAMBRA, Luis. Filosofía del Derecho. 5° ed., Bosch, Barcelona, 1979, p.  393 y ss.</a:t>
            </a:r>
            <a:endParaRPr lang="es-PE" sz="1400" b="1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D557E9E-B438-CE20-946B-227CEF80F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127" y="4149093"/>
            <a:ext cx="2541276" cy="205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126AA24C-8067-C244-A552-15EB785CCFCA}"/>
              </a:ext>
            </a:extLst>
          </p:cNvPr>
          <p:cNvSpPr/>
          <p:nvPr/>
        </p:nvSpPr>
        <p:spPr>
          <a:xfrm>
            <a:off x="3329127" y="6204273"/>
            <a:ext cx="2541276" cy="5060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MONROY CABRA</a:t>
            </a:r>
          </a:p>
          <a:p>
            <a:pPr algn="ctr"/>
            <a:r>
              <a:rPr lang="es-ES" b="1" dirty="0"/>
              <a:t> </a:t>
            </a:r>
            <a:r>
              <a:rPr lang="es-ES" dirty="0"/>
              <a:t>( Colombia. 1940-2019) </a:t>
            </a:r>
            <a:endParaRPr lang="es-PE" dirty="0"/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5CFEE68A-CD3C-0FAD-EF92-58662C028032}"/>
              </a:ext>
            </a:extLst>
          </p:cNvPr>
          <p:cNvGraphicFramePr/>
          <p:nvPr/>
        </p:nvGraphicFramePr>
        <p:xfrm>
          <a:off x="6321598" y="4066834"/>
          <a:ext cx="5663255" cy="2390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2" name="Rectángulo 11">
            <a:extLst>
              <a:ext uri="{FF2B5EF4-FFF2-40B4-BE49-F238E27FC236}">
                <a16:creationId xmlns:a16="http://schemas.microsoft.com/office/drawing/2014/main" id="{91E26472-0746-5AFA-878E-A5B3C876C783}"/>
              </a:ext>
            </a:extLst>
          </p:cNvPr>
          <p:cNvSpPr/>
          <p:nvPr/>
        </p:nvSpPr>
        <p:spPr>
          <a:xfrm>
            <a:off x="6747029" y="6289793"/>
            <a:ext cx="5237824" cy="450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Cfr. MONROY CABRA, Marco Gerardo. Introducción al derecho. Temis, Bogotá, 2010, p. 110 y ss. </a:t>
            </a:r>
            <a:endParaRPr lang="es-PE" sz="1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PE" dirty="0"/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FA980B9F-D497-8096-BD04-C9267BFA11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2D457453-DB0A-79B2-EE6B-B42DFCF2C722}"/>
              </a:ext>
            </a:extLst>
          </p:cNvPr>
          <p:cNvSpPr txBox="1">
            <a:spLocks/>
          </p:cNvSpPr>
          <p:nvPr/>
        </p:nvSpPr>
        <p:spPr>
          <a:xfrm>
            <a:off x="1524000" y="104729"/>
            <a:ext cx="9144000" cy="10138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 FUNDAMENTO DE LA TEORÍA DE INFRACCIÓN DE DEBER </a:t>
            </a:r>
            <a:endParaRPr lang="es-P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0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A145A6-B115-48CD-8DF9-AB9444DA8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2AA145A6-B115-48CD-8DF9-AB9444DA8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2AA145A6-B115-48CD-8DF9-AB9444DA8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2AA145A6-B115-48CD-8DF9-AB9444DA84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8D8D6A-AA64-4529-A760-E24A4D99A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0C8D8D6A-AA64-4529-A760-E24A4D99A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0C8D8D6A-AA64-4529-A760-E24A4D99A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0C8D8D6A-AA64-4529-A760-E24A4D99A4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E919B3-ED95-469E-ABB4-D1E8F076BC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51E919B3-ED95-469E-ABB4-D1E8F076BC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51E919B3-ED95-469E-ABB4-D1E8F076BC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51E919B3-ED95-469E-ABB4-D1E8F076BC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B0B4A9-7614-4A8B-8F08-321420BE2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graphicEl>
                                              <a:dgm id="{3DB0B4A9-7614-4A8B-8F08-321420BE2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3DB0B4A9-7614-4A8B-8F08-321420BE2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3DB0B4A9-7614-4A8B-8F08-321420BE22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838ECC-B44D-415F-90E7-F4726E7059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33838ECC-B44D-415F-90E7-F4726E7059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graphicEl>
                                              <a:dgm id="{33838ECC-B44D-415F-90E7-F4726E7059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graphicEl>
                                              <a:dgm id="{33838ECC-B44D-415F-90E7-F4726E7059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CDD691-E0B8-4167-B3FC-FC14D2C53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graphicEl>
                                              <a:dgm id="{3DCDD691-E0B8-4167-B3FC-FC14D2C53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3DCDD691-E0B8-4167-B3FC-FC14D2C53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graphicEl>
                                              <a:dgm id="{3DCDD691-E0B8-4167-B3FC-FC14D2C53E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24E257-B684-4362-82ED-10333835F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dgm id="{B624E257-B684-4362-82ED-10333835F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graphicEl>
                                              <a:dgm id="{B624E257-B684-4362-82ED-10333835F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graphicEl>
                                              <a:dgm id="{B624E257-B684-4362-82ED-10333835FD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AA145A6-B115-48CD-8DF9-AB9444DA8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>
                                            <p:graphicEl>
                                              <a:dgm id="{2AA145A6-B115-48CD-8DF9-AB9444DA8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>
                                            <p:graphicEl>
                                              <a:dgm id="{2AA145A6-B115-48CD-8DF9-AB9444DA8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">
                                            <p:graphicEl>
                                              <a:dgm id="{2AA145A6-B115-48CD-8DF9-AB9444DA84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C8D8D6A-AA64-4529-A760-E24A4D99A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>
                                            <p:graphicEl>
                                              <a:dgm id="{0C8D8D6A-AA64-4529-A760-E24A4D99A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>
                                            <p:graphicEl>
                                              <a:dgm id="{0C8D8D6A-AA64-4529-A760-E24A4D99A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>
                                            <p:graphicEl>
                                              <a:dgm id="{0C8D8D6A-AA64-4529-A760-E24A4D99A4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1E919B3-ED95-469E-ABB4-D1E8F076BC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>
                                            <p:graphicEl>
                                              <a:dgm id="{51E919B3-ED95-469E-ABB4-D1E8F076BC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">
                                            <p:graphicEl>
                                              <a:dgm id="{51E919B3-ED95-469E-ABB4-D1E8F076BC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">
                                            <p:graphicEl>
                                              <a:dgm id="{51E919B3-ED95-469E-ABB4-D1E8F076BC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DB0B4A9-7614-4A8B-8F08-321420BE2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">
                                            <p:graphicEl>
                                              <a:dgm id="{3DB0B4A9-7614-4A8B-8F08-321420BE2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">
                                            <p:graphicEl>
                                              <a:dgm id="{3DB0B4A9-7614-4A8B-8F08-321420BE2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">
                                            <p:graphicEl>
                                              <a:dgm id="{3DB0B4A9-7614-4A8B-8F08-321420BE22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3838ECC-B44D-415F-90E7-F4726E7059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">
                                            <p:graphicEl>
                                              <a:dgm id="{33838ECC-B44D-415F-90E7-F4726E7059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>
                                            <p:graphicEl>
                                              <a:dgm id="{33838ECC-B44D-415F-90E7-F4726E7059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">
                                            <p:graphicEl>
                                              <a:dgm id="{33838ECC-B44D-415F-90E7-F4726E7059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C149091-17BB-4A35-ADE7-8C6467B4F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">
                                            <p:graphicEl>
                                              <a:dgm id="{8C149091-17BB-4A35-ADE7-8C6467B4F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">
                                            <p:graphicEl>
                                              <a:dgm id="{8C149091-17BB-4A35-ADE7-8C6467B4F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1">
                                            <p:graphicEl>
                                              <a:dgm id="{8C149091-17BB-4A35-ADE7-8C6467B4F0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B2F3DB8-0854-449C-9C88-0C4CE85FA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">
                                            <p:graphicEl>
                                              <a:dgm id="{0B2F3DB8-0854-449C-9C88-0C4CE85FA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">
                                            <p:graphicEl>
                                              <a:dgm id="{0B2F3DB8-0854-449C-9C88-0C4CE85FA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1">
                                            <p:graphicEl>
                                              <a:dgm id="{0B2F3DB8-0854-449C-9C88-0C4CE85FA7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DCDD691-E0B8-4167-B3FC-FC14D2C53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>
                                            <p:graphicEl>
                                              <a:dgm id="{3DCDD691-E0B8-4167-B3FC-FC14D2C53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>
                                            <p:graphicEl>
                                              <a:dgm id="{3DCDD691-E0B8-4167-B3FC-FC14D2C53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>
                                            <p:graphicEl>
                                              <a:dgm id="{3DCDD691-E0B8-4167-B3FC-FC14D2C53E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5D7204A-D710-4773-ADCA-DF3653E5B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1">
                                            <p:graphicEl>
                                              <a:dgm id="{E5D7204A-D710-4773-ADCA-DF3653E5B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1">
                                            <p:graphicEl>
                                              <a:dgm id="{E5D7204A-D710-4773-ADCA-DF3653E5B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">
                                            <p:graphicEl>
                                              <a:dgm id="{E5D7204A-D710-4773-ADCA-DF3653E5B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Graphic spid="5" grpId="0">
        <p:bldSub>
          <a:bldDgm bld="one"/>
        </p:bldSub>
      </p:bldGraphic>
      <p:bldP spid="8" grpId="0" animBg="1"/>
      <p:bldP spid="10" grpId="0" animBg="1"/>
      <p:bldGraphic spid="11" grpId="0">
        <p:bldSub>
          <a:bldDgm bld="one"/>
        </p:bldSub>
      </p:bldGraphic>
      <p:bldP spid="12" grpId="0" animBg="1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2. Caracteristicas | DERECHOS DE AUTOR">
            <a:extLst>
              <a:ext uri="{FF2B5EF4-FFF2-40B4-BE49-F238E27FC236}">
                <a16:creationId xmlns:a16="http://schemas.microsoft.com/office/drawing/2014/main" id="{85A13664-4BBA-20BB-837F-9D7B5008E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02" y="2449112"/>
            <a:ext cx="1731515" cy="329030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ocadillo nube: nube 6">
            <a:extLst>
              <a:ext uri="{FF2B5EF4-FFF2-40B4-BE49-F238E27FC236}">
                <a16:creationId xmlns:a16="http://schemas.microsoft.com/office/drawing/2014/main" id="{79DDD365-C8A1-43A5-3274-23C4124AF420}"/>
              </a:ext>
            </a:extLst>
          </p:cNvPr>
          <p:cNvSpPr/>
          <p:nvPr/>
        </p:nvSpPr>
        <p:spPr>
          <a:xfrm>
            <a:off x="239697" y="1118586"/>
            <a:ext cx="5166804" cy="1194047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QUÉ CONSISTE LA </a:t>
            </a:r>
            <a:r>
              <a:rPr lang="es-E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 DE PROHIBICIÓN</a:t>
            </a:r>
            <a:r>
              <a:rPr lang="es-E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  <a:endParaRPr lang="es-PE" sz="1600" b="1" dirty="0">
              <a:solidFill>
                <a:srgbClr val="0070C0"/>
              </a:solidFill>
            </a:endParaRPr>
          </a:p>
        </p:txBody>
      </p:sp>
      <p:pic>
        <p:nvPicPr>
          <p:cNvPr id="3" name="Picture 2" descr="Iureamicorum: Textos sobre Samuel Pufendorf (1632 - 1694) en la web">
            <a:extLst>
              <a:ext uri="{FF2B5EF4-FFF2-40B4-BE49-F238E27FC236}">
                <a16:creationId xmlns:a16="http://schemas.microsoft.com/office/drawing/2014/main" id="{B7B91030-CEDB-74F3-3B22-8D72B1252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94" y="2449112"/>
            <a:ext cx="2808652" cy="302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72741CDF-5BFB-ABAB-D0A4-8C9179F0557D}"/>
              </a:ext>
            </a:extLst>
          </p:cNvPr>
          <p:cNvSpPr/>
          <p:nvPr/>
        </p:nvSpPr>
        <p:spPr>
          <a:xfrm>
            <a:off x="3109794" y="5477522"/>
            <a:ext cx="2808652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S. PUFENDORF</a:t>
            </a:r>
          </a:p>
          <a:p>
            <a:pPr algn="ctr"/>
            <a:r>
              <a:rPr lang="es-ES" b="1" dirty="0"/>
              <a:t> </a:t>
            </a:r>
            <a:r>
              <a:rPr lang="es-ES" dirty="0"/>
              <a:t>( Alemán. 1632-1694) </a:t>
            </a:r>
            <a:endParaRPr lang="es-PE" dirty="0"/>
          </a:p>
        </p:txBody>
      </p:sp>
      <p:sp>
        <p:nvSpPr>
          <p:cNvPr id="5" name="Rectángulo: esquinas superiores cortadas 4">
            <a:extLst>
              <a:ext uri="{FF2B5EF4-FFF2-40B4-BE49-F238E27FC236}">
                <a16:creationId xmlns:a16="http://schemas.microsoft.com/office/drawing/2014/main" id="{F7D387CC-45C6-DA38-5F4D-E9DC7ACAE222}"/>
              </a:ext>
            </a:extLst>
          </p:cNvPr>
          <p:cNvSpPr/>
          <p:nvPr/>
        </p:nvSpPr>
        <p:spPr>
          <a:xfrm>
            <a:off x="6549358" y="2583401"/>
            <a:ext cx="4985096" cy="2645547"/>
          </a:xfrm>
          <a:prstGeom prst="snip2Same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 (…) el deber de</a:t>
            </a:r>
            <a:r>
              <a:rPr lang="es-PE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no ocasionar daño a los demás, </a:t>
            </a:r>
            <a:r>
              <a:rPr lang="es-PE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es el que resulta más fácil de cumplir (…)”</a:t>
            </a:r>
            <a:endParaRPr lang="es-PE" sz="2400" dirty="0">
              <a:solidFill>
                <a:schemeClr val="tx1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F86D22B-B266-CA24-9B63-2C70E8CA666F}"/>
              </a:ext>
            </a:extLst>
          </p:cNvPr>
          <p:cNvSpPr/>
          <p:nvPr/>
        </p:nvSpPr>
        <p:spPr>
          <a:xfrm>
            <a:off x="6516209" y="5578679"/>
            <a:ext cx="5051395" cy="734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600" b="1" dirty="0"/>
              <a:t>Cfr. SÁNCHEZ-VERA GÓMEZ TRELLES. Javier. Delito de infracción de deber y participación delictiva, Ob. Cit., p. 126. </a:t>
            </a: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DBDC02E6-8CB7-537C-A374-1AE87F9A09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5CC842B0-1E0E-0C4B-22D1-DB31B071CA3E}"/>
              </a:ext>
            </a:extLst>
          </p:cNvPr>
          <p:cNvSpPr txBox="1">
            <a:spLocks/>
          </p:cNvSpPr>
          <p:nvPr/>
        </p:nvSpPr>
        <p:spPr>
          <a:xfrm>
            <a:off x="1524000" y="104729"/>
            <a:ext cx="9144000" cy="10138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 FUNDAMENTO DE LA TEORÍA DE INFRACCIÓN DE DEBER </a:t>
            </a:r>
            <a:endParaRPr lang="es-P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11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5" grpId="0" animBg="1"/>
      <p:bldP spid="8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2. Caracteristicas | DERECHOS DE AUTOR">
            <a:extLst>
              <a:ext uri="{FF2B5EF4-FFF2-40B4-BE49-F238E27FC236}">
                <a16:creationId xmlns:a16="http://schemas.microsoft.com/office/drawing/2014/main" id="{85A13664-4BBA-20BB-837F-9D7B5008E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81" y="2753721"/>
            <a:ext cx="1731515" cy="279074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ocadillo nube: nube 6">
            <a:extLst>
              <a:ext uri="{FF2B5EF4-FFF2-40B4-BE49-F238E27FC236}">
                <a16:creationId xmlns:a16="http://schemas.microsoft.com/office/drawing/2014/main" id="{79DDD365-C8A1-43A5-3274-23C4124AF420}"/>
              </a:ext>
            </a:extLst>
          </p:cNvPr>
          <p:cNvSpPr/>
          <p:nvPr/>
        </p:nvSpPr>
        <p:spPr>
          <a:xfrm>
            <a:off x="239697" y="1118586"/>
            <a:ext cx="5166804" cy="1194047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QUÉ CONSISTE LA </a:t>
            </a:r>
            <a:r>
              <a:rPr lang="es-E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 DE MANDATO </a:t>
            </a:r>
            <a:r>
              <a:rPr lang="es-E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s-PE" sz="16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Hans Kelsen | Instituto Electoral y de Participación ...">
            <a:extLst>
              <a:ext uri="{FF2B5EF4-FFF2-40B4-BE49-F238E27FC236}">
                <a16:creationId xmlns:a16="http://schemas.microsoft.com/office/drawing/2014/main" id="{787CB43D-2965-1E5A-80E9-BA1F37B3A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516" y="2691577"/>
            <a:ext cx="2159678" cy="241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9629518-A96D-3067-1793-3722028AA31B}"/>
              </a:ext>
            </a:extLst>
          </p:cNvPr>
          <p:cNvSpPr/>
          <p:nvPr/>
        </p:nvSpPr>
        <p:spPr>
          <a:xfrm>
            <a:off x="2274265" y="5174016"/>
            <a:ext cx="2808652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HANS KELSEN</a:t>
            </a:r>
          </a:p>
          <a:p>
            <a:pPr algn="ctr"/>
            <a:r>
              <a:rPr lang="es-ES" b="1" dirty="0"/>
              <a:t> </a:t>
            </a:r>
            <a:r>
              <a:rPr lang="es-ES" dirty="0"/>
              <a:t>( Austriaco. 1881-1973) </a:t>
            </a:r>
            <a:endParaRPr lang="es-PE" dirty="0"/>
          </a:p>
        </p:txBody>
      </p:sp>
      <p:sp>
        <p:nvSpPr>
          <p:cNvPr id="5" name="Rectángulo: esquinas superiores cortadas 4">
            <a:extLst>
              <a:ext uri="{FF2B5EF4-FFF2-40B4-BE49-F238E27FC236}">
                <a16:creationId xmlns:a16="http://schemas.microsoft.com/office/drawing/2014/main" id="{708C35F8-8DBB-637D-272C-970A09908F85}"/>
              </a:ext>
            </a:extLst>
          </p:cNvPr>
          <p:cNvSpPr/>
          <p:nvPr/>
        </p:nvSpPr>
        <p:spPr>
          <a:xfrm>
            <a:off x="6043287" y="2618913"/>
            <a:ext cx="5458017" cy="2411954"/>
          </a:xfrm>
          <a:prstGeom prst="snip2Same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 </a:t>
            </a:r>
            <a:r>
              <a:rPr lang="es-PE" sz="2400" dirty="0">
                <a:solidFill>
                  <a:schemeClr val="tx1"/>
                </a:solidFill>
              </a:rPr>
              <a:t>Los </a:t>
            </a:r>
            <a:r>
              <a:rPr lang="es-P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deberes específicos o especiales</a:t>
            </a:r>
            <a:r>
              <a:rPr lang="es-PE" sz="2400" dirty="0">
                <a:solidFill>
                  <a:schemeClr val="tx1"/>
                </a:solidFill>
              </a:rPr>
              <a:t>, están inmersos en las </a:t>
            </a:r>
            <a:r>
              <a:rPr lang="es-PE" sz="2400" b="1" dirty="0">
                <a:solidFill>
                  <a:srgbClr val="FF0000"/>
                </a:solidFill>
              </a:rPr>
              <a:t>normas de mandato</a:t>
            </a:r>
            <a:r>
              <a:rPr lang="es-PE" sz="2400" dirty="0">
                <a:solidFill>
                  <a:srgbClr val="FF0000"/>
                </a:solidFill>
              </a:rPr>
              <a:t>,</a:t>
            </a:r>
            <a:r>
              <a:rPr lang="es-PE" sz="2400" dirty="0">
                <a:solidFill>
                  <a:schemeClr val="tx1"/>
                </a:solidFill>
              </a:rPr>
              <a:t> se identifican con el </a:t>
            </a:r>
            <a:r>
              <a:rPr lang="es-PE" sz="2400" b="1" dirty="0">
                <a:solidFill>
                  <a:schemeClr val="tx1"/>
                </a:solidFill>
                <a:highlight>
                  <a:srgbClr val="FFFF00"/>
                </a:highlight>
              </a:rPr>
              <a:t>“deber ser”, </a:t>
            </a:r>
            <a:r>
              <a:rPr lang="es-PE" sz="2400" dirty="0">
                <a:solidFill>
                  <a:schemeClr val="tx1"/>
                </a:solidFill>
              </a:rPr>
              <a:t>por tanto, se tratarían de “</a:t>
            </a:r>
            <a:r>
              <a:rPr lang="es-PE" sz="2400" b="1" dirty="0">
                <a:solidFill>
                  <a:srgbClr val="FF0000"/>
                </a:solidFill>
              </a:rPr>
              <a:t>imperativos</a:t>
            </a:r>
            <a:r>
              <a:rPr lang="es-PE" sz="2400" dirty="0">
                <a:solidFill>
                  <a:schemeClr val="tx1"/>
                </a:solidFill>
              </a:rPr>
              <a:t>”.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E41E311-2524-CEF9-4237-35B755BA9FFE}"/>
              </a:ext>
            </a:extLst>
          </p:cNvPr>
          <p:cNvSpPr/>
          <p:nvPr/>
        </p:nvSpPr>
        <p:spPr>
          <a:xfrm>
            <a:off x="6144506" y="5251503"/>
            <a:ext cx="5098188" cy="5859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sz="1800" dirty="0">
              <a:solidFill>
                <a:schemeClr val="tx1"/>
              </a:solidFill>
            </a:endParaRPr>
          </a:p>
          <a:p>
            <a:pPr algn="ctr"/>
            <a:r>
              <a:rPr lang="es-PE" sz="1800" dirty="0">
                <a:solidFill>
                  <a:schemeClr val="tx1"/>
                </a:solidFill>
              </a:rPr>
              <a:t>(KELSEN, Hans. Teoría General de las normas. p. 30) </a:t>
            </a:r>
          </a:p>
          <a:p>
            <a:pPr algn="ctr"/>
            <a:r>
              <a:rPr lang="es-PE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s-PE" dirty="0"/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681FAA89-51B2-DF4A-B002-78640F4B4AF9}"/>
              </a:ext>
            </a:extLst>
          </p:cNvPr>
          <p:cNvSpPr/>
          <p:nvPr/>
        </p:nvSpPr>
        <p:spPr>
          <a:xfrm>
            <a:off x="5064879" y="3737653"/>
            <a:ext cx="643463" cy="4846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E799464D-2A1E-6BC3-DB37-4F5944DE33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07C64555-9F28-99F3-4252-32DB79CD5F1A}"/>
              </a:ext>
            </a:extLst>
          </p:cNvPr>
          <p:cNvSpPr txBox="1">
            <a:spLocks/>
          </p:cNvSpPr>
          <p:nvPr/>
        </p:nvSpPr>
        <p:spPr>
          <a:xfrm>
            <a:off x="1524000" y="104729"/>
            <a:ext cx="9144000" cy="10138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 FUNDAMENTO DE LA TEORÍA DE INFRACCIÓN DE DEBER </a:t>
            </a:r>
            <a:endParaRPr lang="es-P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12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5" grpId="0" animBg="1"/>
      <p:bldP spid="8" grpId="0" animBg="1"/>
      <p:bldP spid="9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cadillo nube: nube 6">
            <a:extLst>
              <a:ext uri="{FF2B5EF4-FFF2-40B4-BE49-F238E27FC236}">
                <a16:creationId xmlns:a16="http://schemas.microsoft.com/office/drawing/2014/main" id="{F0154035-8291-4C00-8AD0-F286FF81A274}"/>
              </a:ext>
            </a:extLst>
          </p:cNvPr>
          <p:cNvSpPr/>
          <p:nvPr/>
        </p:nvSpPr>
        <p:spPr>
          <a:xfrm>
            <a:off x="0" y="1082809"/>
            <a:ext cx="4998128" cy="1219766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CUÁL ES LA ESTRUCTURA DE </a:t>
            </a:r>
            <a:r>
              <a:rPr lang="es-E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NORMA DE MANDATO</a:t>
            </a:r>
            <a:r>
              <a:rPr lang="es-E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endParaRPr lang="es-PE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3BCA66B-5B99-49C2-B446-B633DE95A54E}"/>
              </a:ext>
            </a:extLst>
          </p:cNvPr>
          <p:cNvSpPr/>
          <p:nvPr/>
        </p:nvSpPr>
        <p:spPr>
          <a:xfrm>
            <a:off x="2706222" y="51578"/>
            <a:ext cx="7675928" cy="914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 DE LA NORMA DE MANDATO</a:t>
            </a:r>
            <a:endParaRPr lang="es-PE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0C2B8CC-FEF5-461F-BF02-DA844BD0D577}"/>
              </a:ext>
            </a:extLst>
          </p:cNvPr>
          <p:cNvGraphicFramePr/>
          <p:nvPr/>
        </p:nvGraphicFramePr>
        <p:xfrm>
          <a:off x="8214802" y="2041864"/>
          <a:ext cx="3767037" cy="4530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AB4B3DA-3046-0E9F-ACA0-B3374A04635E}"/>
              </a:ext>
            </a:extLst>
          </p:cNvPr>
          <p:cNvGraphicFramePr/>
          <p:nvPr/>
        </p:nvGraphicFramePr>
        <p:xfrm>
          <a:off x="1443718" y="2561449"/>
          <a:ext cx="6427392" cy="3786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179C0FB0-0E00-CA9E-1D33-71DADFB35B5D}"/>
              </a:ext>
            </a:extLst>
          </p:cNvPr>
          <p:cNvSpPr/>
          <p:nvPr/>
        </p:nvSpPr>
        <p:spPr>
          <a:xfrm>
            <a:off x="203649" y="3932632"/>
            <a:ext cx="1068223" cy="749333"/>
          </a:xfrm>
          <a:prstGeom prst="rightArrow">
            <a:avLst/>
          </a:prstGeom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9844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Graphic spid="4" grpId="0">
        <p:bldAsOne/>
      </p:bldGraphic>
      <p:bldGraphic spid="2" grpId="0">
        <p:bldAsOne/>
      </p:bldGraphic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cadillo nube: nube 6">
            <a:extLst>
              <a:ext uri="{FF2B5EF4-FFF2-40B4-BE49-F238E27FC236}">
                <a16:creationId xmlns:a16="http://schemas.microsoft.com/office/drawing/2014/main" id="{F0154035-8291-4C00-8AD0-F286FF81A274}"/>
              </a:ext>
            </a:extLst>
          </p:cNvPr>
          <p:cNvSpPr/>
          <p:nvPr/>
        </p:nvSpPr>
        <p:spPr>
          <a:xfrm>
            <a:off x="0" y="1204785"/>
            <a:ext cx="5008227" cy="1213005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qué consisten los deberes imperativos configuradores de la norma de mandato</a:t>
            </a:r>
            <a:r>
              <a:rPr lang="es-E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endParaRPr lang="es-PE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2. Caracteristicas | DERECHOS DE AUTOR">
            <a:extLst>
              <a:ext uri="{FF2B5EF4-FFF2-40B4-BE49-F238E27FC236}">
                <a16:creationId xmlns:a16="http://schemas.microsoft.com/office/drawing/2014/main" id="{6F937C4E-B796-4BB5-8C69-3DAD277E4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25" y="3018408"/>
            <a:ext cx="1867263" cy="277330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A633C9E-8C4C-4CE7-9331-561343C1D115}"/>
              </a:ext>
            </a:extLst>
          </p:cNvPr>
          <p:cNvGraphicFramePr/>
          <p:nvPr/>
        </p:nvGraphicFramePr>
        <p:xfrm>
          <a:off x="2262340" y="2664683"/>
          <a:ext cx="5159392" cy="3700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73BCA66B-5B99-49C2-B446-B633DE95A54E}"/>
              </a:ext>
            </a:extLst>
          </p:cNvPr>
          <p:cNvSpPr/>
          <p:nvPr/>
        </p:nvSpPr>
        <p:spPr>
          <a:xfrm>
            <a:off x="2768366" y="167780"/>
            <a:ext cx="7675928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 DE LA NORMA DE MANDATO</a:t>
            </a:r>
            <a:endParaRPr lang="es-PE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60B86ACD-73FC-0078-3432-57033E91D55F}"/>
              </a:ext>
            </a:extLst>
          </p:cNvPr>
          <p:cNvSpPr/>
          <p:nvPr/>
        </p:nvSpPr>
        <p:spPr>
          <a:xfrm>
            <a:off x="8220723" y="2110652"/>
            <a:ext cx="2885242" cy="4222190"/>
          </a:xfrm>
          <a:prstGeom prst="roundRect">
            <a:avLst>
              <a:gd name="adj" fmla="val 16135"/>
            </a:avLst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dirty="0"/>
              <a:t>Los sujetos procesales y el juzgador, respecto al </a:t>
            </a:r>
            <a:r>
              <a:rPr lang="es-ES" b="1" dirty="0">
                <a:solidFill>
                  <a:srgbClr val="00B0F0"/>
                </a:solidFill>
              </a:rPr>
              <a:t>objeto de prueba</a:t>
            </a:r>
            <a:r>
              <a:rPr lang="es-ES" dirty="0">
                <a:solidFill>
                  <a:srgbClr val="00B0F0"/>
                </a:solidFill>
              </a:rPr>
              <a:t>, </a:t>
            </a:r>
            <a:r>
              <a:rPr lang="es-ES" dirty="0"/>
              <a:t> </a:t>
            </a:r>
            <a:r>
              <a:rPr lang="es-ES" b="1" dirty="0"/>
              <a:t>no están obligados a probar la norma jurídica</a:t>
            </a:r>
            <a:r>
              <a:rPr lang="es-ES" dirty="0"/>
              <a:t>, pues, se tratan de </a:t>
            </a:r>
            <a:r>
              <a:rPr lang="es-E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“entidades abstractas”.</a:t>
            </a:r>
          </a:p>
          <a:p>
            <a:pPr algn="just"/>
            <a:endParaRPr lang="es-E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sz="1400" b="1" dirty="0">
                <a:solidFill>
                  <a:schemeClr val="tx1"/>
                </a:solidFill>
              </a:rPr>
              <a:t>DEVIS ECHANDIA, </a:t>
            </a:r>
            <a:r>
              <a:rPr lang="es-ES" sz="1400" dirty="0">
                <a:solidFill>
                  <a:schemeClr val="tx1"/>
                </a:solidFill>
              </a:rPr>
              <a:t>Hernando. Teoria General de la prueba judicial, 3° ed., T.I, Alberti, Buenos Aires, 1974, p. 181.</a:t>
            </a:r>
            <a:endParaRPr lang="es-P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iagrama de flujo: documento 4">
            <a:extLst>
              <a:ext uri="{FF2B5EF4-FFF2-40B4-BE49-F238E27FC236}">
                <a16:creationId xmlns:a16="http://schemas.microsoft.com/office/drawing/2014/main" id="{34202EF9-6AD2-9CD6-872C-27A628367B64}"/>
              </a:ext>
            </a:extLst>
          </p:cNvPr>
          <p:cNvSpPr/>
          <p:nvPr/>
        </p:nvSpPr>
        <p:spPr>
          <a:xfrm>
            <a:off x="9365942" y="2052035"/>
            <a:ext cx="1740023" cy="612648"/>
          </a:xfrm>
          <a:prstGeom prst="flowChartDocumen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P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52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71E0C4-202C-4A7F-A6CD-EF233AD65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AE71E0C4-202C-4A7F-A6CD-EF233AD65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AE71E0C4-202C-4A7F-A6CD-EF233AD65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AE71E0C4-202C-4A7F-A6CD-EF233AD659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10109E-F82E-41A0-BCC9-33B386F46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8210109E-F82E-41A0-BCC9-33B386F46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8210109E-F82E-41A0-BCC9-33B386F46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8210109E-F82E-41A0-BCC9-33B386F469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4BAB60-E3A6-4A70-897F-AFF009823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924BAB60-E3A6-4A70-897F-AFF009823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924BAB60-E3A6-4A70-897F-AFF009823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924BAB60-E3A6-4A70-897F-AFF009823A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F32F9C-FAFD-4BD1-BC10-64FD91826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59F32F9C-FAFD-4BD1-BC10-64FD91826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59F32F9C-FAFD-4BD1-BC10-64FD91826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59F32F9C-FAFD-4BD1-BC10-64FD918262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B204B3-FC27-4CC7-9955-FC4F6147B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B6B204B3-FC27-4CC7-9955-FC4F6147B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B6B204B3-FC27-4CC7-9955-FC4F6147B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B6B204B3-FC27-4CC7-9955-FC4F6147BB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2" grpId="0">
        <p:bldSub>
          <a:bldDgm bld="one"/>
        </p:bldSub>
      </p:bldGraphic>
      <p:bldP spid="4" grpId="0" build="p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200683" y="213645"/>
            <a:ext cx="10058400" cy="1047416"/>
          </a:xfr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PE" sz="3200" b="1" dirty="0">
                <a:solidFill>
                  <a:schemeClr val="tx1"/>
                </a:solidFill>
              </a:rPr>
              <a:t>DIFERENCIAS ENTRE DELITOS ESPECIALES E INFRACCIÓN DE DEBER.</a:t>
            </a:r>
          </a:p>
        </p:txBody>
      </p:sp>
      <p:sp>
        <p:nvSpPr>
          <p:cNvPr id="8" name="2 Marcador de contenido"/>
          <p:cNvSpPr>
            <a:spLocks noGrp="1"/>
          </p:cNvSpPr>
          <p:nvPr>
            <p:ph sz="half" idx="1"/>
          </p:nvPr>
        </p:nvSpPr>
        <p:spPr>
          <a:xfrm>
            <a:off x="1874520" y="2880360"/>
            <a:ext cx="4754880" cy="3977640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  <a:defRPr/>
            </a:pPr>
            <a:r>
              <a:rPr lang="es-PE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PE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z="1200" dirty="0">
                <a:latin typeface="Arial Narrow" panose="020B0606020202030204" pitchFamily="34" charset="0"/>
              </a:rPr>
              <a:t>Eliu Arismendiz Amaya</a:t>
            </a:r>
          </a:p>
        </p:txBody>
      </p:sp>
      <p:sp>
        <p:nvSpPr>
          <p:cNvPr id="16" name="2 Marcador de contenido"/>
          <p:cNvSpPr>
            <a:spLocks noGrp="1"/>
          </p:cNvSpPr>
          <p:nvPr>
            <p:ph idx="1"/>
          </p:nvPr>
        </p:nvSpPr>
        <p:spPr>
          <a:xfrm>
            <a:off x="1200683" y="1887665"/>
            <a:ext cx="11147989" cy="4525963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s-PE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eaLnBrk="1" hangingPunct="1">
              <a:buNone/>
              <a:defRPr/>
            </a:pPr>
            <a:endParaRPr lang="es-PE" sz="2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None/>
              <a:defRPr/>
            </a:pPr>
            <a:endParaRPr lang="es-PE" sz="2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 eaLnBrk="1" hangingPunct="1">
              <a:buNone/>
              <a:defRPr/>
            </a:pPr>
            <a:r>
              <a:rPr lang="es-P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PE" sz="2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buFont typeface="Wingdings 2" pitchFamily="18" charset="2"/>
              <a:buNone/>
              <a:defRPr/>
            </a:pPr>
            <a:endParaRPr lang="es-P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3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47272569"/>
              </p:ext>
            </p:extLst>
          </p:nvPr>
        </p:nvGraphicFramePr>
        <p:xfrm>
          <a:off x="1314628" y="1715121"/>
          <a:ext cx="9562744" cy="4144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645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BCA0770-97E4-49E3-BC64-CA088A8BD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BCA0770-97E4-49E3-BC64-CA088A8BD9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BCA0770-97E4-49E3-BC64-CA088A8BD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BCA0770-97E4-49E3-BC64-CA088A8BD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BCA0770-97E4-49E3-BC64-CA088A8BD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BCA0770-97E4-49E3-BC64-CA088A8BD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BCA0770-97E4-49E3-BC64-CA088A8BD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BCA0770-97E4-49E3-BC64-CA088A8BD9F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BCA0770-97E4-49E3-BC64-CA088A8BD9F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BCA0770-97E4-49E3-BC64-CA088A8BD9F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BCA0770-97E4-49E3-BC64-CA088A8BD9F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BCA0770-97E4-49E3-BC64-CA088A8BD9F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BCA0770-97E4-49E3-BC64-CA088A8BD9F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BCA0770-97E4-49E3-BC64-CA088A8BD9F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BCA0770-97E4-49E3-BC64-CA088A8BD9F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881D763-F81E-4D05-995B-025EA6E73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881D763-F81E-4D05-995B-025EA6E735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881D763-F81E-4D05-995B-025EA6E73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881D763-F81E-4D05-995B-025EA6E73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881D763-F81E-4D05-995B-025EA6E73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881D763-F81E-4D05-995B-025EA6E73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881D763-F81E-4D05-995B-025EA6E73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881D763-F81E-4D05-995B-025EA6E7355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881D763-F81E-4D05-995B-025EA6E7355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881D763-F81E-4D05-995B-025EA6E7355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881D763-F81E-4D05-995B-025EA6E7355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881D763-F81E-4D05-995B-025EA6E7355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881D763-F81E-4D05-995B-025EA6E7355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881D763-F81E-4D05-995B-025EA6E7355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881D763-F81E-4D05-995B-025EA6E7355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A5428CC-B8D3-4188-A909-9A3632BDE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A5428CC-B8D3-4188-A909-9A3632BDE2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A5428CC-B8D3-4188-A909-9A3632BDE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A5428CC-B8D3-4188-A909-9A3632BDE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A5428CC-B8D3-4188-A909-9A3632BDE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A5428CC-B8D3-4188-A909-9A3632BDE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A5428CC-B8D3-4188-A909-9A3632BDE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A5428CC-B8D3-4188-A909-9A3632BDE2D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A5428CC-B8D3-4188-A909-9A3632BDE2D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A5428CC-B8D3-4188-A909-9A3632BDE2D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A5428CC-B8D3-4188-A909-9A3632BDE2D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A5428CC-B8D3-4188-A909-9A3632BDE2D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A5428CC-B8D3-4188-A909-9A3632BDE2D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A5428CC-B8D3-4188-A909-9A3632BDE2D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A5428CC-B8D3-4188-A909-9A3632BDE2D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36C16C3-0F61-4FD6-829C-F4BF7D842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36C16C3-0F61-4FD6-829C-F4BF7D8423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36C16C3-0F61-4FD6-829C-F4BF7D842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36C16C3-0F61-4FD6-829C-F4BF7D842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36C16C3-0F61-4FD6-829C-F4BF7D842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36C16C3-0F61-4FD6-829C-F4BF7D842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36C16C3-0F61-4FD6-829C-F4BF7D842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36C16C3-0F61-4FD6-829C-F4BF7D84230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36C16C3-0F61-4FD6-829C-F4BF7D84230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36C16C3-0F61-4FD6-829C-F4BF7D84230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36C16C3-0F61-4FD6-829C-F4BF7D84230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36C16C3-0F61-4FD6-829C-F4BF7D84230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36C16C3-0F61-4FD6-829C-F4BF7D84230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36C16C3-0F61-4FD6-829C-F4BF7D84230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36C16C3-0F61-4FD6-829C-F4BF7D84230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2DCACF2-933F-4F5F-9D52-70A23B9FD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2DCACF2-933F-4F5F-9D52-70A23B9FDE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2DCACF2-933F-4F5F-9D52-70A23B9FD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2DCACF2-933F-4F5F-9D52-70A23B9FD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2DCACF2-933F-4F5F-9D52-70A23B9FD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2DCACF2-933F-4F5F-9D52-70A23B9FD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2DCACF2-933F-4F5F-9D52-70A23B9FD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2DCACF2-933F-4F5F-9D52-70A23B9FDE5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2DCACF2-933F-4F5F-9D52-70A23B9FDE5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2DCACF2-933F-4F5F-9D52-70A23B9FDE5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2DCACF2-933F-4F5F-9D52-70A23B9FDE5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2DCACF2-933F-4F5F-9D52-70A23B9FDE5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2DCACF2-933F-4F5F-9D52-70A23B9FDE5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2DCACF2-933F-4F5F-9D52-70A23B9FDE5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2DCACF2-933F-4F5F-9D52-70A23B9FDE5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56274D9-2800-4321-B590-4293C6D0F0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56274D9-2800-4321-B590-4293C6D0F0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56274D9-2800-4321-B590-4293C6D0F0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56274D9-2800-4321-B590-4293C6D0F0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56274D9-2800-4321-B590-4293C6D0F0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56274D9-2800-4321-B590-4293C6D0F0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56274D9-2800-4321-B590-4293C6D0F0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56274D9-2800-4321-B590-4293C6D0F0F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56274D9-2800-4321-B590-4293C6D0F0F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56274D9-2800-4321-B590-4293C6D0F0F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56274D9-2800-4321-B590-4293C6D0F0F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56274D9-2800-4321-B590-4293C6D0F0F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56274D9-2800-4321-B590-4293C6D0F0F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56274D9-2800-4321-B590-4293C6D0F0F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56274D9-2800-4321-B590-4293C6D0F0F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7446F07-B51A-47E4-8D86-5DB42292EF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7446F07-B51A-47E4-8D86-5DB42292EF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7446F07-B51A-47E4-8D86-5DB42292EF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7446F07-B51A-47E4-8D86-5DB42292EF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7446F07-B51A-47E4-8D86-5DB42292EF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7446F07-B51A-47E4-8D86-5DB42292EF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7446F07-B51A-47E4-8D86-5DB42292EF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7446F07-B51A-47E4-8D86-5DB42292EFC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7446F07-B51A-47E4-8D86-5DB42292EFC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7446F07-B51A-47E4-8D86-5DB42292EFC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7446F07-B51A-47E4-8D86-5DB42292EFC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7446F07-B51A-47E4-8D86-5DB42292EFC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7446F07-B51A-47E4-8D86-5DB42292EFC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7446F07-B51A-47E4-8D86-5DB42292EFC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7446F07-B51A-47E4-8D86-5DB42292EFC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9BE023-696D-4334-BBC3-7F82DE7F9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9BE023-696D-4334-BBC3-7F82DE7F94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9BE023-696D-4334-BBC3-7F82DE7F9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9BE023-696D-4334-BBC3-7F82DE7F9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9BE023-696D-4334-BBC3-7F82DE7F9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9BE023-696D-4334-BBC3-7F82DE7F9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9BE023-696D-4334-BBC3-7F82DE7F9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9BE023-696D-4334-BBC3-7F82DE7F942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9BE023-696D-4334-BBC3-7F82DE7F942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9BE023-696D-4334-BBC3-7F82DE7F942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9BE023-696D-4334-BBC3-7F82DE7F942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9BE023-696D-4334-BBC3-7F82DE7F942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9BE023-696D-4334-BBC3-7F82DE7F942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9BE023-696D-4334-BBC3-7F82DE7F942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9BE023-696D-4334-BBC3-7F82DE7F942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2A8D056-CA37-4FF4-9A19-DC2F0BFF1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2A8D056-CA37-4FF4-9A19-DC2F0BFF15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2A8D056-CA37-4FF4-9A19-DC2F0BFF1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2A8D056-CA37-4FF4-9A19-DC2F0BFF1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2A8D056-CA37-4FF4-9A19-DC2F0BFF1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2A8D056-CA37-4FF4-9A19-DC2F0BFF1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2A8D056-CA37-4FF4-9A19-DC2F0BFF1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2A8D056-CA37-4FF4-9A19-DC2F0BFF150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2A8D056-CA37-4FF4-9A19-DC2F0BFF150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2A8D056-CA37-4FF4-9A19-DC2F0BFF150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2A8D056-CA37-4FF4-9A19-DC2F0BFF150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2A8D056-CA37-4FF4-9A19-DC2F0BFF150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2A8D056-CA37-4FF4-9A19-DC2F0BFF150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2A8D056-CA37-4FF4-9A19-DC2F0BFF150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2A8D056-CA37-4FF4-9A19-DC2F0BFF150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548E993-A113-4A99-96B1-2EDF7472B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548E993-A113-4A99-96B1-2EDF7472BA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548E993-A113-4A99-96B1-2EDF7472B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548E993-A113-4A99-96B1-2EDF7472B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548E993-A113-4A99-96B1-2EDF7472B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548E993-A113-4A99-96B1-2EDF7472B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548E993-A113-4A99-96B1-2EDF7472B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548E993-A113-4A99-96B1-2EDF7472BA8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548E993-A113-4A99-96B1-2EDF7472BA8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548E993-A113-4A99-96B1-2EDF7472BA8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548E993-A113-4A99-96B1-2EDF7472BA8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548E993-A113-4A99-96B1-2EDF7472BA8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548E993-A113-4A99-96B1-2EDF7472BA8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548E993-A113-4A99-96B1-2EDF7472BA8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548E993-A113-4A99-96B1-2EDF7472BA8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4A7C5C-A4E9-40B2-8B7D-235A70A2B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4A7C5C-A4E9-40B2-8B7D-235A70A2BD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4A7C5C-A4E9-40B2-8B7D-235A70A2B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4A7C5C-A4E9-40B2-8B7D-235A70A2B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4A7C5C-A4E9-40B2-8B7D-235A70A2B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4A7C5C-A4E9-40B2-8B7D-235A70A2B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4A7C5C-A4E9-40B2-8B7D-235A70A2B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4A7C5C-A4E9-40B2-8B7D-235A70A2BD9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4A7C5C-A4E9-40B2-8B7D-235A70A2BD9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4A7C5C-A4E9-40B2-8B7D-235A70A2BD9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4A7C5C-A4E9-40B2-8B7D-235A70A2BD9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4A7C5C-A4E9-40B2-8B7D-235A70A2BD9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4A7C5C-A4E9-40B2-8B7D-235A70A2BD9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4A7C5C-A4E9-40B2-8B7D-235A70A2BD9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4A7C5C-A4E9-40B2-8B7D-235A70A2BD9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80A9B76-4BE0-49A8-8B4C-0C3284F5D1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80A9B76-4BE0-49A8-8B4C-0C3284F5D1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80A9B76-4BE0-49A8-8B4C-0C3284F5D1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80A9B76-4BE0-49A8-8B4C-0C3284F5D1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80A9B76-4BE0-49A8-8B4C-0C3284F5D1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80A9B76-4BE0-49A8-8B4C-0C3284F5D1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80A9B76-4BE0-49A8-8B4C-0C3284F5D1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80A9B76-4BE0-49A8-8B4C-0C3284F5D18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80A9B76-4BE0-49A8-8B4C-0C3284F5D18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80A9B76-4BE0-49A8-8B4C-0C3284F5D18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80A9B76-4BE0-49A8-8B4C-0C3284F5D18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80A9B76-4BE0-49A8-8B4C-0C3284F5D18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80A9B76-4BE0-49A8-8B4C-0C3284F5D18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80A9B76-4BE0-49A8-8B4C-0C3284F5D18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80A9B76-4BE0-49A8-8B4C-0C3284F5D18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9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AC3E83-51C0-A13D-1A27-F1231B891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753" y="248688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LOS DELITOS CONTRA LA ADMINISTRACIÓN PÚBLICA</a:t>
            </a:r>
            <a:endParaRPr lang="es-PE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99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1196" y="179307"/>
            <a:ext cx="9033893" cy="1020319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s-PE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POSTURA ACTUAL DE CLAUS ROXIN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idx="1"/>
          </p:nvPr>
        </p:nvGraphicFramePr>
        <p:xfrm>
          <a:off x="3826275" y="1785812"/>
          <a:ext cx="7724593" cy="4251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Eliu Arismendiz Amaya</a:t>
            </a:r>
            <a:endParaRPr lang="es-PE" dirty="0"/>
          </a:p>
        </p:txBody>
      </p:sp>
      <p:pic>
        <p:nvPicPr>
          <p:cNvPr id="5" name="Picture 2" descr="2. Caracteristicas | DERECHOS DE AUTOR">
            <a:extLst>
              <a:ext uri="{FF2B5EF4-FFF2-40B4-BE49-F238E27FC236}">
                <a16:creationId xmlns:a16="http://schemas.microsoft.com/office/drawing/2014/main" id="{00C8C203-97D7-206D-06FD-BDECFCDFD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81" y="2753721"/>
            <a:ext cx="1731515" cy="279074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ocadillo nube: nube 5">
            <a:extLst>
              <a:ext uri="{FF2B5EF4-FFF2-40B4-BE49-F238E27FC236}">
                <a16:creationId xmlns:a16="http://schemas.microsoft.com/office/drawing/2014/main" id="{631A7D5A-5F70-D799-E692-0676679D5466}"/>
              </a:ext>
            </a:extLst>
          </p:cNvPr>
          <p:cNvSpPr/>
          <p:nvPr/>
        </p:nvSpPr>
        <p:spPr>
          <a:xfrm>
            <a:off x="239696" y="1313534"/>
            <a:ext cx="3666479" cy="1440187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CÓMO SE IDENTIFICA LOS DELITOS DE INFRACCIÓN DE DEBER?</a:t>
            </a:r>
            <a:endParaRPr lang="es-PE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43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10" grpId="0">
        <p:bldAsOne/>
      </p:bldGraphic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56639" y="179307"/>
            <a:ext cx="9218450" cy="1246821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es-PE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POSTURA ACTUAL DE GUNTER JAKOBS</a:t>
            </a:r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idx="1"/>
          </p:nvPr>
        </p:nvGraphicFramePr>
        <p:xfrm>
          <a:off x="3116062" y="2290492"/>
          <a:ext cx="8942775" cy="4128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Eliu Arismendiz Amaya</a:t>
            </a:r>
            <a:endParaRPr lang="es-PE" dirty="0"/>
          </a:p>
        </p:txBody>
      </p:sp>
      <p:sp>
        <p:nvSpPr>
          <p:cNvPr id="5" name="Bocadillo nube: nube 4">
            <a:extLst>
              <a:ext uri="{FF2B5EF4-FFF2-40B4-BE49-F238E27FC236}">
                <a16:creationId xmlns:a16="http://schemas.microsoft.com/office/drawing/2014/main" id="{A52F918C-D2DD-A375-56BE-F8924E1ED7A1}"/>
              </a:ext>
            </a:extLst>
          </p:cNvPr>
          <p:cNvSpPr/>
          <p:nvPr/>
        </p:nvSpPr>
        <p:spPr>
          <a:xfrm>
            <a:off x="133163" y="1506900"/>
            <a:ext cx="3684234" cy="1246821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CÓMO SE IDENTIFICA LOS DELITOS DE INFRACCIÓN DE DEBER?</a:t>
            </a:r>
            <a:endParaRPr lang="es-PE" sz="1600" b="1" dirty="0">
              <a:solidFill>
                <a:srgbClr val="0070C0"/>
              </a:solidFill>
            </a:endParaRPr>
          </a:p>
        </p:txBody>
      </p:sp>
      <p:pic>
        <p:nvPicPr>
          <p:cNvPr id="6" name="Picture 2" descr="2. Caracteristicas | DERECHOS DE AUTOR">
            <a:extLst>
              <a:ext uri="{FF2B5EF4-FFF2-40B4-BE49-F238E27FC236}">
                <a16:creationId xmlns:a16="http://schemas.microsoft.com/office/drawing/2014/main" id="{18D2C8F5-EA23-AE43-D6A2-A7BE9555C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81" y="2753721"/>
            <a:ext cx="1731515" cy="279074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60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10" grpId="0">
        <p:bldAsOne/>
      </p:bldGraphic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7173" y="179307"/>
            <a:ext cx="9237916" cy="1439286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s-PE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POSTURA ACTUAL DE SÁNCHEZ VERA – GÓMEZ TRELLES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Eliu Arismendiz Amaya</a:t>
            </a:r>
            <a:endParaRPr lang="es-PE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32" y="2717561"/>
            <a:ext cx="2839762" cy="300812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529414" y="2025353"/>
            <a:ext cx="8426152" cy="439253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sz="2400" dirty="0">
                <a:solidFill>
                  <a:schemeClr val="tx1"/>
                </a:solidFill>
              </a:rPr>
              <a:t>“ </a:t>
            </a:r>
            <a:r>
              <a:rPr lang="es-PE" sz="2400" b="1" dirty="0">
                <a:solidFill>
                  <a:schemeClr val="tx1"/>
                </a:solidFill>
              </a:rPr>
              <a:t>(…) La violación de las </a:t>
            </a:r>
            <a:r>
              <a:rPr lang="es-PE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instituciones positivas </a:t>
            </a:r>
            <a:r>
              <a:rPr lang="es-PE" sz="2400" b="1" dirty="0">
                <a:solidFill>
                  <a:schemeClr val="tx1"/>
                </a:solidFill>
              </a:rPr>
              <a:t>da lugar a los llamados delitos de infracción de deber,  (…) En estos delitos lo relevante no es – aunque lo haya- el dominio sobre el suceso, sino la infracción de un deber específico que sólo incumbe al autor, (…) . Así, </a:t>
            </a:r>
            <a:r>
              <a:rPr lang="es-PE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deber de los padres frente a sus hijos, de los cónyuges entre sí, del administrador de bienes ajenos, del juez o funcionario público</a:t>
            </a:r>
            <a:r>
              <a:rPr lang="es-PE" sz="2400" b="1" dirty="0">
                <a:solidFill>
                  <a:schemeClr val="tx1"/>
                </a:solidFill>
              </a:rPr>
              <a:t>, etc.”</a:t>
            </a:r>
          </a:p>
          <a:p>
            <a:pPr algn="just"/>
            <a:r>
              <a:rPr lang="es-PE" sz="2400" dirty="0">
                <a:solidFill>
                  <a:schemeClr val="tx1"/>
                </a:solidFill>
              </a:rPr>
              <a:t>( </a:t>
            </a:r>
            <a:r>
              <a:rPr lang="es-PE" sz="2400" dirty="0">
                <a:solidFill>
                  <a:srgbClr val="00B050"/>
                </a:solidFill>
              </a:rPr>
              <a:t>“</a:t>
            </a:r>
            <a:r>
              <a:rPr lang="es-PE" sz="2400" b="1" dirty="0">
                <a:solidFill>
                  <a:srgbClr val="00B050"/>
                </a:solidFill>
              </a:rPr>
              <a:t>La responsabilidad en delitos especiales- el debate  doctrinal en la actualidad” ( </a:t>
            </a:r>
            <a:r>
              <a:rPr lang="es-PE" sz="2400" b="1" dirty="0" err="1">
                <a:solidFill>
                  <a:srgbClr val="00B050"/>
                </a:solidFill>
              </a:rPr>
              <a:t>Coautoria</a:t>
            </a:r>
            <a:r>
              <a:rPr lang="es-PE" sz="2400" b="1" dirty="0">
                <a:solidFill>
                  <a:srgbClr val="00B050"/>
                </a:solidFill>
              </a:rPr>
              <a:t>), 2014, p. 292 y 293).</a:t>
            </a:r>
          </a:p>
        </p:txBody>
      </p:sp>
    </p:spTree>
    <p:extLst>
      <p:ext uri="{BB962C8B-B14F-4D97-AF65-F5344CB8AC3E}">
        <p14:creationId xmlns:p14="http://schemas.microsoft.com/office/powerpoint/2010/main" val="355854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A0DEB92-A2B8-552E-48EC-87E2C15EC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803" y="192344"/>
            <a:ext cx="9410330" cy="1325563"/>
          </a:xfrm>
        </p:spPr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UBICACIÓN DE LOS DELITOS DE CORRUPCIÓN FUNCIONARIAL </a:t>
            </a:r>
            <a:endParaRPr lang="es-P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2. Caracteristicas | DERECHOS DE AUTOR">
            <a:extLst>
              <a:ext uri="{FF2B5EF4-FFF2-40B4-BE49-F238E27FC236}">
                <a16:creationId xmlns:a16="http://schemas.microsoft.com/office/drawing/2014/main" id="{51964876-31A3-E700-45C6-AAB31961E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46" y="3137879"/>
            <a:ext cx="1731515" cy="279074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ocadillo nube: nube 4">
            <a:extLst>
              <a:ext uri="{FF2B5EF4-FFF2-40B4-BE49-F238E27FC236}">
                <a16:creationId xmlns:a16="http://schemas.microsoft.com/office/drawing/2014/main" id="{0DB85C77-90C0-1047-19AB-8088CF75ECED}"/>
              </a:ext>
            </a:extLst>
          </p:cNvPr>
          <p:cNvSpPr/>
          <p:nvPr/>
        </p:nvSpPr>
        <p:spPr>
          <a:xfrm>
            <a:off x="550046" y="1790610"/>
            <a:ext cx="4794311" cy="1203285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CUÁL ES LA </a:t>
            </a:r>
            <a:r>
              <a:rPr lang="es-E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UBICACIÓN </a:t>
            </a:r>
            <a:r>
              <a:rPr lang="es-E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LOS DELITOS DE COHECHO EN EL CÓDIGO PENAL  </a:t>
            </a:r>
            <a:r>
              <a:rPr lang="es-ES" sz="1600" b="1" dirty="0">
                <a:solidFill>
                  <a:srgbClr val="0070C0"/>
                </a:solidFill>
              </a:rPr>
              <a:t>? </a:t>
            </a:r>
            <a:endParaRPr lang="es-PE" sz="1600" b="1" dirty="0">
              <a:solidFill>
                <a:srgbClr val="0070C0"/>
              </a:solidFill>
            </a:endParaRPr>
          </a:p>
        </p:txBody>
      </p:sp>
      <p:sp>
        <p:nvSpPr>
          <p:cNvPr id="6" name="Flecha: a la derecha con bandas 5">
            <a:extLst>
              <a:ext uri="{FF2B5EF4-FFF2-40B4-BE49-F238E27FC236}">
                <a16:creationId xmlns:a16="http://schemas.microsoft.com/office/drawing/2014/main" id="{A11C733D-8C56-8565-FD4F-E264DD5A426A}"/>
              </a:ext>
            </a:extLst>
          </p:cNvPr>
          <p:cNvSpPr/>
          <p:nvPr/>
        </p:nvSpPr>
        <p:spPr>
          <a:xfrm>
            <a:off x="1802551" y="4341166"/>
            <a:ext cx="958019" cy="651974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32DE417-832A-DBE5-42BA-B876129B0947}"/>
              </a:ext>
            </a:extLst>
          </p:cNvPr>
          <p:cNvSpPr/>
          <p:nvPr/>
        </p:nvSpPr>
        <p:spPr>
          <a:xfrm>
            <a:off x="3095807" y="3718725"/>
            <a:ext cx="3000193" cy="814526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TÍTULO XVIII</a:t>
            </a:r>
            <a:endParaRPr lang="es-P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79E646E-0D92-3551-427B-D36E88FAD306}"/>
              </a:ext>
            </a:extLst>
          </p:cNvPr>
          <p:cNvSpPr/>
          <p:nvPr/>
        </p:nvSpPr>
        <p:spPr>
          <a:xfrm>
            <a:off x="6573082" y="2485904"/>
            <a:ext cx="3352155" cy="798833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perspectiveHeroicExtremeLeftFacing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CAPITULO II</a:t>
            </a:r>
            <a:endParaRPr lang="es-P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150B07D-1FF1-012B-9404-B4701E6A0261}"/>
              </a:ext>
            </a:extLst>
          </p:cNvPr>
          <p:cNvSpPr/>
          <p:nvPr/>
        </p:nvSpPr>
        <p:spPr>
          <a:xfrm>
            <a:off x="7430610" y="4806132"/>
            <a:ext cx="3595456" cy="884453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SECCIÓN IV</a:t>
            </a:r>
            <a:endParaRPr lang="es-P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1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4D136A70-E25C-4693-BEBF-648351FC4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8007" y="205568"/>
            <a:ext cx="7935986" cy="1145021"/>
          </a:xfr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TESIS MIXTA DE RICARDO ROBLES PLANAS</a:t>
            </a:r>
            <a:endParaRPr lang="es-PE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824614D3-7D2A-492D-B4DA-2A85F9431C7E}"/>
              </a:ext>
            </a:extLst>
          </p:cNvPr>
          <p:cNvSpPr/>
          <p:nvPr/>
        </p:nvSpPr>
        <p:spPr>
          <a:xfrm>
            <a:off x="363522" y="1981218"/>
            <a:ext cx="3351819" cy="3617015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0000" r="-70000"/>
            </a:stretch>
          </a:blip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PE" dirty="0"/>
          </a:p>
        </p:txBody>
      </p:sp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A116D5DD-DCBB-48C3-B04D-D4A75DA9AD93}"/>
              </a:ext>
            </a:extLst>
          </p:cNvPr>
          <p:cNvSpPr/>
          <p:nvPr/>
        </p:nvSpPr>
        <p:spPr>
          <a:xfrm>
            <a:off x="3898043" y="3582098"/>
            <a:ext cx="1091207" cy="5726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A0A6B1E-8784-422B-8404-31C246B754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8747970"/>
              </p:ext>
            </p:extLst>
          </p:nvPr>
        </p:nvGraphicFramePr>
        <p:xfrm>
          <a:off x="5188418" y="1692718"/>
          <a:ext cx="6778681" cy="4263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E05A5FFC-2B81-4C99-86C0-4C4292AC9C0B}"/>
              </a:ext>
            </a:extLst>
          </p:cNvPr>
          <p:cNvSpPr/>
          <p:nvPr/>
        </p:nvSpPr>
        <p:spPr>
          <a:xfrm>
            <a:off x="614617" y="5598233"/>
            <a:ext cx="2849627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RICARDO ROBLES PLANAS</a:t>
            </a:r>
            <a:endParaRPr lang="es-P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57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780C32-BDE6-4082-9CD6-52C12C110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24780C32-BDE6-4082-9CD6-52C12C110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24780C32-BDE6-4082-9CD6-52C12C110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24780C32-BDE6-4082-9CD6-52C12C110D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101709-7753-4B29-8723-8EE6C74AC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25101709-7753-4B29-8723-8EE6C74AC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25101709-7753-4B29-8723-8EE6C74AC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25101709-7753-4B29-8723-8EE6C74AC5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47A2D6-F351-41DD-8C5F-52261CED6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graphicEl>
                                              <a:dgm id="{0547A2D6-F351-41DD-8C5F-52261CED6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0547A2D6-F351-41DD-8C5F-52261CED6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graphicEl>
                                              <a:dgm id="{0547A2D6-F351-41DD-8C5F-52261CED62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722199-4249-4BF8-8CF8-2A4821E77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4B722199-4249-4BF8-8CF8-2A4821E77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4B722199-4249-4BF8-8CF8-2A4821E77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graphicEl>
                                              <a:dgm id="{4B722199-4249-4BF8-8CF8-2A4821E779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85FD48-DE84-4163-90D2-C9D7C3429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graphicEl>
                                              <a:dgm id="{4785FD48-DE84-4163-90D2-C9D7C3429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graphicEl>
                                              <a:dgm id="{4785FD48-DE84-4163-90D2-C9D7C3429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graphicEl>
                                              <a:dgm id="{4785FD48-DE84-4163-90D2-C9D7C3429D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  <p:bldGraphic spid="3" grpId="0">
        <p:bldSub>
          <a:bldDgm bld="one"/>
        </p:bldSub>
      </p:bldGraphic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4D136A70-E25C-4693-BEBF-648351FC4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8465" y="212437"/>
            <a:ext cx="9028079" cy="960582"/>
          </a:xfr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es-ES" sz="4000" b="1" dirty="0">
                <a:latin typeface="Arial" panose="020B0604020202020204" pitchFamily="34" charset="0"/>
                <a:cs typeface="Arial" panose="020B0604020202020204" pitchFamily="34" charset="0"/>
              </a:rPr>
              <a:t>CRITERIO JURISPRUDENCIAL DE LA TESIS MIXTA </a:t>
            </a:r>
            <a:endParaRPr lang="es-P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 descr="Delito especial de deber &#10;">
            <a:extLst>
              <a:ext uri="{FF2B5EF4-FFF2-40B4-BE49-F238E27FC236}">
                <a16:creationId xmlns:a16="http://schemas.microsoft.com/office/drawing/2014/main" id="{00EA7712-B136-483B-AE39-6B8CBB8BCA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53" t="16810" r="9446" b="3647"/>
          <a:stretch/>
        </p:blipFill>
        <p:spPr>
          <a:xfrm>
            <a:off x="4644636" y="1559693"/>
            <a:ext cx="6887362" cy="4664279"/>
          </a:xfrm>
          <a:prstGeom prst="rect">
            <a:avLst/>
          </a:prstGeom>
          <a:ln w="2286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82F54254-AE22-4517-A245-7D154EDD4EF3}"/>
              </a:ext>
            </a:extLst>
          </p:cNvPr>
          <p:cNvSpPr/>
          <p:nvPr/>
        </p:nvSpPr>
        <p:spPr>
          <a:xfrm>
            <a:off x="3393466" y="3494979"/>
            <a:ext cx="700362" cy="4846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Globo: flecha hacia abajo 9">
            <a:extLst>
              <a:ext uri="{FF2B5EF4-FFF2-40B4-BE49-F238E27FC236}">
                <a16:creationId xmlns:a16="http://schemas.microsoft.com/office/drawing/2014/main" id="{9A91548F-FCB7-435F-8E68-C902568941DD}"/>
              </a:ext>
            </a:extLst>
          </p:cNvPr>
          <p:cNvSpPr/>
          <p:nvPr/>
        </p:nvSpPr>
        <p:spPr>
          <a:xfrm>
            <a:off x="377503" y="3254929"/>
            <a:ext cx="2877423" cy="1669410"/>
          </a:xfrm>
          <a:prstGeom prst="downArrowCallou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CASACIÓN 1500-2017- HUANCAVELICA</a:t>
            </a:r>
          </a:p>
          <a:p>
            <a:pPr algn="ctr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(15-05-19)</a:t>
            </a:r>
            <a:endParaRPr lang="es-P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PE" dirty="0"/>
          </a:p>
        </p:txBody>
      </p:sp>
      <p:sp>
        <p:nvSpPr>
          <p:cNvPr id="11" name="Nube 10">
            <a:extLst>
              <a:ext uri="{FF2B5EF4-FFF2-40B4-BE49-F238E27FC236}">
                <a16:creationId xmlns:a16="http://schemas.microsoft.com/office/drawing/2014/main" id="{3F7DAF55-DF8E-4EC4-891C-E0C69472D1BA}"/>
              </a:ext>
            </a:extLst>
          </p:cNvPr>
          <p:cNvSpPr/>
          <p:nvPr/>
        </p:nvSpPr>
        <p:spPr>
          <a:xfrm>
            <a:off x="117446" y="4924339"/>
            <a:ext cx="3816991" cy="1451294"/>
          </a:xfrm>
          <a:prstGeom prst="clou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Considerando 2. </a:t>
            </a:r>
          </a:p>
          <a:p>
            <a:pPr algn="ctr"/>
            <a:r>
              <a:rPr lang="es-E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(..) un delito especial de deber”</a:t>
            </a:r>
            <a:endParaRPr lang="es-P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681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334967" y="157178"/>
            <a:ext cx="10058400" cy="822760"/>
          </a:xfr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PE" sz="3200" b="1" dirty="0">
                <a:solidFill>
                  <a:schemeClr val="tx1"/>
                </a:solidFill>
              </a:rPr>
              <a:t>DE LOS CRITERIOS JURISPRUDENCIALES  </a:t>
            </a:r>
          </a:p>
        </p:txBody>
      </p:sp>
      <p:sp>
        <p:nvSpPr>
          <p:cNvPr id="8" name="2 Marcador de contenido"/>
          <p:cNvSpPr>
            <a:spLocks noGrp="1"/>
          </p:cNvSpPr>
          <p:nvPr>
            <p:ph sz="half" idx="1"/>
          </p:nvPr>
        </p:nvSpPr>
        <p:spPr>
          <a:xfrm>
            <a:off x="1874520" y="2880360"/>
            <a:ext cx="4754880" cy="3977640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  <a:defRPr/>
            </a:pPr>
            <a:r>
              <a:rPr lang="es-PE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PE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z="1200" dirty="0">
                <a:latin typeface="Arial Narrow" panose="020B0606020202030204" pitchFamily="34" charset="0"/>
              </a:rPr>
              <a:t>Eliu Arismendiz Amaya</a:t>
            </a:r>
          </a:p>
        </p:txBody>
      </p:sp>
      <p:sp>
        <p:nvSpPr>
          <p:cNvPr id="16" name="2 Marcador de contenido"/>
          <p:cNvSpPr>
            <a:spLocks noGrp="1"/>
          </p:cNvSpPr>
          <p:nvPr>
            <p:ph idx="1"/>
          </p:nvPr>
        </p:nvSpPr>
        <p:spPr>
          <a:xfrm>
            <a:off x="1200683" y="1887665"/>
            <a:ext cx="11147989" cy="4525963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s-PE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eaLnBrk="1" hangingPunct="1">
              <a:buNone/>
              <a:defRPr/>
            </a:pPr>
            <a:endParaRPr lang="es-PE" sz="2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None/>
              <a:defRPr/>
            </a:pPr>
            <a:endParaRPr lang="es-PE" sz="2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 eaLnBrk="1" hangingPunct="1">
              <a:buNone/>
              <a:defRPr/>
            </a:pPr>
            <a:r>
              <a:rPr lang="es-P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PE" sz="2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buFont typeface="Wingdings 2" pitchFamily="18" charset="2"/>
              <a:buNone/>
              <a:defRPr/>
            </a:pPr>
            <a:endParaRPr lang="es-P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00482" y="1305862"/>
          <a:ext cx="11528277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5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4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4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4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5343">
                <a:tc>
                  <a:txBody>
                    <a:bodyPr/>
                    <a:lstStyle/>
                    <a:p>
                      <a:pPr algn="ctr"/>
                      <a:r>
                        <a:rPr lang="es-PE" b="1" dirty="0">
                          <a:solidFill>
                            <a:schemeClr val="tx1"/>
                          </a:solidFill>
                          <a:effectLst/>
                        </a:rPr>
                        <a:t>Respecto</a:t>
                      </a:r>
                      <a:r>
                        <a:rPr lang="es-PE" b="1" baseline="0" dirty="0">
                          <a:solidFill>
                            <a:schemeClr val="tx1"/>
                          </a:solidFill>
                          <a:effectLst/>
                        </a:rPr>
                        <a:t> a los </a:t>
                      </a:r>
                      <a:r>
                        <a:rPr kumimoji="0" lang="es-E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delitos comunes y especiales </a:t>
                      </a:r>
                      <a:endParaRPr lang="es-PE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>
                          <a:solidFill>
                            <a:schemeClr val="tx1"/>
                          </a:solidFill>
                          <a:effectLst/>
                        </a:rPr>
                        <a:t>Respecto</a:t>
                      </a:r>
                      <a:r>
                        <a:rPr lang="es-PE" b="1" baseline="0" dirty="0">
                          <a:solidFill>
                            <a:schemeClr val="tx1"/>
                          </a:solidFill>
                          <a:effectLst/>
                        </a:rPr>
                        <a:t> a los </a:t>
                      </a:r>
                      <a:r>
                        <a:rPr kumimoji="0" lang="es-E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delitos de dominio </a:t>
                      </a:r>
                      <a:endParaRPr lang="es-PE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>
                          <a:solidFill>
                            <a:schemeClr val="tx1"/>
                          </a:solidFill>
                          <a:effectLst/>
                        </a:rPr>
                        <a:t>Respecto</a:t>
                      </a:r>
                      <a:r>
                        <a:rPr lang="es-PE" b="1" baseline="0" dirty="0">
                          <a:solidFill>
                            <a:schemeClr val="tx1"/>
                          </a:solidFill>
                          <a:effectLst/>
                        </a:rPr>
                        <a:t> a los delitos de infracción de deber</a:t>
                      </a:r>
                      <a:endParaRPr lang="es-PE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>
                          <a:solidFill>
                            <a:schemeClr val="tx1"/>
                          </a:solidFill>
                          <a:effectLst/>
                        </a:rPr>
                        <a:t>Respecto</a:t>
                      </a:r>
                      <a:r>
                        <a:rPr lang="es-PE" b="1" baseline="0" dirty="0">
                          <a:solidFill>
                            <a:schemeClr val="tx1"/>
                          </a:solidFill>
                          <a:effectLst/>
                        </a:rPr>
                        <a:t> a delitos de defraudación de expectativas</a:t>
                      </a:r>
                      <a:endParaRPr lang="es-PE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818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kumimoji="0" lang="es-ES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Recurso de nulidad nº 3203-2002- Lima.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kumimoji="0" lang="es-ES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Recurso de nulidad nº 2976-2004-Lima.</a:t>
                      </a:r>
                      <a:endParaRPr lang="es-PE" sz="16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kumimoji="0" lang="es-ES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Recurso de Nulidad nº 1767-1997.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kumimoji="0" lang="es-ES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Casación</a:t>
                      </a:r>
                      <a:r>
                        <a:rPr kumimoji="0" lang="es-ES" sz="1600" b="1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367-2011- Lambayeque.</a:t>
                      </a:r>
                      <a:endParaRPr lang="es-PE" sz="16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kumimoji="0" lang="es-ES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Acuerdo plenario 02-2011/CJ-116.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kumimoji="0" lang="es-ES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Recurso de Nulidad n° 1904-2012-Puno.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kumimoji="0" lang="es-ES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Recurso de nulidad nº 546-2012-Lima.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kumimoji="0" lang="es-ES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Recurso de nulidad nº 546-2012-Lima.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s-ES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Recurso de Nulidad n° 228-2013-Ayacucho.</a:t>
                      </a:r>
                      <a:endParaRPr lang="es-PE" sz="16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PE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Recurso de Nulidad Nº 4039-2013.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PE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Recurso de Nulidad Nº 1819-2013.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PE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Recurso de Nulidad Nº 3139-2011.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PE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Recurso de Nulidad Nº 4721-2009.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PE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Recurso de Nulidad Nº 2845-2012.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PE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Recurso de Nulidad Nº 2368-2011.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PE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Recurso de Nulidad Nº 2453-2011.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PE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Recurso de Nulidad Nº 1050-2011.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PE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Recurso de Nulidad Nº 1820-2010.</a:t>
                      </a:r>
                      <a:endParaRPr lang="es-PE" sz="1600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24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FFA130-D644-4EB2-8AB4-B71A98A43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2984" y="176169"/>
            <a:ext cx="6828637" cy="8389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ES" sz="4000" b="1" dirty="0"/>
              <a:t>JURISPRUDENCIA</a:t>
            </a:r>
            <a:endParaRPr lang="es-PE" sz="4000" b="1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155E6E6-D8D9-4007-90E2-2F12C3FE5187}"/>
              </a:ext>
            </a:extLst>
          </p:cNvPr>
          <p:cNvSpPr/>
          <p:nvPr/>
        </p:nvSpPr>
        <p:spPr>
          <a:xfrm>
            <a:off x="2764869" y="4026716"/>
            <a:ext cx="7578755" cy="21643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/>
              <a:t>En </a:t>
            </a:r>
            <a:r>
              <a:rPr lang="es-ES" sz="2000" dirty="0"/>
              <a:t>los delitos contra la administración pública, ésta tutela como un interés al </a:t>
            </a:r>
            <a:r>
              <a:rPr lang="es-ES" sz="2000" b="1" dirty="0">
                <a:solidFill>
                  <a:srgbClr val="FF0000"/>
                </a:solidFill>
              </a:rPr>
              <a:t>servicio de la comunidad y los gobernados</a:t>
            </a:r>
            <a:r>
              <a:rPr lang="es-ES" sz="2000" dirty="0"/>
              <a:t>, de tal manera que aparezca protegido algo funcional y dinámico, pues, de lo contrario se sancionaría como delito la mera desobediencia a la ley y no la real transgresión de bienes jurídicos.  </a:t>
            </a:r>
            <a:r>
              <a:rPr lang="es-E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CORTE SUPREMA DE COLOMBIA, Sentencia del 25.02.03)</a:t>
            </a:r>
            <a:endParaRPr lang="es-PE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9AF95FA-8EC0-4748-8E58-B9E475D2EABD}"/>
              </a:ext>
            </a:extLst>
          </p:cNvPr>
          <p:cNvSpPr/>
          <p:nvPr/>
        </p:nvSpPr>
        <p:spPr>
          <a:xfrm>
            <a:off x="2764870" y="1800232"/>
            <a:ext cx="7578755" cy="206210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s-PE" sz="3200" b="1" dirty="0"/>
              <a:t> </a:t>
            </a:r>
            <a:r>
              <a:rPr lang="es-PE" sz="3200" b="1" dirty="0">
                <a:solidFill>
                  <a:srgbClr val="FF0000"/>
                </a:solidFill>
              </a:rPr>
              <a:t>Deberes especiales como objeto de protección. ( Colusión )</a:t>
            </a:r>
          </a:p>
          <a:p>
            <a:pPr marL="82296" indent="0" algn="just">
              <a:buNone/>
            </a:pPr>
            <a:r>
              <a:rPr lang="es-PE" sz="3200" b="1" dirty="0"/>
              <a:t>1. R.N.N°1296-2007 </a:t>
            </a:r>
          </a:p>
          <a:p>
            <a:pPr marL="82296" indent="0" algn="just">
              <a:buNone/>
            </a:pPr>
            <a:r>
              <a:rPr lang="es-PE" sz="3200" b="1" dirty="0"/>
              <a:t>2. R.N.N°215-2011</a:t>
            </a:r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FEC3FCEC-9C6C-4A05-A8D4-573478F0A183}"/>
              </a:ext>
            </a:extLst>
          </p:cNvPr>
          <p:cNvSpPr/>
          <p:nvPr/>
        </p:nvSpPr>
        <p:spPr>
          <a:xfrm>
            <a:off x="385894" y="2441196"/>
            <a:ext cx="2088857" cy="114929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Jurisprudencia nacional </a:t>
            </a:r>
            <a:endParaRPr lang="es-PE" b="1" dirty="0">
              <a:solidFill>
                <a:srgbClr val="FF0000"/>
              </a:solidFill>
            </a:endParaRP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42836E36-E681-42F6-85EC-B23F5AAC0F54}"/>
              </a:ext>
            </a:extLst>
          </p:cNvPr>
          <p:cNvSpPr/>
          <p:nvPr/>
        </p:nvSpPr>
        <p:spPr>
          <a:xfrm>
            <a:off x="285226" y="4605554"/>
            <a:ext cx="2281805" cy="131707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Jurisprudencia 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extranjera</a:t>
            </a:r>
            <a:endParaRPr lang="es-P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38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Eliu Arismendiz Amaya</a:t>
            </a:r>
            <a:endParaRPr lang="es-PE" dirty="0"/>
          </a:p>
        </p:txBody>
      </p:sp>
      <p:pic>
        <p:nvPicPr>
          <p:cNvPr id="5" name="Picture 2" descr="2. Caracteristicas | DERECHOS DE AUTOR">
            <a:extLst>
              <a:ext uri="{FF2B5EF4-FFF2-40B4-BE49-F238E27FC236}">
                <a16:creationId xmlns:a16="http://schemas.microsoft.com/office/drawing/2014/main" id="{44427AA9-9479-4659-9CF1-0B11D0DB6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864" y="2933620"/>
            <a:ext cx="2432255" cy="31689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ocadillo nube: nube 5">
            <a:extLst>
              <a:ext uri="{FF2B5EF4-FFF2-40B4-BE49-F238E27FC236}">
                <a16:creationId xmlns:a16="http://schemas.microsoft.com/office/drawing/2014/main" id="{2EE029B8-7D62-48B8-8BCE-BA9A34BC26E2}"/>
              </a:ext>
            </a:extLst>
          </p:cNvPr>
          <p:cNvSpPr/>
          <p:nvPr/>
        </p:nvSpPr>
        <p:spPr>
          <a:xfrm>
            <a:off x="2600587" y="578841"/>
            <a:ext cx="9376095" cy="1946246"/>
          </a:xfrm>
          <a:prstGeom prst="cloudCallout">
            <a:avLst>
              <a:gd name="adj1" fmla="val -32602"/>
              <a:gd name="adj2" fmla="val 7302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b="1" dirty="0"/>
          </a:p>
          <a:p>
            <a:pPr algn="ctr"/>
            <a:r>
              <a:rPr lang="es-ES" sz="2400" b="1" dirty="0">
                <a:solidFill>
                  <a:srgbClr val="FF0000"/>
                </a:solidFill>
              </a:rPr>
              <a:t>CÓMO IDENTIFICO EN EL CÓDIGO PENAL  </a:t>
            </a:r>
            <a:r>
              <a:rPr lang="es-PE" sz="2400" b="1" dirty="0">
                <a:solidFill>
                  <a:srgbClr val="FF0000"/>
                </a:solidFill>
              </a:rPr>
              <a:t> UN DELITO DE  DEBER CUALIFICADO?</a:t>
            </a:r>
            <a:r>
              <a:rPr lang="es-ES" sz="2400" b="1" dirty="0">
                <a:solidFill>
                  <a:srgbClr val="FF0000"/>
                </a:solidFill>
              </a:rPr>
              <a:t>  </a:t>
            </a:r>
            <a:endParaRPr lang="es-P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42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571449" y="191044"/>
            <a:ext cx="8817887" cy="1022142"/>
          </a:xfrm>
          <a:solidFill>
            <a:srgbClr val="FFC0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PE" sz="4000" b="1" dirty="0">
                <a:solidFill>
                  <a:schemeClr val="tx1"/>
                </a:solidFill>
              </a:rPr>
              <a:t>DE LOS DELITOS</a:t>
            </a:r>
          </a:p>
        </p:txBody>
      </p:sp>
      <p:sp>
        <p:nvSpPr>
          <p:cNvPr id="8" name="2 Marcador de contenido"/>
          <p:cNvSpPr>
            <a:spLocks noGrp="1"/>
          </p:cNvSpPr>
          <p:nvPr>
            <p:ph sz="half" idx="1"/>
          </p:nvPr>
        </p:nvSpPr>
        <p:spPr>
          <a:xfrm>
            <a:off x="1874520" y="2880360"/>
            <a:ext cx="4754880" cy="3977640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  <a:defRPr/>
            </a:pPr>
            <a:r>
              <a:rPr lang="es-PE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PE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z="1200" dirty="0">
                <a:latin typeface="Arial Narrow" panose="020B0606020202030204" pitchFamily="34" charset="0"/>
              </a:rPr>
              <a:t>Eliu Arismendiz Amaya</a:t>
            </a:r>
          </a:p>
        </p:txBody>
      </p:sp>
      <p:sp>
        <p:nvSpPr>
          <p:cNvPr id="16" name="2 Marcador de contenido"/>
          <p:cNvSpPr>
            <a:spLocks noGrp="1"/>
          </p:cNvSpPr>
          <p:nvPr>
            <p:ph idx="1"/>
          </p:nvPr>
        </p:nvSpPr>
        <p:spPr>
          <a:xfrm>
            <a:off x="1200683" y="1887665"/>
            <a:ext cx="11147989" cy="4525963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s-PE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eaLnBrk="1" hangingPunct="1">
              <a:buNone/>
              <a:defRPr/>
            </a:pPr>
            <a:endParaRPr lang="es-PE" sz="2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None/>
              <a:defRPr/>
            </a:pPr>
            <a:endParaRPr lang="es-PE" sz="2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 eaLnBrk="1" hangingPunct="1">
              <a:buNone/>
              <a:defRPr/>
            </a:pPr>
            <a:r>
              <a:rPr lang="es-P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PE" sz="2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buFont typeface="Wingdings 2" pitchFamily="18" charset="2"/>
              <a:buNone/>
              <a:defRPr/>
            </a:pPr>
            <a:endParaRPr lang="es-P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331861" y="1560848"/>
          <a:ext cx="11528277" cy="51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5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8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9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4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3486">
                <a:tc>
                  <a:txBody>
                    <a:bodyPr/>
                    <a:lstStyle/>
                    <a:p>
                      <a:pPr algn="ctr"/>
                      <a:r>
                        <a:rPr lang="es-PE" sz="2400" b="1" dirty="0">
                          <a:solidFill>
                            <a:schemeClr val="tx1"/>
                          </a:solidFill>
                          <a:effectLst/>
                        </a:rPr>
                        <a:t> Articulo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400" b="1" dirty="0">
                          <a:solidFill>
                            <a:schemeClr val="tx1"/>
                          </a:solidFill>
                          <a:effectLst/>
                        </a:rPr>
                        <a:t>Delito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400" b="1" dirty="0">
                          <a:solidFill>
                            <a:schemeClr val="tx1"/>
                          </a:solidFill>
                          <a:effectLst/>
                        </a:rPr>
                        <a:t>Deber</a:t>
                      </a:r>
                      <a:r>
                        <a:rPr lang="es-PE" sz="2400" b="1" baseline="0" dirty="0">
                          <a:solidFill>
                            <a:schemeClr val="tx1"/>
                          </a:solidFill>
                          <a:effectLst/>
                        </a:rPr>
                        <a:t> típico</a:t>
                      </a:r>
                      <a:endParaRPr lang="es-PE" sz="2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400" b="1" dirty="0">
                          <a:solidFill>
                            <a:schemeClr val="tx1"/>
                          </a:solidFill>
                          <a:effectLst/>
                        </a:rPr>
                        <a:t>Clase</a:t>
                      </a:r>
                      <a:r>
                        <a:rPr lang="es-PE" sz="2400" b="1" baseline="0" dirty="0">
                          <a:solidFill>
                            <a:schemeClr val="tx1"/>
                          </a:solidFill>
                          <a:effectLst/>
                        </a:rPr>
                        <a:t> de norma</a:t>
                      </a:r>
                      <a:endParaRPr lang="es-PE" sz="2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420"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kumimoji="0" lang="es-ES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376-A</a:t>
                      </a:r>
                      <a:endParaRPr lang="es-PE" sz="20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s-PE" sz="2000" b="1" i="0" dirty="0"/>
                        <a:t>Abuso de autoridad con condicionado</a:t>
                      </a:r>
                      <a:r>
                        <a:rPr lang="es-PE" sz="2000" b="1" i="0" baseline="0" dirty="0"/>
                        <a:t> ilegal   </a:t>
                      </a:r>
                      <a:endParaRPr lang="es-PE" sz="20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s-PE" sz="2000" b="1" i="0" dirty="0"/>
                        <a:t>“ Valiéndose del cargo”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PE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 de mandato </a:t>
                      </a:r>
                      <a:endParaRPr lang="es-PE" sz="2000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420"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s-PE" sz="2000" b="1" i="0" dirty="0"/>
                        <a:t>382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s-PE" sz="2000" b="1" i="0" dirty="0"/>
                        <a:t>Concusión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s-PE" sz="2000" b="1" i="0" dirty="0"/>
                        <a:t>“ Abusando</a:t>
                      </a:r>
                      <a:r>
                        <a:rPr lang="es-PE" sz="2000" b="1" i="0" baseline="0" dirty="0"/>
                        <a:t> del cargo”</a:t>
                      </a:r>
                      <a:endParaRPr lang="es-PE" sz="20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PE" sz="2000" b="1" i="0" dirty="0"/>
                        <a:t>Norma</a:t>
                      </a:r>
                      <a:r>
                        <a:rPr lang="es-PE" sz="2000" b="1" i="0" baseline="0" dirty="0"/>
                        <a:t> de mandato</a:t>
                      </a:r>
                      <a:endParaRPr lang="es-PE" sz="2000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420"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s-PE" sz="2000" b="1" i="0" dirty="0"/>
                        <a:t>384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s-PE" sz="2000" b="1" i="0" dirty="0"/>
                        <a:t>Colusión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s-PE" sz="2000" b="1" i="0" dirty="0"/>
                        <a:t>“ Por razón del cargo”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PE" sz="2000" b="1" i="0" dirty="0"/>
                        <a:t>Norma</a:t>
                      </a:r>
                      <a:r>
                        <a:rPr lang="es-PE" sz="2000" b="1" i="0" baseline="0" dirty="0"/>
                        <a:t> de mandato</a:t>
                      </a:r>
                      <a:endParaRPr lang="es-PE" sz="2000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420"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s-PE" sz="2000" b="1" i="0" dirty="0"/>
                        <a:t>387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s-PE" sz="2000" b="1" i="0" dirty="0"/>
                        <a:t>Peculado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s-PE" sz="2000" b="1" i="0" dirty="0"/>
                        <a:t>“ Por</a:t>
                      </a:r>
                      <a:r>
                        <a:rPr lang="es-PE" sz="2000" b="1" i="0" baseline="0" dirty="0"/>
                        <a:t> razón del cargo”</a:t>
                      </a:r>
                      <a:endParaRPr lang="es-PE" sz="20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PE" sz="2000" b="1" i="0" dirty="0"/>
                        <a:t>Norma</a:t>
                      </a:r>
                      <a:r>
                        <a:rPr lang="es-PE" sz="2000" b="1" i="0" baseline="0" dirty="0"/>
                        <a:t> de mandato</a:t>
                      </a:r>
                      <a:endParaRPr lang="es-PE" sz="2000" b="1" i="0" dirty="0"/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s-PE" sz="2000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420"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s-PE" sz="2000" b="1" i="0" dirty="0"/>
                        <a:t>393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s-PE" sz="2000" b="1" i="0" dirty="0"/>
                        <a:t>Cohecho pasivo propio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s-PE" sz="2000" b="1" i="0" dirty="0"/>
                        <a:t>-“ Violando sus</a:t>
                      </a:r>
                      <a:r>
                        <a:rPr lang="es-PE" sz="2000" b="1" i="0" baseline="0" dirty="0"/>
                        <a:t> obligaciones”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s-PE" sz="2000" b="1" i="0" baseline="0" dirty="0"/>
                        <a:t>- “ Condiciona su conducta funcional derivada del cargo”</a:t>
                      </a:r>
                      <a:endParaRPr lang="es-PE" sz="20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PE" sz="2000" b="1" i="0" dirty="0"/>
                        <a:t>Norma</a:t>
                      </a:r>
                      <a:r>
                        <a:rPr lang="es-PE" sz="2000" b="1" i="0" baseline="0" dirty="0"/>
                        <a:t> de mandato</a:t>
                      </a:r>
                      <a:endParaRPr lang="es-PE" sz="2000" b="1" i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2000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253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D0D52A-5C8C-1B74-798A-7F54D2E8C3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2978" y="2139517"/>
            <a:ext cx="9528699" cy="1890943"/>
          </a:xfrm>
        </p:spPr>
        <p:txBody>
          <a:bodyPr>
            <a:normAutofit/>
          </a:bodyPr>
          <a:lstStyle/>
          <a:p>
            <a:r>
              <a:rPr lang="es-E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REGLAS DE ORO RESPECTO A LA AUTORIA Y PARTICIPACIÓN </a:t>
            </a:r>
            <a:endParaRPr lang="es-PE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4157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. Caracteristicas | DERECHOS DE AUTOR">
            <a:extLst>
              <a:ext uri="{FF2B5EF4-FFF2-40B4-BE49-F238E27FC236}">
                <a16:creationId xmlns:a16="http://schemas.microsoft.com/office/drawing/2014/main" id="{44427AA9-9479-4659-9CF1-0B11D0DB6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7" y="2568643"/>
            <a:ext cx="1382112" cy="31689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ocadillo nube: nube 5">
            <a:extLst>
              <a:ext uri="{FF2B5EF4-FFF2-40B4-BE49-F238E27FC236}">
                <a16:creationId xmlns:a16="http://schemas.microsoft.com/office/drawing/2014/main" id="{2EE029B8-7D62-48B8-8BCE-BA9A34BC26E2}"/>
              </a:ext>
            </a:extLst>
          </p:cNvPr>
          <p:cNvSpPr/>
          <p:nvPr/>
        </p:nvSpPr>
        <p:spPr>
          <a:xfrm>
            <a:off x="366323" y="684365"/>
            <a:ext cx="5202885" cy="1632707"/>
          </a:xfrm>
          <a:prstGeom prst="cloudCallout">
            <a:avLst>
              <a:gd name="adj1" fmla="val -32602"/>
              <a:gd name="adj2" fmla="val 7302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b="1" dirty="0"/>
          </a:p>
          <a:p>
            <a:pPr algn="ctr"/>
            <a:r>
              <a:rPr lang="es-ES" sz="2400" b="1" dirty="0">
                <a:solidFill>
                  <a:srgbClr val="FF0000"/>
                </a:solidFill>
              </a:rPr>
              <a:t>CUÁLES SON LAS REGLAS DE ORO EN LA AUTORIA Y PARTICIPACIÓN </a:t>
            </a:r>
            <a:r>
              <a:rPr lang="es-PE" sz="2400" b="1" dirty="0">
                <a:solidFill>
                  <a:srgbClr val="FF0000"/>
                </a:solidFill>
              </a:rPr>
              <a:t>?</a:t>
            </a:r>
            <a:r>
              <a:rPr lang="es-ES" sz="2400" b="1" dirty="0">
                <a:solidFill>
                  <a:srgbClr val="FF0000"/>
                </a:solidFill>
              </a:rPr>
              <a:t>  </a:t>
            </a:r>
            <a:endParaRPr lang="es-PE" sz="2400" b="1" dirty="0">
              <a:solidFill>
                <a:srgbClr val="FF0000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6A840B1-1B9D-BC2E-0BE0-A98086A346CF}"/>
              </a:ext>
            </a:extLst>
          </p:cNvPr>
          <p:cNvSpPr/>
          <p:nvPr/>
        </p:nvSpPr>
        <p:spPr>
          <a:xfrm>
            <a:off x="2233878" y="2684214"/>
            <a:ext cx="1920540" cy="5681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Elementos descriptivos </a:t>
            </a:r>
            <a:endParaRPr lang="es-PE" dirty="0"/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AF81C26F-1F47-375E-A4A2-1797EAF4420C}"/>
              </a:ext>
            </a:extLst>
          </p:cNvPr>
          <p:cNvCxnSpPr>
            <a:cxnSpLocks/>
          </p:cNvCxnSpPr>
          <p:nvPr/>
        </p:nvCxnSpPr>
        <p:spPr>
          <a:xfrm>
            <a:off x="4219902" y="2968299"/>
            <a:ext cx="3136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>
            <a:extLst>
              <a:ext uri="{FF2B5EF4-FFF2-40B4-BE49-F238E27FC236}">
                <a16:creationId xmlns:a16="http://schemas.microsoft.com/office/drawing/2014/main" id="{CB8DD0D3-A21C-D48A-FEB8-F10C5D85AA70}"/>
              </a:ext>
            </a:extLst>
          </p:cNvPr>
          <p:cNvSpPr/>
          <p:nvPr/>
        </p:nvSpPr>
        <p:spPr>
          <a:xfrm>
            <a:off x="4692980" y="2717924"/>
            <a:ext cx="1988602" cy="5681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Norma de prohibición</a:t>
            </a:r>
            <a:endParaRPr lang="es-PE" dirty="0"/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F99732C7-BCE0-4A63-96F4-D426DBDD55BE}"/>
              </a:ext>
            </a:extLst>
          </p:cNvPr>
          <p:cNvCxnSpPr>
            <a:cxnSpLocks/>
          </p:cNvCxnSpPr>
          <p:nvPr/>
        </p:nvCxnSpPr>
        <p:spPr>
          <a:xfrm>
            <a:off x="6758974" y="3007843"/>
            <a:ext cx="3255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6A73F305-5D08-078E-7227-613327FB56DE}"/>
              </a:ext>
            </a:extLst>
          </p:cNvPr>
          <p:cNvSpPr/>
          <p:nvPr/>
        </p:nvSpPr>
        <p:spPr>
          <a:xfrm>
            <a:off x="9466872" y="1315254"/>
            <a:ext cx="2429205" cy="2333468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sz="1400" dirty="0">
                <a:solidFill>
                  <a:schemeClr val="tx1"/>
                </a:solidFill>
              </a:rPr>
              <a:t>Se admite </a:t>
            </a:r>
            <a:r>
              <a:rPr lang="es-E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todas las formas de autoría, </a:t>
            </a:r>
            <a:r>
              <a:rPr lang="es-ES" sz="1400" b="1" dirty="0">
                <a:solidFill>
                  <a:srgbClr val="00B050"/>
                </a:solidFill>
              </a:rPr>
              <a:t>excepto la autoría mediata  en los delitos especiales.</a:t>
            </a:r>
          </a:p>
          <a:p>
            <a:pPr algn="just"/>
            <a:endParaRPr lang="es-ES" sz="14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sz="1400" dirty="0">
                <a:solidFill>
                  <a:schemeClr val="tx1"/>
                </a:solidFill>
              </a:rPr>
              <a:t>Se admite todas las formas de participación delictual ( instigación y complicidad)</a:t>
            </a:r>
            <a:endParaRPr lang="es-PE" sz="1400" dirty="0">
              <a:solidFill>
                <a:schemeClr val="tx1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877A193-0E64-9761-D75F-D45B5B72BB0A}"/>
              </a:ext>
            </a:extLst>
          </p:cNvPr>
          <p:cNvSpPr/>
          <p:nvPr/>
        </p:nvSpPr>
        <p:spPr>
          <a:xfrm>
            <a:off x="7229317" y="2706412"/>
            <a:ext cx="1671971" cy="614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Delitos de dominio</a:t>
            </a:r>
            <a:endParaRPr lang="es-PE" dirty="0"/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4D1CEA82-24F3-AEE1-1105-B4FAD3C218C5}"/>
              </a:ext>
            </a:extLst>
          </p:cNvPr>
          <p:cNvCxnSpPr>
            <a:cxnSpLocks/>
          </p:cNvCxnSpPr>
          <p:nvPr/>
        </p:nvCxnSpPr>
        <p:spPr>
          <a:xfrm>
            <a:off x="9025573" y="3002008"/>
            <a:ext cx="3255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651AFD7-477D-1005-130F-4BFA5238094D}"/>
              </a:ext>
            </a:extLst>
          </p:cNvPr>
          <p:cNvSpPr/>
          <p:nvPr/>
        </p:nvSpPr>
        <p:spPr>
          <a:xfrm>
            <a:off x="2187305" y="4588182"/>
            <a:ext cx="1920540" cy="5681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Elementos normativos</a:t>
            </a:r>
            <a:endParaRPr lang="es-PE" dirty="0"/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29E2536E-3437-0BC5-3EC7-5CEE8F58006B}"/>
              </a:ext>
            </a:extLst>
          </p:cNvPr>
          <p:cNvCxnSpPr>
            <a:cxnSpLocks/>
          </p:cNvCxnSpPr>
          <p:nvPr/>
        </p:nvCxnSpPr>
        <p:spPr>
          <a:xfrm>
            <a:off x="4219902" y="4781843"/>
            <a:ext cx="3136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D4579AC-D1D8-8D5B-3EEF-BEFFAF06C503}"/>
              </a:ext>
            </a:extLst>
          </p:cNvPr>
          <p:cNvSpPr/>
          <p:nvPr/>
        </p:nvSpPr>
        <p:spPr>
          <a:xfrm>
            <a:off x="4645637" y="4612017"/>
            <a:ext cx="1988602" cy="5681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Norma de mandato</a:t>
            </a:r>
            <a:endParaRPr lang="es-PE" dirty="0"/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B3EFB9A6-F7F6-E9F5-77B7-AC657684CC71}"/>
              </a:ext>
            </a:extLst>
          </p:cNvPr>
          <p:cNvCxnSpPr>
            <a:cxnSpLocks/>
          </p:cNvCxnSpPr>
          <p:nvPr/>
        </p:nvCxnSpPr>
        <p:spPr>
          <a:xfrm>
            <a:off x="6681582" y="4872267"/>
            <a:ext cx="3255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3DAFDDE-DFF1-781A-9CB5-02FEC017A998}"/>
              </a:ext>
            </a:extLst>
          </p:cNvPr>
          <p:cNvSpPr/>
          <p:nvPr/>
        </p:nvSpPr>
        <p:spPr>
          <a:xfrm>
            <a:off x="7123887" y="4612017"/>
            <a:ext cx="1920540" cy="614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/>
              <a:t>Delitos de infracción de deber</a:t>
            </a:r>
            <a:endParaRPr lang="es-PE" sz="1600" dirty="0"/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AB5681D6-52D2-794B-D7E1-55669A68D7BC}"/>
              </a:ext>
            </a:extLst>
          </p:cNvPr>
          <p:cNvCxnSpPr>
            <a:cxnSpLocks/>
          </p:cNvCxnSpPr>
          <p:nvPr/>
        </p:nvCxnSpPr>
        <p:spPr>
          <a:xfrm>
            <a:off x="9117349" y="4919117"/>
            <a:ext cx="3255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e 17">
            <a:extLst>
              <a:ext uri="{FF2B5EF4-FFF2-40B4-BE49-F238E27FC236}">
                <a16:creationId xmlns:a16="http://schemas.microsoft.com/office/drawing/2014/main" id="{2B2614A9-AB8A-B7CC-16F8-E0649B4B1396}"/>
              </a:ext>
            </a:extLst>
          </p:cNvPr>
          <p:cNvSpPr/>
          <p:nvPr/>
        </p:nvSpPr>
        <p:spPr>
          <a:xfrm>
            <a:off x="5455328" y="1797671"/>
            <a:ext cx="914400" cy="614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P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672ACDC0-CEFF-0D7F-D047-4D306B6A74F8}"/>
              </a:ext>
            </a:extLst>
          </p:cNvPr>
          <p:cNvSpPr/>
          <p:nvPr/>
        </p:nvSpPr>
        <p:spPr>
          <a:xfrm>
            <a:off x="5112008" y="3889774"/>
            <a:ext cx="914400" cy="614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s-P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038556D3-EB32-A96E-1567-78FE402C51D6}"/>
              </a:ext>
            </a:extLst>
          </p:cNvPr>
          <p:cNvSpPr/>
          <p:nvPr/>
        </p:nvSpPr>
        <p:spPr>
          <a:xfrm>
            <a:off x="9515786" y="4153139"/>
            <a:ext cx="2380292" cy="252409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sz="1400" dirty="0">
                <a:solidFill>
                  <a:schemeClr val="tx1"/>
                </a:solidFill>
              </a:rPr>
              <a:t>Se admite  </a:t>
            </a:r>
            <a:r>
              <a:rPr lang="es-ES" sz="1400" b="1" dirty="0">
                <a:solidFill>
                  <a:srgbClr val="FF0000"/>
                </a:solidFill>
              </a:rPr>
              <a:t>autoría directa y coautoría en casos de entes colegiados que comparten deberes especiales</a:t>
            </a:r>
            <a:endParaRPr lang="es-ES" sz="1400" dirty="0">
              <a:solidFill>
                <a:schemeClr val="tx1"/>
              </a:solidFill>
            </a:endParaRPr>
          </a:p>
          <a:p>
            <a:pPr algn="just"/>
            <a:endParaRPr lang="es-ES" sz="14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sz="1400" dirty="0">
                <a:solidFill>
                  <a:schemeClr val="tx1"/>
                </a:solidFill>
              </a:rPr>
              <a:t>Se admite todas las formas de participación delictual ( instigación y complicidad)</a:t>
            </a:r>
            <a:endParaRPr lang="es-P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63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7" grpId="0" animBg="1"/>
      <p:bldP spid="9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D0D52A-5C8C-1B74-798A-7F54D2E8C3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2978" y="2139517"/>
            <a:ext cx="9528699" cy="1890943"/>
          </a:xfrm>
        </p:spPr>
        <p:txBody>
          <a:bodyPr>
            <a:normAutofit fontScale="90000"/>
          </a:bodyPr>
          <a:lstStyle/>
          <a:p>
            <a:r>
              <a:rPr lang="es-E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LOS DELITOS DE CORRESPONDENCIA EN LOS DELITOS DE COHECHO</a:t>
            </a:r>
            <a:endParaRPr lang="es-PE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5035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A0DEB92-A2B8-552E-48EC-87E2C15EC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835" y="66802"/>
            <a:ext cx="9410330" cy="842655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CORRESPONDENCIA EN LOS DELITOS DE COHECHO </a:t>
            </a:r>
            <a:endParaRPr lang="es-P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2. Caracteristicas | DERECHOS DE AUTOR">
            <a:extLst>
              <a:ext uri="{FF2B5EF4-FFF2-40B4-BE49-F238E27FC236}">
                <a16:creationId xmlns:a16="http://schemas.microsoft.com/office/drawing/2014/main" id="{51964876-31A3-E700-45C6-AAB31961E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45" y="2840855"/>
            <a:ext cx="1731515" cy="279074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ocadillo nube: nube 4">
            <a:extLst>
              <a:ext uri="{FF2B5EF4-FFF2-40B4-BE49-F238E27FC236}">
                <a16:creationId xmlns:a16="http://schemas.microsoft.com/office/drawing/2014/main" id="{0DB85C77-90C0-1047-19AB-8088CF75ECED}"/>
              </a:ext>
            </a:extLst>
          </p:cNvPr>
          <p:cNvSpPr/>
          <p:nvPr/>
        </p:nvSpPr>
        <p:spPr>
          <a:xfrm>
            <a:off x="187079" y="1590485"/>
            <a:ext cx="4188962" cy="1250370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QUÉ CONSISTE LA </a:t>
            </a:r>
            <a:r>
              <a:rPr lang="es-E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CORRESPONDENCIA</a:t>
            </a:r>
            <a:r>
              <a:rPr lang="es-E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EN  LOS DELITOS DE COHECHO EN EL CÓDIGO PENAL  </a:t>
            </a:r>
            <a:r>
              <a:rPr lang="es-E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s-PE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echa: a la derecha con bandas 5">
            <a:extLst>
              <a:ext uri="{FF2B5EF4-FFF2-40B4-BE49-F238E27FC236}">
                <a16:creationId xmlns:a16="http://schemas.microsoft.com/office/drawing/2014/main" id="{A11C733D-8C56-8565-FD4F-E264DD5A426A}"/>
              </a:ext>
            </a:extLst>
          </p:cNvPr>
          <p:cNvSpPr/>
          <p:nvPr/>
        </p:nvSpPr>
        <p:spPr>
          <a:xfrm>
            <a:off x="2139518" y="3765246"/>
            <a:ext cx="1509205" cy="848068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DF845B3-0DF3-2FB5-B426-FDB877ED09B8}"/>
              </a:ext>
            </a:extLst>
          </p:cNvPr>
          <p:cNvSpPr/>
          <p:nvPr/>
        </p:nvSpPr>
        <p:spPr>
          <a:xfrm>
            <a:off x="4341549" y="996053"/>
            <a:ext cx="3240349" cy="544719"/>
          </a:xfrm>
          <a:prstGeom prst="rect">
            <a:avLst/>
          </a:prstGeom>
          <a:effectLst/>
          <a:scene3d>
            <a:camera prst="isometricOffAxis2Left"/>
            <a:lightRig rig="threePt" dir="t"/>
          </a:scene3d>
          <a:sp3d>
            <a:bevelT w="152400" h="50800"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COHECHO PASIVO PROPIO</a:t>
            </a:r>
          </a:p>
          <a:p>
            <a:pPr algn="ctr"/>
            <a:r>
              <a:rPr lang="es-E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(Art. 393 CP)</a:t>
            </a:r>
            <a:endParaRPr lang="es-PE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FCA53137-687B-41A2-B9E2-C061ED5C768A}"/>
              </a:ext>
            </a:extLst>
          </p:cNvPr>
          <p:cNvCxnSpPr>
            <a:cxnSpLocks/>
          </p:cNvCxnSpPr>
          <p:nvPr/>
        </p:nvCxnSpPr>
        <p:spPr>
          <a:xfrm>
            <a:off x="7670676" y="1509204"/>
            <a:ext cx="79899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53F86AD-F97F-1D73-9D08-267E6EBE1572}"/>
              </a:ext>
            </a:extLst>
          </p:cNvPr>
          <p:cNvSpPr/>
          <p:nvPr/>
        </p:nvSpPr>
        <p:spPr>
          <a:xfrm>
            <a:off x="8603574" y="1026296"/>
            <a:ext cx="3240349" cy="552629"/>
          </a:xfrm>
          <a:prstGeom prst="rect">
            <a:avLst/>
          </a:prstGeom>
          <a:scene3d>
            <a:camera prst="isometricOffAxis1Right"/>
            <a:lightRig rig="threePt" dir="t"/>
          </a:scene3d>
          <a:sp3d>
            <a:bevelT prst="relaxedIns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COHECHO ACTIVO GENÉRICO</a:t>
            </a:r>
          </a:p>
          <a:p>
            <a:pPr algn="ctr"/>
            <a:r>
              <a:rPr lang="es-E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(Art. 397.1° CP)</a:t>
            </a:r>
            <a:endParaRPr lang="es-PE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7B4CA577-6AD2-7B07-E9C4-EE7A8601E46E}"/>
              </a:ext>
            </a:extLst>
          </p:cNvPr>
          <p:cNvSpPr/>
          <p:nvPr/>
        </p:nvSpPr>
        <p:spPr>
          <a:xfrm>
            <a:off x="4323239" y="1685511"/>
            <a:ext cx="3276415" cy="511142"/>
          </a:xfrm>
          <a:prstGeom prst="rect">
            <a:avLst/>
          </a:prstGeom>
          <a:scene3d>
            <a:camera prst="isometricOffAxis2Lef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SOBORNO INTERNACIONAL PASIVO</a:t>
            </a:r>
          </a:p>
          <a:p>
            <a:pPr algn="ctr"/>
            <a:r>
              <a:rPr lang="es-E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(Art. 393 –A CP)</a:t>
            </a:r>
            <a:endParaRPr lang="es-PE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03E88F82-1D7E-7253-3051-9C0C12A6CDC7}"/>
              </a:ext>
            </a:extLst>
          </p:cNvPr>
          <p:cNvCxnSpPr>
            <a:cxnSpLocks/>
          </p:cNvCxnSpPr>
          <p:nvPr/>
        </p:nvCxnSpPr>
        <p:spPr>
          <a:xfrm>
            <a:off x="7670676" y="2174620"/>
            <a:ext cx="79899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D106EED-5C0A-32FB-5279-CE5D3FE65D03}"/>
              </a:ext>
            </a:extLst>
          </p:cNvPr>
          <p:cNvSpPr/>
          <p:nvPr/>
        </p:nvSpPr>
        <p:spPr>
          <a:xfrm>
            <a:off x="8611709" y="1701890"/>
            <a:ext cx="3178205" cy="494763"/>
          </a:xfrm>
          <a:prstGeom prst="rect">
            <a:avLst/>
          </a:prstGeom>
          <a:scene3d>
            <a:camera prst="isometricOffAxis1Right"/>
            <a:lightRig rig="threePt" dir="t"/>
          </a:scene3d>
          <a:sp3d>
            <a:bevelT w="139700" prst="cross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COHECHO ACTIVO TRASNACIONAL</a:t>
            </a:r>
          </a:p>
          <a:p>
            <a:pPr algn="ctr"/>
            <a:r>
              <a:rPr lang="es-E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(Art. 397-A . CP)</a:t>
            </a:r>
            <a:endParaRPr lang="es-PE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3EE0B1C-1654-6772-9D39-18478BC80B3A}"/>
              </a:ext>
            </a:extLst>
          </p:cNvPr>
          <p:cNvSpPr/>
          <p:nvPr/>
        </p:nvSpPr>
        <p:spPr>
          <a:xfrm>
            <a:off x="4334334" y="2270042"/>
            <a:ext cx="3254776" cy="630310"/>
          </a:xfrm>
          <a:prstGeom prst="rect">
            <a:avLst/>
          </a:prstGeom>
          <a:scene3d>
            <a:camera prst="isometricOffAxis2Left"/>
            <a:lightRig rig="threePt" dir="t"/>
          </a:scene3d>
          <a:sp3d>
            <a:bevelT prst="relaxedIns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COHECHO PASIVO IMPROPIO</a:t>
            </a:r>
          </a:p>
          <a:p>
            <a:pPr algn="ctr"/>
            <a:r>
              <a:rPr lang="es-E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(Art. 394 CP)</a:t>
            </a:r>
            <a:endParaRPr lang="es-PE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4639956C-0524-DC71-0562-BA1590789FB7}"/>
              </a:ext>
            </a:extLst>
          </p:cNvPr>
          <p:cNvCxnSpPr>
            <a:cxnSpLocks/>
          </p:cNvCxnSpPr>
          <p:nvPr/>
        </p:nvCxnSpPr>
        <p:spPr>
          <a:xfrm>
            <a:off x="7670676" y="2889253"/>
            <a:ext cx="79899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B1B4134-7489-AEEF-CBF1-B2B13ABF9B21}"/>
              </a:ext>
            </a:extLst>
          </p:cNvPr>
          <p:cNvSpPr/>
          <p:nvPr/>
        </p:nvSpPr>
        <p:spPr>
          <a:xfrm>
            <a:off x="8632424" y="2368860"/>
            <a:ext cx="3178206" cy="552632"/>
          </a:xfrm>
          <a:prstGeom prst="rect">
            <a:avLst/>
          </a:prstGeom>
          <a:scene3d>
            <a:camera prst="isometricOffAxis1Right"/>
            <a:lightRig rig="threePt" dir="t"/>
          </a:scene3d>
          <a:sp3d>
            <a:bevelT prst="relaxedIns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COHECHO ACTIVO GENÉRICO</a:t>
            </a:r>
          </a:p>
          <a:p>
            <a:pPr algn="ctr"/>
            <a:r>
              <a:rPr lang="es-E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(Art. 397.2° CP)</a:t>
            </a:r>
            <a:endParaRPr lang="es-PE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397D8C60-A1B0-CBFD-2EC5-B7E72F76D5A3}"/>
              </a:ext>
            </a:extLst>
          </p:cNvPr>
          <p:cNvSpPr/>
          <p:nvPr/>
        </p:nvSpPr>
        <p:spPr>
          <a:xfrm>
            <a:off x="4348761" y="3054137"/>
            <a:ext cx="3254776" cy="711109"/>
          </a:xfrm>
          <a:prstGeom prst="rect">
            <a:avLst/>
          </a:prstGeom>
          <a:scene3d>
            <a:camera prst="isometricOffAxis2Left"/>
            <a:lightRig rig="threePt" dir="t"/>
          </a:scene3d>
          <a:sp3d>
            <a:bevelT prst="relaxedIns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COHECHO PASIVO ESPECÍFICO</a:t>
            </a:r>
          </a:p>
          <a:p>
            <a:pPr algn="ctr"/>
            <a:r>
              <a:rPr lang="es-E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(Art. 395 CP)</a:t>
            </a:r>
            <a:endParaRPr lang="es-PE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3D946962-130F-5441-65B3-6C53ABA8C340}"/>
              </a:ext>
            </a:extLst>
          </p:cNvPr>
          <p:cNvCxnSpPr>
            <a:cxnSpLocks/>
          </p:cNvCxnSpPr>
          <p:nvPr/>
        </p:nvCxnSpPr>
        <p:spPr>
          <a:xfrm>
            <a:off x="7670676" y="3668697"/>
            <a:ext cx="79899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ángulo 22">
            <a:extLst>
              <a:ext uri="{FF2B5EF4-FFF2-40B4-BE49-F238E27FC236}">
                <a16:creationId xmlns:a16="http://schemas.microsoft.com/office/drawing/2014/main" id="{490101A1-6C99-A327-38DE-4C5292FFDBB5}"/>
              </a:ext>
            </a:extLst>
          </p:cNvPr>
          <p:cNvSpPr/>
          <p:nvPr/>
        </p:nvSpPr>
        <p:spPr>
          <a:xfrm>
            <a:off x="8642781" y="3171817"/>
            <a:ext cx="3201142" cy="615963"/>
          </a:xfrm>
          <a:prstGeom prst="rect">
            <a:avLst/>
          </a:prstGeom>
          <a:scene3d>
            <a:camera prst="isometricOffAxis1Right"/>
            <a:lightRig rig="threePt" dir="t"/>
          </a:scene3d>
          <a:sp3d>
            <a:bevelT w="152400" h="50800"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COHECHO ACTIVO ESPECÍFICO</a:t>
            </a:r>
          </a:p>
          <a:p>
            <a:pPr algn="ctr"/>
            <a:r>
              <a:rPr lang="es-E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(Art. 398.1° CP)</a:t>
            </a:r>
            <a:endParaRPr lang="es-PE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30056F4-DA61-5D74-A683-05E0E001BE75}"/>
              </a:ext>
            </a:extLst>
          </p:cNvPr>
          <p:cNvSpPr/>
          <p:nvPr/>
        </p:nvSpPr>
        <p:spPr>
          <a:xfrm>
            <a:off x="4323515" y="3956044"/>
            <a:ext cx="3276415" cy="711109"/>
          </a:xfrm>
          <a:prstGeom prst="rect">
            <a:avLst/>
          </a:prstGeom>
          <a:scene3d>
            <a:camera prst="isometricOffAxis2Left"/>
            <a:lightRig rig="threePt" dir="t"/>
          </a:scene3d>
          <a:sp3d>
            <a:bevelT prst="relaxedIns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COHECHO PASIVO PROPIO EN EL EJERCICIO DE LA FUNCIÓN POLICIAL</a:t>
            </a:r>
          </a:p>
          <a:p>
            <a:pPr algn="ctr"/>
            <a:r>
              <a:rPr lang="es-E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(Art. 395-A CP)</a:t>
            </a:r>
            <a:endParaRPr lang="es-PE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B2075B65-46D4-E779-A54F-8295297CB8C1}"/>
              </a:ext>
            </a:extLst>
          </p:cNvPr>
          <p:cNvSpPr/>
          <p:nvPr/>
        </p:nvSpPr>
        <p:spPr>
          <a:xfrm>
            <a:off x="8631313" y="3956044"/>
            <a:ext cx="3201142" cy="703075"/>
          </a:xfrm>
          <a:prstGeom prst="rect">
            <a:avLst/>
          </a:prstGeom>
          <a:scene3d>
            <a:camera prst="isometricOffAxis1Right"/>
            <a:lightRig rig="threePt" dir="t"/>
          </a:scene3d>
          <a:sp3d>
            <a:bevelT prst="relaxedIns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COHECHO ACTIVO EN EL ÁMBITO DE LA FUNCIÓN POLICIAL </a:t>
            </a:r>
          </a:p>
          <a:p>
            <a:pPr algn="ctr"/>
            <a:r>
              <a:rPr lang="es-E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(Art. 398-A.1° CP)</a:t>
            </a:r>
            <a:endParaRPr lang="es-PE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06E8F6F6-A7C5-3311-817C-E8E0969A02CE}"/>
              </a:ext>
            </a:extLst>
          </p:cNvPr>
          <p:cNvCxnSpPr>
            <a:cxnSpLocks/>
          </p:cNvCxnSpPr>
          <p:nvPr/>
        </p:nvCxnSpPr>
        <p:spPr>
          <a:xfrm>
            <a:off x="7670676" y="4594438"/>
            <a:ext cx="79899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ectángulo 26">
            <a:extLst>
              <a:ext uri="{FF2B5EF4-FFF2-40B4-BE49-F238E27FC236}">
                <a16:creationId xmlns:a16="http://schemas.microsoft.com/office/drawing/2014/main" id="{C5B489F6-2358-4778-4427-3F7FB533F73B}"/>
              </a:ext>
            </a:extLst>
          </p:cNvPr>
          <p:cNvSpPr/>
          <p:nvPr/>
        </p:nvSpPr>
        <p:spPr>
          <a:xfrm>
            <a:off x="4342997" y="4974724"/>
            <a:ext cx="3254776" cy="630311"/>
          </a:xfrm>
          <a:prstGeom prst="rect">
            <a:avLst/>
          </a:prstGeom>
          <a:scene3d>
            <a:camera prst="isometricOffAxis2Left"/>
            <a:lightRig rig="threePt" dir="t"/>
          </a:scene3d>
          <a:sp3d>
            <a:bevelT prst="relaxedIns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COHECHO PASIVO IMPROPIO EN EL EJERCICIO DE LA FUNCIÓN POLICIAL</a:t>
            </a:r>
          </a:p>
          <a:p>
            <a:pPr algn="ctr"/>
            <a:r>
              <a:rPr lang="es-E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(Art. 395-B CP)</a:t>
            </a:r>
            <a:endParaRPr lang="es-PE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C07AD4B4-1B71-C002-72E9-DB4BC691ACA9}"/>
              </a:ext>
            </a:extLst>
          </p:cNvPr>
          <p:cNvCxnSpPr>
            <a:cxnSpLocks/>
          </p:cNvCxnSpPr>
          <p:nvPr/>
        </p:nvCxnSpPr>
        <p:spPr>
          <a:xfrm>
            <a:off x="7670676" y="5577190"/>
            <a:ext cx="79899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Rectángulo 28">
            <a:extLst>
              <a:ext uri="{FF2B5EF4-FFF2-40B4-BE49-F238E27FC236}">
                <a16:creationId xmlns:a16="http://schemas.microsoft.com/office/drawing/2014/main" id="{D5E65A6C-86DE-4B22-CBA2-45309775CBF0}"/>
              </a:ext>
            </a:extLst>
          </p:cNvPr>
          <p:cNvSpPr/>
          <p:nvPr/>
        </p:nvSpPr>
        <p:spPr>
          <a:xfrm>
            <a:off x="8620956" y="4970544"/>
            <a:ext cx="3201142" cy="703075"/>
          </a:xfrm>
          <a:prstGeom prst="rect">
            <a:avLst/>
          </a:prstGeom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COHECHO ACTIVO EN EL ÁMBITO DE LA FUNCIÓN POLICIAL </a:t>
            </a:r>
          </a:p>
          <a:p>
            <a:pPr algn="ctr"/>
            <a:r>
              <a:rPr lang="es-E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(Art. 398-A.2° CP)</a:t>
            </a:r>
            <a:endParaRPr lang="es-PE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950EE451-4800-6B15-C799-D67629BC6861}"/>
              </a:ext>
            </a:extLst>
          </p:cNvPr>
          <p:cNvSpPr/>
          <p:nvPr/>
        </p:nvSpPr>
        <p:spPr>
          <a:xfrm>
            <a:off x="4327122" y="5873510"/>
            <a:ext cx="3254776" cy="630311"/>
          </a:xfrm>
          <a:prstGeom prst="rect">
            <a:avLst/>
          </a:prstGeom>
          <a:scene3d>
            <a:camera prst="isometricOffAxis2Left"/>
            <a:lightRig rig="threePt" dir="t"/>
          </a:scene3d>
          <a:sp3d>
            <a:bevelT prst="relaxedIns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CORRUPCIÓN PASIVA DE AUXILIARES JURISDICCIONALES</a:t>
            </a:r>
          </a:p>
          <a:p>
            <a:pPr algn="ctr"/>
            <a:r>
              <a:rPr lang="es-E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(Art. 396 CP)</a:t>
            </a:r>
            <a:endParaRPr lang="es-PE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7EC7A4B9-1DBE-D1F7-08E1-29E5018D5006}"/>
              </a:ext>
            </a:extLst>
          </p:cNvPr>
          <p:cNvCxnSpPr>
            <a:cxnSpLocks/>
          </p:cNvCxnSpPr>
          <p:nvPr/>
        </p:nvCxnSpPr>
        <p:spPr>
          <a:xfrm>
            <a:off x="7670676" y="6403144"/>
            <a:ext cx="79899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ángulo 31">
            <a:extLst>
              <a:ext uri="{FF2B5EF4-FFF2-40B4-BE49-F238E27FC236}">
                <a16:creationId xmlns:a16="http://schemas.microsoft.com/office/drawing/2014/main" id="{0F08E289-B121-B2D2-8D4B-CDE0D82D921B}"/>
              </a:ext>
            </a:extLst>
          </p:cNvPr>
          <p:cNvSpPr/>
          <p:nvPr/>
        </p:nvSpPr>
        <p:spPr>
          <a:xfrm>
            <a:off x="8642781" y="5943610"/>
            <a:ext cx="3201142" cy="552631"/>
          </a:xfrm>
          <a:prstGeom prst="rect">
            <a:avLst/>
          </a:prstGeom>
          <a:scene3d>
            <a:camera prst="isometricOffAxis1Right"/>
            <a:lightRig rig="threePt" dir="t"/>
          </a:scene3d>
          <a:sp3d>
            <a:bevelT prst="relaxedIns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COHECHO ACTIVO ESPECÍFICO</a:t>
            </a:r>
          </a:p>
          <a:p>
            <a:pPr algn="ctr"/>
            <a:r>
              <a:rPr lang="es-E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(Art. 398.2° CP)</a:t>
            </a:r>
            <a:endParaRPr lang="es-PE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65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10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7" grpId="0" animBg="1"/>
      <p:bldP spid="29" grpId="0" animBg="1"/>
      <p:bldP spid="30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A0DEB92-A2B8-552E-48EC-87E2C15EC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803" y="192344"/>
            <a:ext cx="9410330" cy="801264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CÚALES SON LOS DELITOS DE CORRUPCIÓN FUNCIONARIAL </a:t>
            </a:r>
            <a:endParaRPr lang="es-P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0505758-23EF-D721-17AA-E226B72029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1638592"/>
              </p:ext>
            </p:extLst>
          </p:nvPr>
        </p:nvGraphicFramePr>
        <p:xfrm>
          <a:off x="-279521" y="829024"/>
          <a:ext cx="6529708" cy="3286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3953F5CC-A634-EF27-46D8-DB262E3A32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9078300"/>
              </p:ext>
            </p:extLst>
          </p:nvPr>
        </p:nvGraphicFramePr>
        <p:xfrm>
          <a:off x="6968970" y="1064629"/>
          <a:ext cx="4682474" cy="2814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B88177F7-82EC-E7C3-AA85-56E9838382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7938990"/>
              </p:ext>
            </p:extLst>
          </p:nvPr>
        </p:nvGraphicFramePr>
        <p:xfrm>
          <a:off x="2573445" y="4186167"/>
          <a:ext cx="6056728" cy="2546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3" name="Elipse 12">
            <a:extLst>
              <a:ext uri="{FF2B5EF4-FFF2-40B4-BE49-F238E27FC236}">
                <a16:creationId xmlns:a16="http://schemas.microsoft.com/office/drawing/2014/main" id="{D011B011-B96C-F71C-A94C-B4BD9DA1060D}"/>
              </a:ext>
            </a:extLst>
          </p:cNvPr>
          <p:cNvSpPr/>
          <p:nvPr/>
        </p:nvSpPr>
        <p:spPr>
          <a:xfrm>
            <a:off x="488272" y="993608"/>
            <a:ext cx="719091" cy="8012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PE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0435F0BF-C7F7-F3CB-5C28-84808BC54123}"/>
              </a:ext>
            </a:extLst>
          </p:cNvPr>
          <p:cNvSpPr/>
          <p:nvPr/>
        </p:nvSpPr>
        <p:spPr>
          <a:xfrm>
            <a:off x="7623760" y="1171852"/>
            <a:ext cx="801149" cy="7487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P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A2838B52-D651-6E40-E287-B3833106FB6A}"/>
              </a:ext>
            </a:extLst>
          </p:cNvPr>
          <p:cNvSpPr/>
          <p:nvPr/>
        </p:nvSpPr>
        <p:spPr>
          <a:xfrm>
            <a:off x="1579546" y="5010610"/>
            <a:ext cx="801149" cy="8360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P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AB7DC4A-5145-4395-D65B-4FB23DA3979A}"/>
              </a:ext>
            </a:extLst>
          </p:cNvPr>
          <p:cNvSpPr/>
          <p:nvPr/>
        </p:nvSpPr>
        <p:spPr>
          <a:xfrm>
            <a:off x="9010835" y="4856084"/>
            <a:ext cx="2911876" cy="14825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LEYENDA</a:t>
            </a:r>
          </a:p>
          <a:p>
            <a:pPr algn="ctr"/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TIPOS PENALES AUTÓNOMOS</a:t>
            </a:r>
            <a:endParaRPr lang="es-PE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02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05E284-8C79-4989-AE40-98795BA64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3F05E284-8C79-4989-AE40-98795BA64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3F05E284-8C79-4989-AE40-98795BA64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3F05E284-8C79-4989-AE40-98795BA649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768851-D8A8-40CE-8555-39BB329CD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EB768851-D8A8-40CE-8555-39BB329CD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EB768851-D8A8-40CE-8555-39BB329CD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EB768851-D8A8-40CE-8555-39BB329CD8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7F9227-FB82-4ED9-8F5D-FE8C7B92A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A57F9227-FB82-4ED9-8F5D-FE8C7B92A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A57F9227-FB82-4ED9-8F5D-FE8C7B92A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A57F9227-FB82-4ED9-8F5D-FE8C7B92A4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2098AF-C780-4D90-AC33-E14917702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5B2098AF-C780-4D90-AC33-E14917702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5B2098AF-C780-4D90-AC33-E14917702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5B2098AF-C780-4D90-AC33-E149177026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F3D77F-6DBC-4D2F-85F7-79C6B1397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B6F3D77F-6DBC-4D2F-85F7-79C6B1397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B6F3D77F-6DBC-4D2F-85F7-79C6B1397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B6F3D77F-6DBC-4D2F-85F7-79C6B1397F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799147-39EA-41F7-90A4-9928737CB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C7799147-39EA-41F7-90A4-9928737CB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C7799147-39EA-41F7-90A4-9928737CB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C7799147-39EA-41F7-90A4-9928737CB2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23650D-AFE1-4C73-8F05-1B3FBA404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DF23650D-AFE1-4C73-8F05-1B3FBA404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DF23650D-AFE1-4C73-8F05-1B3FBA404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DF23650D-AFE1-4C73-8F05-1B3FBA404E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7E6EB7-1831-40FF-8702-093619423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127E6EB7-1831-40FF-8702-093619423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127E6EB7-1831-40FF-8702-093619423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127E6EB7-1831-40FF-8702-093619423C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2A2B69-871D-4E0C-9F52-72CB7A7EE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702A2B69-871D-4E0C-9F52-72CB7A7EE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702A2B69-871D-4E0C-9F52-72CB7A7EE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702A2B69-871D-4E0C-9F52-72CB7A7EE9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56CA21-1A8B-466C-932A-CBF06A8FCA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0856CA21-1A8B-466C-932A-CBF06A8FCA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0856CA21-1A8B-466C-932A-CBF06A8FCA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0856CA21-1A8B-466C-932A-CBF06A8FCA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1A65E4-7F92-4FA1-BE7E-877164054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C11A65E4-7F92-4FA1-BE7E-877164054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C11A65E4-7F92-4FA1-BE7E-877164054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C11A65E4-7F92-4FA1-BE7E-877164054A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196A65-AEF6-45D5-B758-3CD7273F3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A196A65-AEF6-45D5-B758-3CD7273F3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2A196A65-AEF6-45D5-B758-3CD7273F3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2A196A65-AEF6-45D5-B758-3CD7273F3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5DF137-5D24-4E12-844E-F14214779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C85DF137-5D24-4E12-844E-F14214779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C85DF137-5D24-4E12-844E-F14214779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C85DF137-5D24-4E12-844E-F14214779A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49C598-1764-4159-91F3-8C8F9893A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6849C598-1764-4159-91F3-8C8F9893A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6849C598-1764-4159-91F3-8C8F9893A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6849C598-1764-4159-91F3-8C8F9893AA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5F800E-BDDA-4BBB-9416-50FEE0361B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EF5F800E-BDDA-4BBB-9416-50FEE0361B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EF5F800E-BDDA-4BBB-9416-50FEE0361B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EF5F800E-BDDA-4BBB-9416-50FEE0361B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36BD265-37FC-41A7-BB91-E64D9C0A2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">
                                            <p:graphicEl>
                                              <a:dgm id="{136BD265-37FC-41A7-BB91-E64D9C0A2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">
                                            <p:graphicEl>
                                              <a:dgm id="{136BD265-37FC-41A7-BB91-E64D9C0A2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">
                                            <p:graphicEl>
                                              <a:dgm id="{136BD265-37FC-41A7-BB91-E64D9C0A2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88FFFB5-3264-4C42-9B87-4FDCDFDA3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">
                                            <p:graphicEl>
                                              <a:dgm id="{988FFFB5-3264-4C42-9B87-4FDCDFDA3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">
                                            <p:graphicEl>
                                              <a:dgm id="{988FFFB5-3264-4C42-9B87-4FDCDFDA3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1">
                                            <p:graphicEl>
                                              <a:dgm id="{988FFFB5-3264-4C42-9B87-4FDCDFDA32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FF36130-EEBD-4990-B04D-D367101F6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">
                                            <p:graphicEl>
                                              <a:dgm id="{0FF36130-EEBD-4990-B04D-D367101F6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>
                                            <p:graphicEl>
                                              <a:dgm id="{0FF36130-EEBD-4990-B04D-D367101F6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1">
                                            <p:graphicEl>
                                              <a:dgm id="{0FF36130-EEBD-4990-B04D-D367101F6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ED75FED-AA57-47FD-A489-5662F6641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1">
                                            <p:graphicEl>
                                              <a:dgm id="{2ED75FED-AA57-47FD-A489-5662F6641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1">
                                            <p:graphicEl>
                                              <a:dgm id="{2ED75FED-AA57-47FD-A489-5662F6641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1">
                                            <p:graphicEl>
                                              <a:dgm id="{2ED75FED-AA57-47FD-A489-5662F66410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2F5BA80-B6EC-4DD2-9771-933EA2821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1">
                                            <p:graphicEl>
                                              <a:dgm id="{42F5BA80-B6EC-4DD2-9771-933EA2821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1">
                                            <p:graphicEl>
                                              <a:dgm id="{42F5BA80-B6EC-4DD2-9771-933EA2821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">
                                            <p:graphicEl>
                                              <a:dgm id="{42F5BA80-B6EC-4DD2-9771-933EA28218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47EDF28-F95D-4A17-BA15-763DA26E9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1">
                                            <p:graphicEl>
                                              <a:dgm id="{347EDF28-F95D-4A17-BA15-763DA26E9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1">
                                            <p:graphicEl>
                                              <a:dgm id="{347EDF28-F95D-4A17-BA15-763DA26E9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1">
                                            <p:graphicEl>
                                              <a:dgm id="{347EDF28-F95D-4A17-BA15-763DA26E9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F5E506E-B80E-413D-B279-DC7B5FBFA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1">
                                            <p:graphicEl>
                                              <a:dgm id="{FF5E506E-B80E-413D-B279-DC7B5FBFA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1">
                                            <p:graphicEl>
                                              <a:dgm id="{FF5E506E-B80E-413D-B279-DC7B5FBFA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1">
                                            <p:graphicEl>
                                              <a:dgm id="{FF5E506E-B80E-413D-B279-DC7B5FBFAA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F6B6421-15BE-4966-A3EC-91A2AB55E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1">
                                            <p:graphicEl>
                                              <a:dgm id="{7F6B6421-15BE-4966-A3EC-91A2AB55E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1">
                                            <p:graphicEl>
                                              <a:dgm id="{7F6B6421-15BE-4966-A3EC-91A2AB55E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1">
                                            <p:graphicEl>
                                              <a:dgm id="{7F6B6421-15BE-4966-A3EC-91A2AB55E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4D0ACB4-4C30-4260-BED0-10DF4E814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1">
                                            <p:graphicEl>
                                              <a:dgm id="{94D0ACB4-4C30-4260-BED0-10DF4E814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1">
                                            <p:graphicEl>
                                              <a:dgm id="{94D0ACB4-4C30-4260-BED0-10DF4E814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1">
                                            <p:graphicEl>
                                              <a:dgm id="{94D0ACB4-4C30-4260-BED0-10DF4E8146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36BD265-37FC-41A7-BB91-E64D9C0A2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2">
                                            <p:graphicEl>
                                              <a:dgm id="{136BD265-37FC-41A7-BB91-E64D9C0A2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2">
                                            <p:graphicEl>
                                              <a:dgm id="{136BD265-37FC-41A7-BB91-E64D9C0A2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2">
                                            <p:graphicEl>
                                              <a:dgm id="{136BD265-37FC-41A7-BB91-E64D9C0A2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88FFFB5-3264-4C42-9B87-4FDCDFDA3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2">
                                            <p:graphicEl>
                                              <a:dgm id="{988FFFB5-3264-4C42-9B87-4FDCDFDA3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2">
                                            <p:graphicEl>
                                              <a:dgm id="{988FFFB5-3264-4C42-9B87-4FDCDFDA3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2">
                                            <p:graphicEl>
                                              <a:dgm id="{988FFFB5-3264-4C42-9B87-4FDCDFDA32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FF36130-EEBD-4990-B04D-D367101F6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2">
                                            <p:graphicEl>
                                              <a:dgm id="{0FF36130-EEBD-4990-B04D-D367101F6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2">
                                            <p:graphicEl>
                                              <a:dgm id="{0FF36130-EEBD-4990-B04D-D367101F6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2">
                                            <p:graphicEl>
                                              <a:dgm id="{0FF36130-EEBD-4990-B04D-D367101F6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ED75FED-AA57-47FD-A489-5662F6641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2">
                                            <p:graphicEl>
                                              <a:dgm id="{2ED75FED-AA57-47FD-A489-5662F6641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2">
                                            <p:graphicEl>
                                              <a:dgm id="{2ED75FED-AA57-47FD-A489-5662F6641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2">
                                            <p:graphicEl>
                                              <a:dgm id="{2ED75FED-AA57-47FD-A489-5662F66410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2F5BA80-B6EC-4DD2-9771-933EA2821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2">
                                            <p:graphicEl>
                                              <a:dgm id="{42F5BA80-B6EC-4DD2-9771-933EA2821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2">
                                            <p:graphicEl>
                                              <a:dgm id="{42F5BA80-B6EC-4DD2-9771-933EA2821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>
                                            <p:graphicEl>
                                              <a:dgm id="{42F5BA80-B6EC-4DD2-9771-933EA28218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47EDF28-F95D-4A17-BA15-763DA26E9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2">
                                            <p:graphicEl>
                                              <a:dgm id="{347EDF28-F95D-4A17-BA15-763DA26E9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2">
                                            <p:graphicEl>
                                              <a:dgm id="{347EDF28-F95D-4A17-BA15-763DA26E9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2">
                                            <p:graphicEl>
                                              <a:dgm id="{347EDF28-F95D-4A17-BA15-763DA26E9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F5E506E-B80E-413D-B279-DC7B5FBFA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2">
                                            <p:graphicEl>
                                              <a:dgm id="{FF5E506E-B80E-413D-B279-DC7B5FBFA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2">
                                            <p:graphicEl>
                                              <a:dgm id="{FF5E506E-B80E-413D-B279-DC7B5FBFA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2">
                                            <p:graphicEl>
                                              <a:dgm id="{FF5E506E-B80E-413D-B279-DC7B5FBFAA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2" grpId="0">
        <p:bldSub>
          <a:bldDgm bld="lvlOne"/>
        </p:bldSub>
      </p:bldGraphic>
      <p:bldGraphic spid="11" grpId="0">
        <p:bldSub>
          <a:bldDgm bld="one"/>
        </p:bldSub>
      </p:bldGraphic>
      <p:bldGraphic spid="12" grpId="0">
        <p:bldSub>
          <a:bldDgm bld="one"/>
        </p:bldSub>
      </p:bldGraphic>
      <p:bldP spid="13" grpId="0" animBg="1"/>
      <p:bldP spid="14" grpId="0" animBg="1"/>
      <p:bldP spid="15" grpId="0" animBg="1"/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8CF6AD89-4CFF-E384-174B-362FEC293402}"/>
              </a:ext>
            </a:extLst>
          </p:cNvPr>
          <p:cNvSpPr txBox="1">
            <a:spLocks/>
          </p:cNvSpPr>
          <p:nvPr/>
        </p:nvSpPr>
        <p:spPr>
          <a:xfrm>
            <a:off x="2348917" y="234853"/>
            <a:ext cx="7877263" cy="706180"/>
          </a:xfrm>
          <a:prstGeom prst="rect">
            <a:avLst/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cap="all" spc="12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4000" b="1" dirty="0">
                <a:solidFill>
                  <a:schemeClr val="tx1"/>
                </a:solidFill>
              </a:rPr>
              <a:t>MEDIOS CORRUPTORES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0AA2CC14-15DB-E0E4-4B3D-A82E0D77F013}"/>
              </a:ext>
            </a:extLst>
          </p:cNvPr>
          <p:cNvGraphicFramePr/>
          <p:nvPr/>
        </p:nvGraphicFramePr>
        <p:xfrm>
          <a:off x="640718" y="1375794"/>
          <a:ext cx="10721131" cy="5167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343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B12EFC-F95E-4C9A-B1AF-58EF07982C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36B12EFC-F95E-4C9A-B1AF-58EF07982C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36B12EFC-F95E-4C9A-B1AF-58EF07982C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36B12EFC-F95E-4C9A-B1AF-58EF07982C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5057337-0930-466F-A81D-043B5F7B1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85057337-0930-466F-A81D-043B5F7B1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85057337-0930-466F-A81D-043B5F7B1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85057337-0930-466F-A81D-043B5F7B1A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ADA21D-FFDD-415D-A1C3-9302F25478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A1ADA21D-FFDD-415D-A1C3-9302F25478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A1ADA21D-FFDD-415D-A1C3-9302F25478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A1ADA21D-FFDD-415D-A1C3-9302F25478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61A786-4F52-4C09-B797-ACC9C2A2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8F61A786-4F52-4C09-B797-ACC9C2A2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8F61A786-4F52-4C09-B797-ACC9C2A2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graphicEl>
                                              <a:dgm id="{8F61A786-4F52-4C09-B797-ACC9C2A2E1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8A46019-C3DF-4571-B679-AF333A13E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48A46019-C3DF-4571-B679-AF333A13E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48A46019-C3DF-4571-B679-AF333A13E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graphicEl>
                                              <a:dgm id="{48A46019-C3DF-4571-B679-AF333A13E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1B3A80-14C6-40C9-B19D-4CEF92C7D8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BE1B3A80-14C6-40C9-B19D-4CEF92C7D8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BE1B3A80-14C6-40C9-B19D-4CEF92C7D8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graphicEl>
                                              <a:dgm id="{BE1B3A80-14C6-40C9-B19D-4CEF92C7D8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C68C53-AAF0-49AA-BA2C-8E21B7A24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graphicEl>
                                              <a:dgm id="{82C68C53-AAF0-49AA-BA2C-8E21B7A24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82C68C53-AAF0-49AA-BA2C-8E21B7A24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graphicEl>
                                              <a:dgm id="{82C68C53-AAF0-49AA-BA2C-8E21B7A246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5CC0F4A-E56F-45BD-A5D9-F9627F317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85CC0F4A-E56F-45BD-A5D9-F9627F317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graphicEl>
                                              <a:dgm id="{85CC0F4A-E56F-45BD-A5D9-F9627F317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graphicEl>
                                              <a:dgm id="{85CC0F4A-E56F-45BD-A5D9-F9627F317D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59C1F0-CF24-4BE3-85BC-0BB387E1A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graphicEl>
                                              <a:dgm id="{C159C1F0-CF24-4BE3-85BC-0BB387E1A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C159C1F0-CF24-4BE3-85BC-0BB387E1A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graphicEl>
                                              <a:dgm id="{C159C1F0-CF24-4BE3-85BC-0BB387E1A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4207FF-9912-4960-A8EB-20ED3819E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graphicEl>
                                              <a:dgm id="{704207FF-9912-4960-A8EB-20ED3819E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graphicEl>
                                              <a:dgm id="{704207FF-9912-4960-A8EB-20ED3819E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graphicEl>
                                              <a:dgm id="{704207FF-9912-4960-A8EB-20ED3819EB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0EB0EB-E7CC-4964-BAB3-26A30F5C31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graphicEl>
                                              <a:dgm id="{C50EB0EB-E7CC-4964-BAB3-26A30F5C31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graphicEl>
                                              <a:dgm id="{C50EB0EB-E7CC-4964-BAB3-26A30F5C31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graphicEl>
                                              <a:dgm id="{C50EB0EB-E7CC-4964-BAB3-26A30F5C31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72C696-E496-4C0E-A508-C80378493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graphicEl>
                                              <a:dgm id="{C672C696-E496-4C0E-A508-C80378493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graphicEl>
                                              <a:dgm id="{C672C696-E496-4C0E-A508-C80378493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">
                                            <p:graphicEl>
                                              <a:dgm id="{C672C696-E496-4C0E-A508-C80378493F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9D3EBEF-608A-4982-8360-93E294A80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graphicEl>
                                              <a:dgm id="{29D3EBEF-608A-4982-8360-93E294A80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graphicEl>
                                              <a:dgm id="{29D3EBEF-608A-4982-8360-93E294A80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>
                                            <p:graphicEl>
                                              <a:dgm id="{29D3EBEF-608A-4982-8360-93E294A80D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D9BC6C-BECB-4DDD-BDC6-84E4296C5F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graphicEl>
                                              <a:dgm id="{6ED9BC6C-BECB-4DDD-BDC6-84E4296C5F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graphicEl>
                                              <a:dgm id="{6ED9BC6C-BECB-4DDD-BDC6-84E4296C5F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">
                                            <p:graphicEl>
                                              <a:dgm id="{6ED9BC6C-BECB-4DDD-BDC6-84E4296C5F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BE6D92-20FF-486A-826A-8269B6C81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graphicEl>
                                              <a:dgm id="{96BE6D92-20FF-486A-826A-8269B6C81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graphicEl>
                                              <a:dgm id="{96BE6D92-20FF-486A-826A-8269B6C81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">
                                            <p:graphicEl>
                                              <a:dgm id="{96BE6D92-20FF-486A-826A-8269B6C810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57F5B6-FC9B-4557-9AC9-4AF899D06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graphicEl>
                                              <a:dgm id="{E457F5B6-FC9B-4557-9AC9-4AF899D06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>
                                            <p:graphicEl>
                                              <a:dgm id="{E457F5B6-FC9B-4557-9AC9-4AF899D06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">
                                            <p:graphicEl>
                                              <a:dgm id="{E457F5B6-FC9B-4557-9AC9-4AF899D060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7CB7E25-7C8A-4F59-A762-4D645F07A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">
                                            <p:graphicEl>
                                              <a:dgm id="{E7CB7E25-7C8A-4F59-A762-4D645F07A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">
                                            <p:graphicEl>
                                              <a:dgm id="{E7CB7E25-7C8A-4F59-A762-4D645F07A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">
                                            <p:graphicEl>
                                              <a:dgm id="{E7CB7E25-7C8A-4F59-A762-4D645F07AE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E53561F-2C49-2C90-A926-48879CA44E72}"/>
              </a:ext>
            </a:extLst>
          </p:cNvPr>
          <p:cNvSpPr/>
          <p:nvPr/>
        </p:nvSpPr>
        <p:spPr>
          <a:xfrm>
            <a:off x="1177771" y="142045"/>
            <a:ext cx="9836457" cy="10741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VERBOS RECTORES EN LOS DELITOS DE CORRUPCIÓN FUNCIONARIAL  </a:t>
            </a:r>
            <a:endParaRPr lang="es-PE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778F3FC-04A8-2574-8C8C-60F0EFEB4E61}"/>
              </a:ext>
            </a:extLst>
          </p:cNvPr>
          <p:cNvSpPr/>
          <p:nvPr/>
        </p:nvSpPr>
        <p:spPr>
          <a:xfrm>
            <a:off x="6472918" y="2939437"/>
            <a:ext cx="5450890" cy="2234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sz="3600" dirty="0">
                <a:solidFill>
                  <a:srgbClr val="FF0000"/>
                </a:solidFill>
              </a:rPr>
              <a:t>Solicitar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sz="3600" dirty="0">
                <a:solidFill>
                  <a:srgbClr val="FF0000"/>
                </a:solidFill>
              </a:rPr>
              <a:t>Recibir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sz="3600" dirty="0">
                <a:solidFill>
                  <a:srgbClr val="FF0000"/>
                </a:solidFill>
              </a:rPr>
              <a:t>Ofrecer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sz="3600" dirty="0">
                <a:solidFill>
                  <a:srgbClr val="FF0000"/>
                </a:solidFill>
              </a:rPr>
              <a:t>Dar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sz="3600" dirty="0">
                <a:solidFill>
                  <a:srgbClr val="FF0000"/>
                </a:solidFill>
              </a:rPr>
              <a:t>Prometer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sz="3600" dirty="0">
                <a:solidFill>
                  <a:srgbClr val="FF0000"/>
                </a:solidFill>
              </a:rPr>
              <a:t>Condicionar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sz="3600" dirty="0">
                <a:solidFill>
                  <a:srgbClr val="FF0000"/>
                </a:solidFill>
              </a:rPr>
              <a:t>Etc.  </a:t>
            </a:r>
            <a:endParaRPr lang="es-PE" sz="3600" dirty="0">
              <a:solidFill>
                <a:srgbClr val="FF0000"/>
              </a:solidFill>
            </a:endParaRPr>
          </a:p>
        </p:txBody>
      </p:sp>
      <p:pic>
        <p:nvPicPr>
          <p:cNvPr id="4" name="Picture 2" descr="2. Caracteristicas | DERECHOS DE AUTOR">
            <a:extLst>
              <a:ext uri="{FF2B5EF4-FFF2-40B4-BE49-F238E27FC236}">
                <a16:creationId xmlns:a16="http://schemas.microsoft.com/office/drawing/2014/main" id="{1716D223-BDD4-28CC-7A84-535D47DED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79" y="2939437"/>
            <a:ext cx="1731515" cy="279074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ocadillo nube: nube 4">
            <a:extLst>
              <a:ext uri="{FF2B5EF4-FFF2-40B4-BE49-F238E27FC236}">
                <a16:creationId xmlns:a16="http://schemas.microsoft.com/office/drawing/2014/main" id="{E067A253-4FC5-E5A2-0F1C-AD681D260C21}"/>
              </a:ext>
            </a:extLst>
          </p:cNvPr>
          <p:cNvSpPr/>
          <p:nvPr/>
        </p:nvSpPr>
        <p:spPr>
          <a:xfrm>
            <a:off x="394870" y="1448993"/>
            <a:ext cx="5331227" cy="1074198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E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Cuáles son los verbos rectores en los delitos de corrupción funcionarial? </a:t>
            </a:r>
            <a:endParaRPr lang="es-PE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625E9A68-A196-5F44-445B-DAE671A41CC3}"/>
              </a:ext>
            </a:extLst>
          </p:cNvPr>
          <p:cNvSpPr/>
          <p:nvPr/>
        </p:nvSpPr>
        <p:spPr>
          <a:xfrm>
            <a:off x="3240349" y="4056737"/>
            <a:ext cx="1731515" cy="79899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18199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E53561F-2C49-2C90-A926-48879CA44E72}"/>
              </a:ext>
            </a:extLst>
          </p:cNvPr>
          <p:cNvSpPr/>
          <p:nvPr/>
        </p:nvSpPr>
        <p:spPr>
          <a:xfrm>
            <a:off x="1177771" y="142045"/>
            <a:ext cx="9836457" cy="10741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VERBOS RECTORES EN LOS DELITOS DE CORRUPCIÓN FUNCIONARIAL  </a:t>
            </a:r>
            <a:endParaRPr lang="es-PE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778F3FC-04A8-2574-8C8C-60F0EFEB4E61}"/>
              </a:ext>
            </a:extLst>
          </p:cNvPr>
          <p:cNvSpPr/>
          <p:nvPr/>
        </p:nvSpPr>
        <p:spPr>
          <a:xfrm>
            <a:off x="6472918" y="2939437"/>
            <a:ext cx="5450890" cy="2234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sz="3600" dirty="0">
                <a:solidFill>
                  <a:srgbClr val="FF0000"/>
                </a:solidFill>
              </a:rPr>
              <a:t>Solicitar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sz="3600" dirty="0">
                <a:solidFill>
                  <a:srgbClr val="FF0000"/>
                </a:solidFill>
              </a:rPr>
              <a:t>Recibir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sz="3600" dirty="0">
                <a:solidFill>
                  <a:srgbClr val="FF0000"/>
                </a:solidFill>
              </a:rPr>
              <a:t>Ofrecer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sz="3600" dirty="0">
                <a:solidFill>
                  <a:srgbClr val="FF0000"/>
                </a:solidFill>
              </a:rPr>
              <a:t>Dar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sz="3600" dirty="0">
                <a:solidFill>
                  <a:srgbClr val="FF0000"/>
                </a:solidFill>
              </a:rPr>
              <a:t>Prometer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sz="3600" dirty="0">
                <a:solidFill>
                  <a:srgbClr val="FF0000"/>
                </a:solidFill>
              </a:rPr>
              <a:t>Condicionar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sz="3600" dirty="0">
                <a:solidFill>
                  <a:srgbClr val="FF0000"/>
                </a:solidFill>
              </a:rPr>
              <a:t>Etc.  </a:t>
            </a:r>
            <a:endParaRPr lang="es-PE" sz="3600" dirty="0">
              <a:solidFill>
                <a:srgbClr val="FF0000"/>
              </a:solidFill>
            </a:endParaRPr>
          </a:p>
        </p:txBody>
      </p:sp>
      <p:pic>
        <p:nvPicPr>
          <p:cNvPr id="4" name="Picture 2" descr="2. Caracteristicas | DERECHOS DE AUTOR">
            <a:extLst>
              <a:ext uri="{FF2B5EF4-FFF2-40B4-BE49-F238E27FC236}">
                <a16:creationId xmlns:a16="http://schemas.microsoft.com/office/drawing/2014/main" id="{1716D223-BDD4-28CC-7A84-535D47DED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79" y="2939437"/>
            <a:ext cx="1731515" cy="279074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ocadillo nube: nube 4">
            <a:extLst>
              <a:ext uri="{FF2B5EF4-FFF2-40B4-BE49-F238E27FC236}">
                <a16:creationId xmlns:a16="http://schemas.microsoft.com/office/drawing/2014/main" id="{E067A253-4FC5-E5A2-0F1C-AD681D260C21}"/>
              </a:ext>
            </a:extLst>
          </p:cNvPr>
          <p:cNvSpPr/>
          <p:nvPr/>
        </p:nvSpPr>
        <p:spPr>
          <a:xfrm>
            <a:off x="394870" y="1448993"/>
            <a:ext cx="5331227" cy="1074198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E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Cuáles son los verbos rectores en los delitos de corrupción funcionarial? </a:t>
            </a:r>
            <a:endParaRPr lang="es-PE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625E9A68-A196-5F44-445B-DAE671A41CC3}"/>
              </a:ext>
            </a:extLst>
          </p:cNvPr>
          <p:cNvSpPr/>
          <p:nvPr/>
        </p:nvSpPr>
        <p:spPr>
          <a:xfrm>
            <a:off x="3240349" y="4056737"/>
            <a:ext cx="1731515" cy="79899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7198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animBg="1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AC3E83-51C0-A13D-1A27-F1231B891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012" y="2486889"/>
            <a:ext cx="10661341" cy="2049600"/>
          </a:xfrm>
        </p:spPr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PROCEDIMIENTO DE PROBANZA DE LAS NORMAS QUE DETERMINAN LA  INTERVENCIÓN DELICTUAL</a:t>
            </a:r>
            <a:endParaRPr lang="es-PE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9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13793" y="137505"/>
            <a:ext cx="10058400" cy="1031290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es-PE" sz="3600" b="1" dirty="0">
                <a:latin typeface="Arial" panose="020B0604020202020204" pitchFamily="34" charset="0"/>
                <a:cs typeface="Arial" panose="020B0604020202020204" pitchFamily="34" charset="0"/>
              </a:rPr>
              <a:t>IDENTIFICACIÓN DEL </a:t>
            </a:r>
            <a:r>
              <a:rPr lang="es-PE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INJUSTO PENAL Y LA NORMA MATERIAL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29893" y="1736693"/>
            <a:ext cx="1103586" cy="7041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ART.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349051" y="1736693"/>
            <a:ext cx="1765738" cy="70419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Sujeto activo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242460" y="1784616"/>
            <a:ext cx="2426575" cy="71470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Supuesto de hecho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840783" y="1812551"/>
            <a:ext cx="2963386" cy="81251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Consecuencia jurídica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Igual que 14"/>
          <p:cNvSpPr/>
          <p:nvPr/>
        </p:nvSpPr>
        <p:spPr>
          <a:xfrm>
            <a:off x="1486756" y="1841580"/>
            <a:ext cx="709018" cy="47540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Más 18"/>
          <p:cNvSpPr/>
          <p:nvPr/>
        </p:nvSpPr>
        <p:spPr>
          <a:xfrm>
            <a:off x="4380165" y="1662586"/>
            <a:ext cx="748862" cy="89931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Más 20"/>
          <p:cNvSpPr/>
          <p:nvPr/>
        </p:nvSpPr>
        <p:spPr>
          <a:xfrm>
            <a:off x="7782468" y="1684767"/>
            <a:ext cx="742296" cy="914400"/>
          </a:xfrm>
          <a:prstGeom prst="mathPlus">
            <a:avLst>
              <a:gd name="adj1" fmla="val 178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2" name="Diagrama 11"/>
          <p:cNvGraphicFramePr/>
          <p:nvPr/>
        </p:nvGraphicFramePr>
        <p:xfrm>
          <a:off x="630315" y="3205660"/>
          <a:ext cx="10298097" cy="2822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Flecha abajo 25"/>
          <p:cNvSpPr/>
          <p:nvPr/>
        </p:nvSpPr>
        <p:spPr>
          <a:xfrm>
            <a:off x="6153518" y="2625068"/>
            <a:ext cx="378949" cy="490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3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B71A65C-F141-424F-9910-7170B74DE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>
                                            <p:graphicEl>
                                              <a:dgm id="{0B71A65C-F141-424F-9910-7170B74DE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>
                                            <p:graphicEl>
                                              <a:dgm id="{0B71A65C-F141-424F-9910-7170B74DE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>
                                            <p:graphicEl>
                                              <a:dgm id="{0B71A65C-F141-424F-9910-7170B74DE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789DEA8-E899-4CA7-885F-D922D69DC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>
                                            <p:graphicEl>
                                              <a:dgm id="{A789DEA8-E899-4CA7-885F-D922D69DC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>
                                            <p:graphicEl>
                                              <a:dgm id="{A789DEA8-E899-4CA7-885F-D922D69DC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>
                                            <p:graphicEl>
                                              <a:dgm id="{A789DEA8-E899-4CA7-885F-D922D69DC4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34CF48A-433A-4666-A486-5581D42B8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>
                                            <p:graphicEl>
                                              <a:dgm id="{734CF48A-433A-4666-A486-5581D42B8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>
                                            <p:graphicEl>
                                              <a:dgm id="{734CF48A-433A-4666-A486-5581D42B8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>
                                            <p:graphicEl>
                                              <a:dgm id="{734CF48A-433A-4666-A486-5581D42B84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0319947-4DB5-416B-A57D-36589473C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>
                                            <p:graphicEl>
                                              <a:dgm id="{10319947-4DB5-416B-A57D-36589473C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>
                                            <p:graphicEl>
                                              <a:dgm id="{10319947-4DB5-416B-A57D-36589473C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>
                                            <p:graphicEl>
                                              <a:dgm id="{10319947-4DB5-416B-A57D-36589473C1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9EC2509-847F-4A60-BF59-3F687879D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>
                                            <p:graphicEl>
                                              <a:dgm id="{59EC2509-847F-4A60-BF59-3F687879D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>
                                            <p:graphicEl>
                                              <a:dgm id="{59EC2509-847F-4A60-BF59-3F687879D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">
                                            <p:graphicEl>
                                              <a:dgm id="{59EC2509-847F-4A60-BF59-3F687879D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4517DD1-9188-4F74-B3DB-22B974056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">
                                            <p:graphicEl>
                                              <a:dgm id="{74517DD1-9188-4F74-B3DB-22B974056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">
                                            <p:graphicEl>
                                              <a:dgm id="{74517DD1-9188-4F74-B3DB-22B974056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">
                                            <p:graphicEl>
                                              <a:dgm id="{74517DD1-9188-4F74-B3DB-22B9740561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2260C0C-ED20-421B-9564-A3D7C863B4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>
                                            <p:graphicEl>
                                              <a:dgm id="{52260C0C-ED20-421B-9564-A3D7C863B4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>
                                            <p:graphicEl>
                                              <a:dgm id="{52260C0C-ED20-421B-9564-A3D7C863B4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>
                                            <p:graphicEl>
                                              <a:dgm id="{52260C0C-ED20-421B-9564-A3D7C863B4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C7BA0A5-F716-45C4-9A11-73605CB80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">
                                            <p:graphicEl>
                                              <a:dgm id="{3C7BA0A5-F716-45C4-9A11-73605CB80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>
                                            <p:graphicEl>
                                              <a:dgm id="{3C7BA0A5-F716-45C4-9A11-73605CB80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">
                                            <p:graphicEl>
                                              <a:dgm id="{3C7BA0A5-F716-45C4-9A11-73605CB80F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8A496C9-4731-44D8-A0A1-38C5A88FB5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">
                                            <p:graphicEl>
                                              <a:dgm id="{E8A496C9-4731-44D8-A0A1-38C5A88FB5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">
                                            <p:graphicEl>
                                              <a:dgm id="{E8A496C9-4731-44D8-A0A1-38C5A88FB5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">
                                            <p:graphicEl>
                                              <a:dgm id="{E8A496C9-4731-44D8-A0A1-38C5A88FB5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858075F-ABCD-4814-BAF2-61056DE21E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2">
                                            <p:graphicEl>
                                              <a:dgm id="{0858075F-ABCD-4814-BAF2-61056DE21E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2">
                                            <p:graphicEl>
                                              <a:dgm id="{0858075F-ABCD-4814-BAF2-61056DE21E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2">
                                            <p:graphicEl>
                                              <a:dgm id="{0858075F-ABCD-4814-BAF2-61056DE21E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8B49D13-499B-4664-9C1F-159D4E742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2">
                                            <p:graphicEl>
                                              <a:dgm id="{48B49D13-499B-4664-9C1F-159D4E742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2">
                                            <p:graphicEl>
                                              <a:dgm id="{48B49D13-499B-4664-9C1F-159D4E742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">
                                            <p:graphicEl>
                                              <a:dgm id="{48B49D13-499B-4664-9C1F-159D4E7424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0BF8BCB-2EC0-4F54-BA77-3E6A5CBE46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2">
                                            <p:graphicEl>
                                              <a:dgm id="{10BF8BCB-2EC0-4F54-BA77-3E6A5CBE46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2">
                                            <p:graphicEl>
                                              <a:dgm id="{10BF8BCB-2EC0-4F54-BA77-3E6A5CBE46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2">
                                            <p:graphicEl>
                                              <a:dgm id="{10BF8BCB-2EC0-4F54-BA77-3E6A5CBE46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5115D8E-73DB-45F1-B66B-BCE20B7EB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2">
                                            <p:graphicEl>
                                              <a:dgm id="{E5115D8E-73DB-45F1-B66B-BCE20B7EB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2">
                                            <p:graphicEl>
                                              <a:dgm id="{E5115D8E-73DB-45F1-B66B-BCE20B7EB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">
                                            <p:graphicEl>
                                              <a:dgm id="{E5115D8E-73DB-45F1-B66B-BCE20B7EBD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15E765E-A72B-491B-A617-CD518390C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2">
                                            <p:graphicEl>
                                              <a:dgm id="{315E765E-A72B-491B-A617-CD518390C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2">
                                            <p:graphicEl>
                                              <a:dgm id="{315E765E-A72B-491B-A617-CD518390C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2">
                                            <p:graphicEl>
                                              <a:dgm id="{315E765E-A72B-491B-A617-CD518390CD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7370319-2782-4398-8B32-9AFDB2AB0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2">
                                            <p:graphicEl>
                                              <a:dgm id="{D7370319-2782-4398-8B32-9AFDB2AB0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2">
                                            <p:graphicEl>
                                              <a:dgm id="{D7370319-2782-4398-8B32-9AFDB2AB0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2">
                                            <p:graphicEl>
                                              <a:dgm id="{D7370319-2782-4398-8B32-9AFDB2AB0E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9" grpId="0" animBg="1"/>
      <p:bldP spid="11" grpId="0" animBg="1"/>
      <p:bldP spid="15" grpId="0" animBg="1"/>
      <p:bldP spid="19" grpId="0" animBg="1"/>
      <p:bldP spid="21" grpId="0" animBg="1"/>
      <p:bldGraphic spid="12" grpId="0">
        <p:bldSub>
          <a:bldDgm bld="lvlOne"/>
        </p:bldSub>
      </p:bldGraphic>
      <p:bldP spid="2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592722-D353-417E-73AE-2CB9780155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729"/>
            <a:ext cx="9144000" cy="1013857"/>
          </a:xfrm>
        </p:spPr>
        <p:txBody>
          <a:bodyPr>
            <a:noAutofit/>
          </a:bodyPr>
          <a:lstStyle/>
          <a:p>
            <a:r>
              <a:rPr lang="es-E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LA ACTIVIDAD PROBATORIA EN LOS DELITOS CONTRA LA ADMINISTRACIÓN PÚBLICA</a:t>
            </a:r>
            <a:endParaRPr lang="es-P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2. Caracteristicas | DERECHOS DE AUTOR">
            <a:extLst>
              <a:ext uri="{FF2B5EF4-FFF2-40B4-BE49-F238E27FC236}">
                <a16:creationId xmlns:a16="http://schemas.microsoft.com/office/drawing/2014/main" id="{85A13664-4BBA-20BB-837F-9D7B5008E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29" y="2469635"/>
            <a:ext cx="1731515" cy="279074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ocadillo nube: nube 6">
            <a:extLst>
              <a:ext uri="{FF2B5EF4-FFF2-40B4-BE49-F238E27FC236}">
                <a16:creationId xmlns:a16="http://schemas.microsoft.com/office/drawing/2014/main" id="{79DDD365-C8A1-43A5-3274-23C4124AF420}"/>
              </a:ext>
            </a:extLst>
          </p:cNvPr>
          <p:cNvSpPr/>
          <p:nvPr/>
        </p:nvSpPr>
        <p:spPr>
          <a:xfrm>
            <a:off x="239697" y="1118586"/>
            <a:ext cx="5370990" cy="1194047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CUÁLES SON LAS REGLAS PARA PROBAR EL SUPUESTO DE HECHO DELICTIVO?</a:t>
            </a:r>
            <a:endParaRPr lang="es-PE" sz="1600" b="1" dirty="0">
              <a:solidFill>
                <a:srgbClr val="0070C0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B8B34A2-7892-D2C0-0422-AD78A820B9B9}"/>
              </a:ext>
            </a:extLst>
          </p:cNvPr>
          <p:cNvSpPr/>
          <p:nvPr/>
        </p:nvSpPr>
        <p:spPr>
          <a:xfrm>
            <a:off x="2323037" y="3404586"/>
            <a:ext cx="1920540" cy="5681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Elementos descriptivos </a:t>
            </a:r>
            <a:endParaRPr lang="es-PE" dirty="0"/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3B458E19-7E38-8795-CEF8-B36F6E1124B9}"/>
              </a:ext>
            </a:extLst>
          </p:cNvPr>
          <p:cNvCxnSpPr>
            <a:cxnSpLocks/>
          </p:cNvCxnSpPr>
          <p:nvPr/>
        </p:nvCxnSpPr>
        <p:spPr>
          <a:xfrm>
            <a:off x="4347098" y="3669274"/>
            <a:ext cx="3136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1100A84-443E-5B38-3C3D-303C69AF9076}"/>
              </a:ext>
            </a:extLst>
          </p:cNvPr>
          <p:cNvSpPr/>
          <p:nvPr/>
        </p:nvSpPr>
        <p:spPr>
          <a:xfrm>
            <a:off x="4790955" y="3405984"/>
            <a:ext cx="1988602" cy="5681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Norma de prohibición</a:t>
            </a:r>
            <a:endParaRPr lang="es-PE" dirty="0"/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80FECA28-9BEF-BF6F-5B3A-06D0F4D54C67}"/>
              </a:ext>
            </a:extLst>
          </p:cNvPr>
          <p:cNvCxnSpPr>
            <a:cxnSpLocks/>
          </p:cNvCxnSpPr>
          <p:nvPr/>
        </p:nvCxnSpPr>
        <p:spPr>
          <a:xfrm>
            <a:off x="6906833" y="3690068"/>
            <a:ext cx="3255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6E283AE-E190-4132-649B-462D0275BD6D}"/>
              </a:ext>
            </a:extLst>
          </p:cNvPr>
          <p:cNvSpPr/>
          <p:nvPr/>
        </p:nvSpPr>
        <p:spPr>
          <a:xfrm>
            <a:off x="9620007" y="3455055"/>
            <a:ext cx="2479836" cy="568169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Juicios de percepción sensorial</a:t>
            </a:r>
            <a:endParaRPr lang="es-PE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84AF87B-0F00-6302-6AAF-38936FADC4FE}"/>
              </a:ext>
            </a:extLst>
          </p:cNvPr>
          <p:cNvSpPr/>
          <p:nvPr/>
        </p:nvSpPr>
        <p:spPr>
          <a:xfrm>
            <a:off x="7326935" y="3404586"/>
            <a:ext cx="1671971" cy="614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Delitos de dominio</a:t>
            </a:r>
            <a:endParaRPr lang="es-PE" dirty="0"/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E133493D-C932-71A9-2CD8-642C30B2AB05}"/>
              </a:ext>
            </a:extLst>
          </p:cNvPr>
          <p:cNvCxnSpPr>
            <a:cxnSpLocks/>
          </p:cNvCxnSpPr>
          <p:nvPr/>
        </p:nvCxnSpPr>
        <p:spPr>
          <a:xfrm>
            <a:off x="9099593" y="3669274"/>
            <a:ext cx="3255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FBB5D10-65EE-7866-A21A-906FA63EB8C0}"/>
              </a:ext>
            </a:extLst>
          </p:cNvPr>
          <p:cNvSpPr/>
          <p:nvPr/>
        </p:nvSpPr>
        <p:spPr>
          <a:xfrm>
            <a:off x="2195744" y="5680136"/>
            <a:ext cx="1920540" cy="5681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Elementos normativos</a:t>
            </a:r>
            <a:endParaRPr lang="es-PE" dirty="0"/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ABE719F0-8C95-CEAB-6C94-DCC6C6636CBF}"/>
              </a:ext>
            </a:extLst>
          </p:cNvPr>
          <p:cNvCxnSpPr>
            <a:cxnSpLocks/>
          </p:cNvCxnSpPr>
          <p:nvPr/>
        </p:nvCxnSpPr>
        <p:spPr>
          <a:xfrm>
            <a:off x="4243577" y="5989207"/>
            <a:ext cx="3136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ángulo 23">
            <a:extLst>
              <a:ext uri="{FF2B5EF4-FFF2-40B4-BE49-F238E27FC236}">
                <a16:creationId xmlns:a16="http://schemas.microsoft.com/office/drawing/2014/main" id="{60D565C6-02EA-11B1-6C71-021DCFCCE57B}"/>
              </a:ext>
            </a:extLst>
          </p:cNvPr>
          <p:cNvSpPr/>
          <p:nvPr/>
        </p:nvSpPr>
        <p:spPr>
          <a:xfrm>
            <a:off x="4684548" y="5659013"/>
            <a:ext cx="1988602" cy="5681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Norma de mandato</a:t>
            </a:r>
            <a:endParaRPr lang="es-PE" dirty="0"/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E68A0C57-7DAE-952E-64A0-6B30C9C2A1BC}"/>
              </a:ext>
            </a:extLst>
          </p:cNvPr>
          <p:cNvCxnSpPr>
            <a:cxnSpLocks/>
          </p:cNvCxnSpPr>
          <p:nvPr/>
        </p:nvCxnSpPr>
        <p:spPr>
          <a:xfrm>
            <a:off x="6673150" y="5964221"/>
            <a:ext cx="3255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>
            <a:extLst>
              <a:ext uri="{FF2B5EF4-FFF2-40B4-BE49-F238E27FC236}">
                <a16:creationId xmlns:a16="http://schemas.microsoft.com/office/drawing/2014/main" id="{0B905CE3-C4FA-5A52-390D-604413ADE67D}"/>
              </a:ext>
            </a:extLst>
          </p:cNvPr>
          <p:cNvSpPr/>
          <p:nvPr/>
        </p:nvSpPr>
        <p:spPr>
          <a:xfrm>
            <a:off x="7105033" y="5647351"/>
            <a:ext cx="1920540" cy="614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/>
              <a:t>Delitos de infracción de deber</a:t>
            </a:r>
            <a:endParaRPr lang="es-PE" sz="1600" dirty="0"/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0A101FD5-C035-0463-151C-3A11C46410C1}"/>
              </a:ext>
            </a:extLst>
          </p:cNvPr>
          <p:cNvCxnSpPr>
            <a:cxnSpLocks/>
          </p:cNvCxnSpPr>
          <p:nvPr/>
        </p:nvCxnSpPr>
        <p:spPr>
          <a:xfrm>
            <a:off x="9099593" y="5989207"/>
            <a:ext cx="3255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ángulo 27">
            <a:extLst>
              <a:ext uri="{FF2B5EF4-FFF2-40B4-BE49-F238E27FC236}">
                <a16:creationId xmlns:a16="http://schemas.microsoft.com/office/drawing/2014/main" id="{A14DB975-3197-7654-7E48-A297FBC3DCEB}"/>
              </a:ext>
            </a:extLst>
          </p:cNvPr>
          <p:cNvSpPr/>
          <p:nvPr/>
        </p:nvSpPr>
        <p:spPr>
          <a:xfrm>
            <a:off x="9534486" y="5647351"/>
            <a:ext cx="2479836" cy="5681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Juicios de valor</a:t>
            </a:r>
            <a:endParaRPr lang="es-PE" b="1" dirty="0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BD53CCA8-AC81-8631-A002-6907A1B67E0E}"/>
              </a:ext>
            </a:extLst>
          </p:cNvPr>
          <p:cNvSpPr/>
          <p:nvPr/>
        </p:nvSpPr>
        <p:spPr>
          <a:xfrm>
            <a:off x="5153487" y="2290317"/>
            <a:ext cx="914400" cy="614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P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55151CBD-6D17-9317-11F6-C0EC8E766282}"/>
              </a:ext>
            </a:extLst>
          </p:cNvPr>
          <p:cNvSpPr/>
          <p:nvPr/>
        </p:nvSpPr>
        <p:spPr>
          <a:xfrm>
            <a:off x="5221649" y="4646180"/>
            <a:ext cx="914400" cy="614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s-P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160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4" grpId="0" animBg="1"/>
      <p:bldP spid="13" grpId="0" animBg="1"/>
      <p:bldP spid="18" grpId="0" animBg="1"/>
      <p:bldP spid="20" grpId="0" animBg="1"/>
      <p:bldP spid="22" grpId="0" animBg="1"/>
      <p:bldP spid="24" grpId="0" animBg="1"/>
      <p:bldP spid="26" grpId="0" animBg="1"/>
      <p:bldP spid="28" grpId="0" animBg="1"/>
      <p:bldP spid="29" grpId="0" animBg="1"/>
      <p:bldP spid="3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592722-D353-417E-73AE-2CB9780155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729"/>
            <a:ext cx="9144000" cy="1013857"/>
          </a:xfrm>
        </p:spPr>
        <p:txBody>
          <a:bodyPr>
            <a:noAutofit/>
          </a:bodyPr>
          <a:lstStyle/>
          <a:p>
            <a:r>
              <a:rPr lang="es-E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LA ACTIVIDAD PROBATORIA EN LOS DELITOS CONTRA LA ADMINISTRACIÓN PÚBLICA</a:t>
            </a:r>
            <a:endParaRPr lang="es-P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2. Caracteristicas | DERECHOS DE AUTOR">
            <a:extLst>
              <a:ext uri="{FF2B5EF4-FFF2-40B4-BE49-F238E27FC236}">
                <a16:creationId xmlns:a16="http://schemas.microsoft.com/office/drawing/2014/main" id="{85A13664-4BBA-20BB-837F-9D7B5008E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29" y="2469635"/>
            <a:ext cx="1731515" cy="279074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ocadillo nube: nube 6">
            <a:extLst>
              <a:ext uri="{FF2B5EF4-FFF2-40B4-BE49-F238E27FC236}">
                <a16:creationId xmlns:a16="http://schemas.microsoft.com/office/drawing/2014/main" id="{79DDD365-C8A1-43A5-3274-23C4124AF420}"/>
              </a:ext>
            </a:extLst>
          </p:cNvPr>
          <p:cNvSpPr/>
          <p:nvPr/>
        </p:nvSpPr>
        <p:spPr>
          <a:xfrm>
            <a:off x="239697" y="1118586"/>
            <a:ext cx="5370990" cy="1194047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CUÁLES SON LAS REGLAS PARA PROBAR EL SUPUESTO DE HECHO DELICTIVO?</a:t>
            </a:r>
            <a:endParaRPr lang="es-PE" sz="1600" b="1" dirty="0">
              <a:solidFill>
                <a:srgbClr val="0070C0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6E283AE-E190-4132-649B-462D0275BD6D}"/>
              </a:ext>
            </a:extLst>
          </p:cNvPr>
          <p:cNvSpPr/>
          <p:nvPr/>
        </p:nvSpPr>
        <p:spPr>
          <a:xfrm>
            <a:off x="4260558" y="3415267"/>
            <a:ext cx="2479836" cy="1194047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Juicios de percepción sensorial</a:t>
            </a:r>
            <a:endParaRPr lang="es-PE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84AF87B-0F00-6302-6AAF-38936FADC4FE}"/>
              </a:ext>
            </a:extLst>
          </p:cNvPr>
          <p:cNvSpPr/>
          <p:nvPr/>
        </p:nvSpPr>
        <p:spPr>
          <a:xfrm>
            <a:off x="1524000" y="3865007"/>
            <a:ext cx="2169807" cy="614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Delitos de dominio</a:t>
            </a:r>
            <a:endParaRPr lang="es-PE" b="1" dirty="0"/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E133493D-C932-71A9-2CD8-642C30B2AB05}"/>
              </a:ext>
            </a:extLst>
          </p:cNvPr>
          <p:cNvCxnSpPr>
            <a:cxnSpLocks/>
          </p:cNvCxnSpPr>
          <p:nvPr/>
        </p:nvCxnSpPr>
        <p:spPr>
          <a:xfrm>
            <a:off x="3814425" y="4130118"/>
            <a:ext cx="3255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ipse 28">
            <a:extLst>
              <a:ext uri="{FF2B5EF4-FFF2-40B4-BE49-F238E27FC236}">
                <a16:creationId xmlns:a16="http://schemas.microsoft.com/office/drawing/2014/main" id="{BD53CCA8-AC81-8631-A002-6907A1B67E0E}"/>
              </a:ext>
            </a:extLst>
          </p:cNvPr>
          <p:cNvSpPr/>
          <p:nvPr/>
        </p:nvSpPr>
        <p:spPr>
          <a:xfrm>
            <a:off x="5153487" y="2290317"/>
            <a:ext cx="914400" cy="614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P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brir llave 2">
            <a:extLst>
              <a:ext uri="{FF2B5EF4-FFF2-40B4-BE49-F238E27FC236}">
                <a16:creationId xmlns:a16="http://schemas.microsoft.com/office/drawing/2014/main" id="{4EADC858-99FF-4E40-A229-4940D2F08BD8}"/>
              </a:ext>
            </a:extLst>
          </p:cNvPr>
          <p:cNvSpPr/>
          <p:nvPr/>
        </p:nvSpPr>
        <p:spPr>
          <a:xfrm>
            <a:off x="6807583" y="1917578"/>
            <a:ext cx="515745" cy="387555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730B0F2-E8F8-A171-95C0-0B90BDF7417F}"/>
              </a:ext>
            </a:extLst>
          </p:cNvPr>
          <p:cNvSpPr/>
          <p:nvPr/>
        </p:nvSpPr>
        <p:spPr>
          <a:xfrm>
            <a:off x="7189355" y="2469635"/>
            <a:ext cx="1836218" cy="4527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/>
              <a:t>órganos de prueba no técnicos  </a:t>
            </a:r>
            <a:endParaRPr lang="es-PE" sz="1400" b="1" dirty="0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CA449663-BCFD-18D7-3788-5DBCE9158E5A}"/>
              </a:ext>
            </a:extLst>
          </p:cNvPr>
          <p:cNvCxnSpPr>
            <a:cxnSpLocks/>
          </p:cNvCxnSpPr>
          <p:nvPr/>
        </p:nvCxnSpPr>
        <p:spPr>
          <a:xfrm>
            <a:off x="9099593" y="2707690"/>
            <a:ext cx="43489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44DC5B8-2612-8A49-017C-BC468499BE46}"/>
              </a:ext>
            </a:extLst>
          </p:cNvPr>
          <p:cNvSpPr/>
          <p:nvPr/>
        </p:nvSpPr>
        <p:spPr>
          <a:xfrm>
            <a:off x="9608507" y="2268122"/>
            <a:ext cx="2248948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s-ES" dirty="0"/>
              <a:t>Testigos directos</a:t>
            </a:r>
          </a:p>
          <a:p>
            <a:pPr marL="285750" indent="-285750" algn="just">
              <a:buFontTx/>
              <a:buChar char="-"/>
            </a:pPr>
            <a:r>
              <a:rPr lang="es-ES" dirty="0"/>
              <a:t>Testigos indirectos</a:t>
            </a:r>
          </a:p>
          <a:p>
            <a:pPr algn="ctr"/>
            <a:r>
              <a:rPr lang="es-ES" dirty="0"/>
              <a:t> </a:t>
            </a:r>
            <a:r>
              <a:rPr lang="es-ES" b="1" dirty="0">
                <a:solidFill>
                  <a:srgbClr val="FF0000"/>
                </a:solidFill>
              </a:rPr>
              <a:t>( Art. 166°. 1 y 2 CPP)</a:t>
            </a:r>
            <a:endParaRPr lang="es-PE" b="1" dirty="0">
              <a:solidFill>
                <a:srgbClr val="FF0000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78DA15D8-DEB8-09AB-D24D-6926BCA1A4ED}"/>
              </a:ext>
            </a:extLst>
          </p:cNvPr>
          <p:cNvSpPr/>
          <p:nvPr/>
        </p:nvSpPr>
        <p:spPr>
          <a:xfrm>
            <a:off x="7263375" y="4662988"/>
            <a:ext cx="1836218" cy="5973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/>
              <a:t>Prueba material </a:t>
            </a:r>
          </a:p>
          <a:p>
            <a:pPr algn="ctr"/>
            <a:r>
              <a:rPr lang="es-ES" sz="1400" b="1" dirty="0">
                <a:solidFill>
                  <a:srgbClr val="FF0000"/>
                </a:solidFill>
              </a:rPr>
              <a:t>( Art. 382 CP)</a:t>
            </a:r>
            <a:endParaRPr lang="es-PE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48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8" grpId="0" animBg="1"/>
      <p:bldP spid="20" grpId="0" animBg="1"/>
      <p:bldP spid="29" grpId="0" animBg="1"/>
      <p:bldP spid="3" grpId="0" animBg="1"/>
      <p:bldP spid="5" grpId="0" animBg="1"/>
      <p:bldP spid="14" grpId="0" animBg="1"/>
      <p:bldP spid="1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592722-D353-417E-73AE-2CB9780155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729"/>
            <a:ext cx="9144000" cy="1013857"/>
          </a:xfrm>
        </p:spPr>
        <p:txBody>
          <a:bodyPr>
            <a:noAutofit/>
          </a:bodyPr>
          <a:lstStyle/>
          <a:p>
            <a:r>
              <a:rPr lang="es-E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LA ACTIVIDAD PROBATORIA EN LOS DELITOS CONTRA LA ADMINISTRACIÓN PÚBLICA</a:t>
            </a:r>
            <a:endParaRPr lang="es-P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2. Caracteristicas | DERECHOS DE AUTOR">
            <a:extLst>
              <a:ext uri="{FF2B5EF4-FFF2-40B4-BE49-F238E27FC236}">
                <a16:creationId xmlns:a16="http://schemas.microsoft.com/office/drawing/2014/main" id="{85A13664-4BBA-20BB-837F-9D7B5008E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29" y="2469635"/>
            <a:ext cx="1731515" cy="279074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ocadillo nube: nube 6">
            <a:extLst>
              <a:ext uri="{FF2B5EF4-FFF2-40B4-BE49-F238E27FC236}">
                <a16:creationId xmlns:a16="http://schemas.microsoft.com/office/drawing/2014/main" id="{79DDD365-C8A1-43A5-3274-23C4124AF420}"/>
              </a:ext>
            </a:extLst>
          </p:cNvPr>
          <p:cNvSpPr/>
          <p:nvPr/>
        </p:nvSpPr>
        <p:spPr>
          <a:xfrm>
            <a:off x="239697" y="1118586"/>
            <a:ext cx="5370990" cy="1194047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CUÁLES SON LAS REGLAS PARA PROBAR EL SUPUESTO DE HECHO DELICTIVO?</a:t>
            </a:r>
            <a:endParaRPr lang="es-PE" sz="1600" b="1" dirty="0">
              <a:solidFill>
                <a:srgbClr val="0070C0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6E283AE-E190-4132-649B-462D0275BD6D}"/>
              </a:ext>
            </a:extLst>
          </p:cNvPr>
          <p:cNvSpPr/>
          <p:nvPr/>
        </p:nvSpPr>
        <p:spPr>
          <a:xfrm>
            <a:off x="4030231" y="3570505"/>
            <a:ext cx="2479836" cy="1194047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JUICIOS DE VALOR</a:t>
            </a:r>
            <a:endParaRPr lang="es-PE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84AF87B-0F00-6302-6AAF-38936FADC4FE}"/>
              </a:ext>
            </a:extLst>
          </p:cNvPr>
          <p:cNvSpPr/>
          <p:nvPr/>
        </p:nvSpPr>
        <p:spPr>
          <a:xfrm>
            <a:off x="1410504" y="3768265"/>
            <a:ext cx="2069193" cy="614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Delitos de infracción de deber</a:t>
            </a:r>
            <a:endParaRPr lang="es-PE" b="1" dirty="0"/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E133493D-C932-71A9-2CD8-642C30B2AB05}"/>
              </a:ext>
            </a:extLst>
          </p:cNvPr>
          <p:cNvCxnSpPr>
            <a:cxnSpLocks/>
          </p:cNvCxnSpPr>
          <p:nvPr/>
        </p:nvCxnSpPr>
        <p:spPr>
          <a:xfrm>
            <a:off x="3565851" y="4012290"/>
            <a:ext cx="3255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ipse 28">
            <a:extLst>
              <a:ext uri="{FF2B5EF4-FFF2-40B4-BE49-F238E27FC236}">
                <a16:creationId xmlns:a16="http://schemas.microsoft.com/office/drawing/2014/main" id="{BD53CCA8-AC81-8631-A002-6907A1B67E0E}"/>
              </a:ext>
            </a:extLst>
          </p:cNvPr>
          <p:cNvSpPr/>
          <p:nvPr/>
        </p:nvSpPr>
        <p:spPr>
          <a:xfrm>
            <a:off x="5153487" y="2290317"/>
            <a:ext cx="914400" cy="614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s-P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brir llave 2">
            <a:extLst>
              <a:ext uri="{FF2B5EF4-FFF2-40B4-BE49-F238E27FC236}">
                <a16:creationId xmlns:a16="http://schemas.microsoft.com/office/drawing/2014/main" id="{4EADC858-99FF-4E40-A229-4940D2F08BD8}"/>
              </a:ext>
            </a:extLst>
          </p:cNvPr>
          <p:cNvSpPr/>
          <p:nvPr/>
        </p:nvSpPr>
        <p:spPr>
          <a:xfrm>
            <a:off x="6612372" y="1830860"/>
            <a:ext cx="761065" cy="4922411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730B0F2-E8F8-A171-95C0-0B90BDF7417F}"/>
              </a:ext>
            </a:extLst>
          </p:cNvPr>
          <p:cNvSpPr/>
          <p:nvPr/>
        </p:nvSpPr>
        <p:spPr>
          <a:xfrm>
            <a:off x="7144915" y="2817875"/>
            <a:ext cx="1836218" cy="5973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/>
              <a:t>órganos de prueba técnicos  </a:t>
            </a:r>
            <a:endParaRPr lang="es-PE" sz="1400" b="1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44DC5B8-2612-8A49-017C-BC468499BE46}"/>
              </a:ext>
            </a:extLst>
          </p:cNvPr>
          <p:cNvSpPr/>
          <p:nvPr/>
        </p:nvSpPr>
        <p:spPr>
          <a:xfrm>
            <a:off x="9608502" y="1510664"/>
            <a:ext cx="2447369" cy="6363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Perito </a:t>
            </a:r>
          </a:p>
          <a:p>
            <a:pPr algn="ctr"/>
            <a:r>
              <a:rPr lang="es-ES" dirty="0"/>
              <a:t> </a:t>
            </a:r>
            <a:r>
              <a:rPr lang="es-ES" b="1" dirty="0">
                <a:solidFill>
                  <a:srgbClr val="FF0000"/>
                </a:solidFill>
              </a:rPr>
              <a:t>( Art.  172°. 1° CPP)</a:t>
            </a:r>
            <a:endParaRPr lang="es-PE" b="1" dirty="0">
              <a:solidFill>
                <a:srgbClr val="FF0000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78DA15D8-DEB8-09AB-D24D-6926BCA1A4ED}"/>
              </a:ext>
            </a:extLst>
          </p:cNvPr>
          <p:cNvSpPr/>
          <p:nvPr/>
        </p:nvSpPr>
        <p:spPr>
          <a:xfrm>
            <a:off x="7256540" y="5483788"/>
            <a:ext cx="1836218" cy="5973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400" b="1" dirty="0"/>
          </a:p>
          <a:p>
            <a:pPr algn="ctr"/>
            <a:r>
              <a:rPr lang="es-ES" sz="1400" b="1" dirty="0"/>
              <a:t>Prueba tecnica o científica</a:t>
            </a:r>
          </a:p>
          <a:p>
            <a:pPr algn="ctr"/>
            <a:r>
              <a:rPr lang="es-ES" sz="1400" b="1" dirty="0">
                <a:solidFill>
                  <a:srgbClr val="FF0000"/>
                </a:solidFill>
              </a:rPr>
              <a:t> </a:t>
            </a:r>
            <a:endParaRPr lang="es-PE" sz="1400" b="1" dirty="0">
              <a:solidFill>
                <a:srgbClr val="FF0000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32158DA-6755-49AD-E03A-F7F61733D262}"/>
              </a:ext>
            </a:extLst>
          </p:cNvPr>
          <p:cNvSpPr/>
          <p:nvPr/>
        </p:nvSpPr>
        <p:spPr>
          <a:xfrm>
            <a:off x="9608503" y="2462343"/>
            <a:ext cx="2447369" cy="8843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Testigo técnico</a:t>
            </a:r>
          </a:p>
          <a:p>
            <a:pPr algn="ctr"/>
            <a:r>
              <a:rPr lang="es-ES" dirty="0"/>
              <a:t> </a:t>
            </a:r>
            <a:r>
              <a:rPr lang="es-ES" b="1" dirty="0">
                <a:solidFill>
                  <a:srgbClr val="FF0000"/>
                </a:solidFill>
              </a:rPr>
              <a:t>- </a:t>
            </a:r>
            <a:r>
              <a:rPr lang="es-ES" sz="1400" b="1" dirty="0">
                <a:solidFill>
                  <a:srgbClr val="FF0000"/>
                </a:solidFill>
              </a:rPr>
              <a:t>Art.  166°. 3° CPP</a:t>
            </a:r>
          </a:p>
          <a:p>
            <a:pPr algn="ctr"/>
            <a:r>
              <a:rPr lang="es-ES" sz="1400" b="1" dirty="0">
                <a:solidFill>
                  <a:srgbClr val="FF0000"/>
                </a:solidFill>
              </a:rPr>
              <a:t>- Art. 321. 1° y 2° CPP</a:t>
            </a:r>
            <a:endParaRPr lang="es-PE" sz="1400" b="1" dirty="0">
              <a:solidFill>
                <a:srgbClr val="FF0000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62C8A99-04AD-5AFE-18F8-AE1EB4B1DB9B}"/>
              </a:ext>
            </a:extLst>
          </p:cNvPr>
          <p:cNvSpPr/>
          <p:nvPr/>
        </p:nvSpPr>
        <p:spPr>
          <a:xfrm>
            <a:off x="9608503" y="3811921"/>
            <a:ext cx="2447369" cy="6363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Testigo Experto</a:t>
            </a:r>
          </a:p>
          <a:p>
            <a:pPr algn="ctr"/>
            <a:r>
              <a:rPr lang="es-ES" dirty="0"/>
              <a:t> </a:t>
            </a:r>
            <a:r>
              <a:rPr lang="es-ES" b="1" dirty="0">
                <a:solidFill>
                  <a:srgbClr val="FF0000"/>
                </a:solidFill>
              </a:rPr>
              <a:t>( Art.  172°. 3° CPP)</a:t>
            </a:r>
            <a:endParaRPr lang="es-PE" b="1" dirty="0">
              <a:solidFill>
                <a:srgbClr val="FF0000"/>
              </a:solidFill>
            </a:endParaRPr>
          </a:p>
        </p:txBody>
      </p:sp>
      <p:sp>
        <p:nvSpPr>
          <p:cNvPr id="10" name="Abrir llave 9">
            <a:extLst>
              <a:ext uri="{FF2B5EF4-FFF2-40B4-BE49-F238E27FC236}">
                <a16:creationId xmlns:a16="http://schemas.microsoft.com/office/drawing/2014/main" id="{45D10F85-4023-FF99-B32F-F3CFA4053CFE}"/>
              </a:ext>
            </a:extLst>
          </p:cNvPr>
          <p:cNvSpPr/>
          <p:nvPr/>
        </p:nvSpPr>
        <p:spPr>
          <a:xfrm>
            <a:off x="9092758" y="1378896"/>
            <a:ext cx="515744" cy="3324689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21D97C8-454B-A693-C76E-24A01B4C3A96}"/>
              </a:ext>
            </a:extLst>
          </p:cNvPr>
          <p:cNvSpPr/>
          <p:nvPr/>
        </p:nvSpPr>
        <p:spPr>
          <a:xfrm>
            <a:off x="9823504" y="5890089"/>
            <a:ext cx="1836218" cy="5973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/>
              <a:t>Prueba material </a:t>
            </a:r>
          </a:p>
          <a:p>
            <a:pPr algn="ctr"/>
            <a:r>
              <a:rPr lang="es-ES" sz="1400" b="1" dirty="0">
                <a:solidFill>
                  <a:srgbClr val="FF0000"/>
                </a:solidFill>
              </a:rPr>
              <a:t>( Art. 382 CP)</a:t>
            </a:r>
            <a:endParaRPr lang="es-PE" sz="1400" b="1" dirty="0">
              <a:solidFill>
                <a:srgbClr val="FF0000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30E66FA-9A2B-23F6-32F6-D4ACC42E148C}"/>
              </a:ext>
            </a:extLst>
          </p:cNvPr>
          <p:cNvSpPr/>
          <p:nvPr/>
        </p:nvSpPr>
        <p:spPr>
          <a:xfrm>
            <a:off x="9823504" y="4961684"/>
            <a:ext cx="1836218" cy="5973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/>
              <a:t>Prueba documental </a:t>
            </a:r>
          </a:p>
          <a:p>
            <a:pPr algn="ctr"/>
            <a:r>
              <a:rPr lang="es-ES" sz="1400" b="1" dirty="0">
                <a:solidFill>
                  <a:srgbClr val="FF0000"/>
                </a:solidFill>
              </a:rPr>
              <a:t>( Art. 184 CP)</a:t>
            </a:r>
            <a:endParaRPr lang="es-PE" sz="1400" b="1" dirty="0">
              <a:solidFill>
                <a:srgbClr val="FF0000"/>
              </a:solidFill>
            </a:endParaRPr>
          </a:p>
        </p:txBody>
      </p:sp>
      <p:sp>
        <p:nvSpPr>
          <p:cNvPr id="13" name="Abrir llave 12">
            <a:extLst>
              <a:ext uri="{FF2B5EF4-FFF2-40B4-BE49-F238E27FC236}">
                <a16:creationId xmlns:a16="http://schemas.microsoft.com/office/drawing/2014/main" id="{B42D53DF-9A51-D721-F7DB-9CABE9858A72}"/>
              </a:ext>
            </a:extLst>
          </p:cNvPr>
          <p:cNvSpPr/>
          <p:nvPr/>
        </p:nvSpPr>
        <p:spPr>
          <a:xfrm>
            <a:off x="9170633" y="4811697"/>
            <a:ext cx="299641" cy="1941574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1321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8" grpId="0" animBg="1"/>
      <p:bldP spid="20" grpId="0" animBg="1"/>
      <p:bldP spid="29" grpId="0" animBg="1"/>
      <p:bldP spid="3" grpId="0" animBg="1"/>
      <p:bldP spid="5" grpId="0" animBg="1"/>
      <p:bldP spid="14" grpId="0" animBg="1"/>
      <p:bldP spid="15" grpId="0" animBg="1"/>
      <p:bldP spid="4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A0DEB92-A2B8-552E-48EC-87E2C15EC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803" y="192344"/>
            <a:ext cx="9410330" cy="1325563"/>
          </a:xfrm>
        </p:spPr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UBICACIÓN DE LA AUTORIA Y PARTICIPACIÓN </a:t>
            </a:r>
            <a:endParaRPr lang="es-P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2. Caracteristicas | DERECHOS DE AUTOR">
            <a:extLst>
              <a:ext uri="{FF2B5EF4-FFF2-40B4-BE49-F238E27FC236}">
                <a16:creationId xmlns:a16="http://schemas.microsoft.com/office/drawing/2014/main" id="{51964876-31A3-E700-45C6-AAB31961E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46" y="3137879"/>
            <a:ext cx="1731515" cy="279074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ocadillo nube: nube 4">
            <a:extLst>
              <a:ext uri="{FF2B5EF4-FFF2-40B4-BE49-F238E27FC236}">
                <a16:creationId xmlns:a16="http://schemas.microsoft.com/office/drawing/2014/main" id="{0DB85C77-90C0-1047-19AB-8088CF75ECED}"/>
              </a:ext>
            </a:extLst>
          </p:cNvPr>
          <p:cNvSpPr/>
          <p:nvPr/>
        </p:nvSpPr>
        <p:spPr>
          <a:xfrm>
            <a:off x="88778" y="1726250"/>
            <a:ext cx="4678530" cy="1203285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CUÁL ES LA </a:t>
            </a:r>
            <a:r>
              <a:rPr lang="es-E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UBICACIÓN </a:t>
            </a:r>
            <a:r>
              <a:rPr lang="es-E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LOS ELEMENTOS DE AMPLIACIÓN DEL TIPO PENAL </a:t>
            </a:r>
            <a:r>
              <a:rPr lang="es-ES" sz="1600" b="1" dirty="0">
                <a:solidFill>
                  <a:srgbClr val="0070C0"/>
                </a:solidFill>
              </a:rPr>
              <a:t>? </a:t>
            </a:r>
            <a:endParaRPr lang="es-PE" sz="1600" b="1" dirty="0">
              <a:solidFill>
                <a:srgbClr val="0070C0"/>
              </a:solidFill>
            </a:endParaRPr>
          </a:p>
        </p:txBody>
      </p:sp>
      <p:sp>
        <p:nvSpPr>
          <p:cNvPr id="6" name="Flecha: a la derecha con bandas 5">
            <a:extLst>
              <a:ext uri="{FF2B5EF4-FFF2-40B4-BE49-F238E27FC236}">
                <a16:creationId xmlns:a16="http://schemas.microsoft.com/office/drawing/2014/main" id="{A11C733D-8C56-8565-FD4F-E264DD5A426A}"/>
              </a:ext>
            </a:extLst>
          </p:cNvPr>
          <p:cNvSpPr/>
          <p:nvPr/>
        </p:nvSpPr>
        <p:spPr>
          <a:xfrm>
            <a:off x="1961965" y="3693112"/>
            <a:ext cx="2805343" cy="1438640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INTERVENCIÓN DELICTUAL </a:t>
            </a:r>
            <a:endParaRPr lang="es-PE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6EAAF3B-0100-168D-4D2E-951C9D7AD8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6622312"/>
              </p:ext>
            </p:extLst>
          </p:nvPr>
        </p:nvGraphicFramePr>
        <p:xfrm>
          <a:off x="4475098" y="1760561"/>
          <a:ext cx="6453314" cy="2592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1FC9487C-B39E-2399-5D49-A93C2852E6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0325732"/>
              </p:ext>
            </p:extLst>
          </p:nvPr>
        </p:nvGraphicFramePr>
        <p:xfrm>
          <a:off x="5255582" y="4595668"/>
          <a:ext cx="6587230" cy="2262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Elipse 10">
            <a:extLst>
              <a:ext uri="{FF2B5EF4-FFF2-40B4-BE49-F238E27FC236}">
                <a16:creationId xmlns:a16="http://schemas.microsoft.com/office/drawing/2014/main" id="{5A41698E-9F63-D03E-89FB-C3D74D2111C4}"/>
              </a:ext>
            </a:extLst>
          </p:cNvPr>
          <p:cNvSpPr/>
          <p:nvPr/>
        </p:nvSpPr>
        <p:spPr>
          <a:xfrm>
            <a:off x="5104660" y="1651247"/>
            <a:ext cx="843379" cy="74572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P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880CB69B-4D7E-23C7-2AD9-5465E374D240}"/>
              </a:ext>
            </a:extLst>
          </p:cNvPr>
          <p:cNvSpPr/>
          <p:nvPr/>
        </p:nvSpPr>
        <p:spPr>
          <a:xfrm>
            <a:off x="5109098" y="4160389"/>
            <a:ext cx="843379" cy="74572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s-P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285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6B3B16-E031-4A08-A5E4-84A4ED748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1A6B3B16-E031-4A08-A5E4-84A4ED748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1A6B3B16-E031-4A08-A5E4-84A4ED748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1A6B3B16-E031-4A08-A5E4-84A4ED748C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E42653-37B2-4FC5-B4C4-75D099DF4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50E42653-37B2-4FC5-B4C4-75D099DF4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50E42653-37B2-4FC5-B4C4-75D099DF4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50E42653-37B2-4FC5-B4C4-75D099DF4B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AB900C-17F1-4B87-B917-22006A580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A1AB900C-17F1-4B87-B917-22006A580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A1AB900C-17F1-4B87-B917-22006A580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A1AB900C-17F1-4B87-B917-22006A5801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1D8A1D-FA23-418B-81A0-73CADF02B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351D8A1D-FA23-418B-81A0-73CADF02B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351D8A1D-FA23-418B-81A0-73CADF02B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351D8A1D-FA23-418B-81A0-73CADF02BD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885C16-DA5A-4BC5-BFFF-6FF41D839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EE885C16-DA5A-4BC5-BFFF-6FF41D839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EE885C16-DA5A-4BC5-BFFF-6FF41D839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EE885C16-DA5A-4BC5-BFFF-6FF41D839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BC6C31-CC63-4BFA-A386-C99C359D9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64BC6C31-CC63-4BFA-A386-C99C359D9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64BC6C31-CC63-4BFA-A386-C99C359D9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>
                                            <p:graphicEl>
                                              <a:dgm id="{64BC6C31-CC63-4BFA-A386-C99C359D95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3E37E1-C6B6-473D-A78F-9BE8889866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553E37E1-C6B6-473D-A78F-9BE8889866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553E37E1-C6B6-473D-A78F-9BE8889866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553E37E1-C6B6-473D-A78F-9BE8889866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A6B3B16-E031-4A08-A5E4-84A4ED748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>
                                            <p:graphicEl>
                                              <a:dgm id="{1A6B3B16-E031-4A08-A5E4-84A4ED748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">
                                            <p:graphicEl>
                                              <a:dgm id="{1A6B3B16-E031-4A08-A5E4-84A4ED748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>
                                            <p:graphicEl>
                                              <a:dgm id="{1A6B3B16-E031-4A08-A5E4-84A4ED748C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0E42653-37B2-4FC5-B4C4-75D099DF4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">
                                            <p:graphicEl>
                                              <a:dgm id="{50E42653-37B2-4FC5-B4C4-75D099DF4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>
                                            <p:graphicEl>
                                              <a:dgm id="{50E42653-37B2-4FC5-B4C4-75D099DF4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">
                                            <p:graphicEl>
                                              <a:dgm id="{50E42653-37B2-4FC5-B4C4-75D099DF4B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1AB900C-17F1-4B87-B917-22006A580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">
                                            <p:graphicEl>
                                              <a:dgm id="{A1AB900C-17F1-4B87-B917-22006A580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">
                                            <p:graphicEl>
                                              <a:dgm id="{A1AB900C-17F1-4B87-B917-22006A580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">
                                            <p:graphicEl>
                                              <a:dgm id="{A1AB900C-17F1-4B87-B917-22006A5801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51D8A1D-FA23-418B-81A0-73CADF02B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>
                                            <p:graphicEl>
                                              <a:dgm id="{351D8A1D-FA23-418B-81A0-73CADF02B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">
                                            <p:graphicEl>
                                              <a:dgm id="{351D8A1D-FA23-418B-81A0-73CADF02B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">
                                            <p:graphicEl>
                                              <a:dgm id="{351D8A1D-FA23-418B-81A0-73CADF02BD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E885C16-DA5A-4BC5-BFFF-6FF41D839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">
                                            <p:graphicEl>
                                              <a:dgm id="{EE885C16-DA5A-4BC5-BFFF-6FF41D839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">
                                            <p:graphicEl>
                                              <a:dgm id="{EE885C16-DA5A-4BC5-BFFF-6FF41D839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">
                                            <p:graphicEl>
                                              <a:dgm id="{EE885C16-DA5A-4BC5-BFFF-6FF41D839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65BB221-8B9B-4840-858D-25D3AAC51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">
                                            <p:graphicEl>
                                              <a:dgm id="{965BB221-8B9B-4840-858D-25D3AAC51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">
                                            <p:graphicEl>
                                              <a:dgm id="{965BB221-8B9B-4840-858D-25D3AAC51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">
                                            <p:graphicEl>
                                              <a:dgm id="{965BB221-8B9B-4840-858D-25D3AAC51B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702C29D-B7C9-4D5D-A4F3-FA5AC4B0A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">
                                            <p:graphicEl>
                                              <a:dgm id="{0702C29D-B7C9-4D5D-A4F3-FA5AC4B0A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">
                                            <p:graphicEl>
                                              <a:dgm id="{0702C29D-B7C9-4D5D-A4F3-FA5AC4B0A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">
                                            <p:graphicEl>
                                              <a:dgm id="{0702C29D-B7C9-4D5D-A4F3-FA5AC4B0A9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A7257B0-36B3-435B-B860-2EF9304EB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0">
                                            <p:graphicEl>
                                              <a:dgm id="{6A7257B0-36B3-435B-B860-2EF9304EB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">
                                            <p:graphicEl>
                                              <a:dgm id="{6A7257B0-36B3-435B-B860-2EF9304EB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">
                                            <p:graphicEl>
                                              <a:dgm id="{6A7257B0-36B3-435B-B860-2EF9304EB4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E25FDE4-78EB-4C86-9102-F39FC3EBA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">
                                            <p:graphicEl>
                                              <a:dgm id="{EE25FDE4-78EB-4C86-9102-F39FC3EBA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">
                                            <p:graphicEl>
                                              <a:dgm id="{EE25FDE4-78EB-4C86-9102-F39FC3EBA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">
                                            <p:graphicEl>
                                              <a:dgm id="{EE25FDE4-78EB-4C86-9102-F39FC3EBA1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Graphic spid="2" grpId="0">
        <p:bldSub>
          <a:bldDgm bld="one"/>
        </p:bldSub>
      </p:bldGraphic>
      <p:bldGraphic spid="10" grpId="0">
        <p:bldSub>
          <a:bldDgm bld="one"/>
        </p:bldSub>
      </p:bldGraphic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D0D52A-5C8C-1B74-798A-7F54D2E8C3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32482"/>
            <a:ext cx="9144000" cy="1422038"/>
          </a:xfrm>
        </p:spPr>
        <p:txBody>
          <a:bodyPr>
            <a:normAutofit/>
          </a:bodyPr>
          <a:lstStyle/>
          <a:p>
            <a:r>
              <a:rPr lang="es-E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UBICACIÓN DE LA AUTORIA Y PARTICIPACIÓN  </a:t>
            </a:r>
            <a:endParaRPr lang="es-PE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30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A0DEB92-A2B8-552E-48EC-87E2C15EC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835" y="66802"/>
            <a:ext cx="9410330" cy="842655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CRITERIOS DE AUTORIA EN LOS DELITOS TRADICIONALES </a:t>
            </a:r>
            <a:endParaRPr lang="es-P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2. Caracteristicas | DERECHOS DE AUTOR">
            <a:extLst>
              <a:ext uri="{FF2B5EF4-FFF2-40B4-BE49-F238E27FC236}">
                <a16:creationId xmlns:a16="http://schemas.microsoft.com/office/drawing/2014/main" id="{51964876-31A3-E700-45C6-AAB31961E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45" y="2840855"/>
            <a:ext cx="1731515" cy="279074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ocadillo nube: nube 4">
            <a:extLst>
              <a:ext uri="{FF2B5EF4-FFF2-40B4-BE49-F238E27FC236}">
                <a16:creationId xmlns:a16="http://schemas.microsoft.com/office/drawing/2014/main" id="{0DB85C77-90C0-1047-19AB-8088CF75ECED}"/>
              </a:ext>
            </a:extLst>
          </p:cNvPr>
          <p:cNvSpPr/>
          <p:nvPr/>
        </p:nvSpPr>
        <p:spPr>
          <a:xfrm>
            <a:off x="339480" y="1842384"/>
            <a:ext cx="4498849" cy="1250370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CUÁLES SON LOS CRITERIOS DE AUTORIA EN LOS DELITOS TRADICIONALES </a:t>
            </a:r>
            <a:r>
              <a:rPr lang="es-E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s-PE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echa: a la derecha con bandas 5">
            <a:extLst>
              <a:ext uri="{FF2B5EF4-FFF2-40B4-BE49-F238E27FC236}">
                <a16:creationId xmlns:a16="http://schemas.microsoft.com/office/drawing/2014/main" id="{A11C733D-8C56-8565-FD4F-E264DD5A426A}"/>
              </a:ext>
            </a:extLst>
          </p:cNvPr>
          <p:cNvSpPr/>
          <p:nvPr/>
        </p:nvSpPr>
        <p:spPr>
          <a:xfrm>
            <a:off x="1737522" y="4000626"/>
            <a:ext cx="1509205" cy="848068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Marcador de contenido 3">
            <a:extLst>
              <a:ext uri="{FF2B5EF4-FFF2-40B4-BE49-F238E27FC236}">
                <a16:creationId xmlns:a16="http://schemas.microsoft.com/office/drawing/2014/main" id="{6A0F3A88-25A9-32E3-F807-45506E9D4547}"/>
              </a:ext>
            </a:extLst>
          </p:cNvPr>
          <p:cNvGraphicFramePr>
            <a:graphicFrameLocks/>
          </p:cNvGraphicFramePr>
          <p:nvPr/>
        </p:nvGraphicFramePr>
        <p:xfrm>
          <a:off x="4102316" y="1591322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621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F2195E-813D-4EAF-B820-5FB9FA25F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F2195E-813D-4EAF-B820-5FB9FA25FC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F2195E-813D-4EAF-B820-5FB9FA25F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F2195E-813D-4EAF-B820-5FB9FA25F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F2195E-813D-4EAF-B820-5FB9FA25F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F2195E-813D-4EAF-B820-5FB9FA25F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F2195E-813D-4EAF-B820-5FB9FA25F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F2195E-813D-4EAF-B820-5FB9FA25FC7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F2195E-813D-4EAF-B820-5FB9FA25FC7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F2195E-813D-4EAF-B820-5FB9FA25FC7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F2195E-813D-4EAF-B820-5FB9FA25FC7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F2195E-813D-4EAF-B820-5FB9FA25FC7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F2195E-813D-4EAF-B820-5FB9FA25FC7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F2195E-813D-4EAF-B820-5FB9FA25FC7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F2195E-813D-4EAF-B820-5FB9FA25FC7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389417-6789-4689-B296-12D7F1535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389417-6789-4689-B296-12D7F1535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389417-6789-4689-B296-12D7F1535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389417-6789-4689-B296-12D7F1535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389417-6789-4689-B296-12D7F1535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389417-6789-4689-B296-12D7F1535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389417-6789-4689-B296-12D7F1535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389417-6789-4689-B296-12D7F15358A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389417-6789-4689-B296-12D7F15358A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389417-6789-4689-B296-12D7F15358A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389417-6789-4689-B296-12D7F15358A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389417-6789-4689-B296-12D7F15358A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389417-6789-4689-B296-12D7F15358A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389417-6789-4689-B296-12D7F15358A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389417-6789-4689-B296-12D7F15358A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4E7C6B-D175-4EE3-8315-B85297442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4E7C6B-D175-4EE3-8315-B852974427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4E7C6B-D175-4EE3-8315-B85297442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4E7C6B-D175-4EE3-8315-B85297442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4E7C6B-D175-4EE3-8315-B85297442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4E7C6B-D175-4EE3-8315-B85297442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4E7C6B-D175-4EE3-8315-B85297442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4E7C6B-D175-4EE3-8315-B852974427A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4E7C6B-D175-4EE3-8315-B852974427A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4E7C6B-D175-4EE3-8315-B852974427A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4E7C6B-D175-4EE3-8315-B852974427A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4E7C6B-D175-4EE3-8315-B852974427A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4E7C6B-D175-4EE3-8315-B852974427A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4E7C6B-D175-4EE3-8315-B852974427A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4E7C6B-D175-4EE3-8315-B852974427A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E6121C-7E40-40E5-BF2C-0EE67B7D3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E6121C-7E40-40E5-BF2C-0EE67B7D36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E6121C-7E40-40E5-BF2C-0EE67B7D3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E6121C-7E40-40E5-BF2C-0EE67B7D3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E6121C-7E40-40E5-BF2C-0EE67B7D3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E6121C-7E40-40E5-BF2C-0EE67B7D3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E6121C-7E40-40E5-BF2C-0EE67B7D3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E6121C-7E40-40E5-BF2C-0EE67B7D363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E6121C-7E40-40E5-BF2C-0EE67B7D363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E6121C-7E40-40E5-BF2C-0EE67B7D363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E6121C-7E40-40E5-BF2C-0EE67B7D363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E6121C-7E40-40E5-BF2C-0EE67B7D363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E6121C-7E40-40E5-BF2C-0EE67B7D363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E6121C-7E40-40E5-BF2C-0EE67B7D363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E6121C-7E40-40E5-BF2C-0EE67B7D363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4C7A9D-6375-4F25-8DEB-003A15013F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4C7A9D-6375-4F25-8DEB-003A15013F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4C7A9D-6375-4F25-8DEB-003A15013F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4C7A9D-6375-4F25-8DEB-003A15013F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4C7A9D-6375-4F25-8DEB-003A15013F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4C7A9D-6375-4F25-8DEB-003A15013F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4C7A9D-6375-4F25-8DEB-003A15013F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4C7A9D-6375-4F25-8DEB-003A15013F1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4C7A9D-6375-4F25-8DEB-003A15013F1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4C7A9D-6375-4F25-8DEB-003A15013F1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4C7A9D-6375-4F25-8DEB-003A15013F1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4C7A9D-6375-4F25-8DEB-003A15013F1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4C7A9D-6375-4F25-8DEB-003A15013F1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4C7A9D-6375-4F25-8DEB-003A15013F1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4C7A9D-6375-4F25-8DEB-003A15013F1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0BCAA1-E220-4F2D-99D7-9AC557AB9D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0BCAA1-E220-4F2D-99D7-9AC557AB9D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0BCAA1-E220-4F2D-99D7-9AC557AB9D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0BCAA1-E220-4F2D-99D7-9AC557AB9D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0BCAA1-E220-4F2D-99D7-9AC557AB9D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0BCAA1-E220-4F2D-99D7-9AC557AB9D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0BCAA1-E220-4F2D-99D7-9AC557AB9D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0BCAA1-E220-4F2D-99D7-9AC557AB9DE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0BCAA1-E220-4F2D-99D7-9AC557AB9DE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0BCAA1-E220-4F2D-99D7-9AC557AB9DE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0BCAA1-E220-4F2D-99D7-9AC557AB9DE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0BCAA1-E220-4F2D-99D7-9AC557AB9DE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0BCAA1-E220-4F2D-99D7-9AC557AB9DE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0BCAA1-E220-4F2D-99D7-9AC557AB9DE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0BCAA1-E220-4F2D-99D7-9AC557AB9DE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4E5F36-DF1A-456C-A13E-CA63F193C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4E5F36-DF1A-456C-A13E-CA63F193CF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4E5F36-DF1A-456C-A13E-CA63F193C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4E5F36-DF1A-456C-A13E-CA63F193C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4E5F36-DF1A-456C-A13E-CA63F193C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4E5F36-DF1A-456C-A13E-CA63F193C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4E5F36-DF1A-456C-A13E-CA63F193C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4E5F36-DF1A-456C-A13E-CA63F193CF5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4E5F36-DF1A-456C-A13E-CA63F193CF5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4E5F36-DF1A-456C-A13E-CA63F193CF5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4E5F36-DF1A-456C-A13E-CA63F193CF5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4E5F36-DF1A-456C-A13E-CA63F193CF5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4E5F36-DF1A-456C-A13E-CA63F193CF5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4E5F36-DF1A-456C-A13E-CA63F193CF5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4E5F36-DF1A-456C-A13E-CA63F193CF5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6BE3E7-A3B7-45C7-820D-FD3295C75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6BE3E7-A3B7-45C7-820D-FD3295C757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6BE3E7-A3B7-45C7-820D-FD3295C75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6BE3E7-A3B7-45C7-820D-FD3295C75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6BE3E7-A3B7-45C7-820D-FD3295C75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6BE3E7-A3B7-45C7-820D-FD3295C75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6BE3E7-A3B7-45C7-820D-FD3295C75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6BE3E7-A3B7-45C7-820D-FD3295C757D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6BE3E7-A3B7-45C7-820D-FD3295C757D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6BE3E7-A3B7-45C7-820D-FD3295C757D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6BE3E7-A3B7-45C7-820D-FD3295C757D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6BE3E7-A3B7-45C7-820D-FD3295C757D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6BE3E7-A3B7-45C7-820D-FD3295C757D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6BE3E7-A3B7-45C7-820D-FD3295C757D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6BE3E7-A3B7-45C7-820D-FD3295C757D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877E1D-C200-4DAF-977D-43433AA84D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877E1D-C200-4DAF-977D-43433AA84D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877E1D-C200-4DAF-977D-43433AA84D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877E1D-C200-4DAF-977D-43433AA84D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877E1D-C200-4DAF-977D-43433AA84D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877E1D-C200-4DAF-977D-43433AA84D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877E1D-C200-4DAF-977D-43433AA84D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877E1D-C200-4DAF-977D-43433AA84D3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877E1D-C200-4DAF-977D-43433AA84D3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877E1D-C200-4DAF-977D-43433AA84D3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877E1D-C200-4DAF-977D-43433AA84D3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877E1D-C200-4DAF-977D-43433AA84D3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877E1D-C200-4DAF-977D-43433AA84D3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877E1D-C200-4DAF-977D-43433AA84D3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877E1D-C200-4DAF-977D-43433AA84D3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A0DEB92-A2B8-552E-48EC-87E2C15EC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835" y="66802"/>
            <a:ext cx="9410330" cy="842655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CRITERIOS DE PARTICIPACIÓN EN LOS DELITOS TRADICIONALES </a:t>
            </a:r>
            <a:endParaRPr lang="es-P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2. Caracteristicas | DERECHOS DE AUTOR">
            <a:extLst>
              <a:ext uri="{FF2B5EF4-FFF2-40B4-BE49-F238E27FC236}">
                <a16:creationId xmlns:a16="http://schemas.microsoft.com/office/drawing/2014/main" id="{51964876-31A3-E700-45C6-AAB31961E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45" y="2840855"/>
            <a:ext cx="1731515" cy="279074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ocadillo nube: nube 4">
            <a:extLst>
              <a:ext uri="{FF2B5EF4-FFF2-40B4-BE49-F238E27FC236}">
                <a16:creationId xmlns:a16="http://schemas.microsoft.com/office/drawing/2014/main" id="{0DB85C77-90C0-1047-19AB-8088CF75ECED}"/>
              </a:ext>
            </a:extLst>
          </p:cNvPr>
          <p:cNvSpPr/>
          <p:nvPr/>
        </p:nvSpPr>
        <p:spPr>
          <a:xfrm>
            <a:off x="339480" y="1842384"/>
            <a:ext cx="4498849" cy="1250370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CUÁLES SON LOS CRITERIOS DE PARTICIPACIÓN EN LOS DELITOS TRADICIONALES </a:t>
            </a:r>
            <a:r>
              <a:rPr lang="es-E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s-PE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echa: a la derecha con bandas 5">
            <a:extLst>
              <a:ext uri="{FF2B5EF4-FFF2-40B4-BE49-F238E27FC236}">
                <a16:creationId xmlns:a16="http://schemas.microsoft.com/office/drawing/2014/main" id="{A11C733D-8C56-8565-FD4F-E264DD5A426A}"/>
              </a:ext>
            </a:extLst>
          </p:cNvPr>
          <p:cNvSpPr/>
          <p:nvPr/>
        </p:nvSpPr>
        <p:spPr>
          <a:xfrm>
            <a:off x="1737522" y="4000626"/>
            <a:ext cx="1509205" cy="848068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Marcador de contenido 4">
            <a:extLst>
              <a:ext uri="{FF2B5EF4-FFF2-40B4-BE49-F238E27FC236}">
                <a16:creationId xmlns:a16="http://schemas.microsoft.com/office/drawing/2014/main" id="{211B7262-FF30-A9E5-871F-F60D26044B1D}"/>
              </a:ext>
            </a:extLst>
          </p:cNvPr>
          <p:cNvGraphicFramePr>
            <a:graphicFrameLocks/>
          </p:cNvGraphicFramePr>
          <p:nvPr/>
        </p:nvGraphicFramePr>
        <p:xfrm>
          <a:off x="4384920" y="1282072"/>
          <a:ext cx="7467600" cy="5161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6887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10388C2-0A31-4D54-80A5-42E65E7EB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A10388C2-0A31-4D54-80A5-42E65E7EB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A10388C2-0A31-4D54-80A5-42E65E7EB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A10388C2-0A31-4D54-80A5-42E65E7EB3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80F60B7-F8CC-4A5C-BC0C-5F3000BDE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980F60B7-F8CC-4A5C-BC0C-5F3000BDE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980F60B7-F8CC-4A5C-BC0C-5F3000BDE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980F60B7-F8CC-4A5C-BC0C-5F3000BDEB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D813CC-EBE8-482B-B4A4-C8393E97DC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C6D813CC-EBE8-482B-B4A4-C8393E97DC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C6D813CC-EBE8-482B-B4A4-C8393E97DC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C6D813CC-EBE8-482B-B4A4-C8393E97DC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BBE0A1-A1FC-44C5-80D5-DD49DC795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graphicEl>
                                              <a:dgm id="{4CBBE0A1-A1FC-44C5-80D5-DD49DC795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4CBBE0A1-A1FC-44C5-80D5-DD49DC795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4CBBE0A1-A1FC-44C5-80D5-DD49DC7959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3287FC-1D58-48DB-8EF1-CF635E128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353287FC-1D58-48DB-8EF1-CF635E128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353287FC-1D58-48DB-8EF1-CF635E128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353287FC-1D58-48DB-8EF1-CF635E1289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0E1A4A-3E7C-4E89-863C-068788D18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graphicEl>
                                              <a:dgm id="{310E1A4A-3E7C-4E89-863C-068788D18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310E1A4A-3E7C-4E89-863C-068788D18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>
                                            <p:graphicEl>
                                              <a:dgm id="{310E1A4A-3E7C-4E89-863C-068788D185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050EFD-40F8-467D-ADAD-D8CAE3FED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47050EFD-40F8-467D-ADAD-D8CAE3FED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47050EFD-40F8-467D-ADAD-D8CAE3FED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graphicEl>
                                              <a:dgm id="{47050EFD-40F8-467D-ADAD-D8CAE3FED9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Graphic spid="7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A0DEB92-A2B8-552E-48EC-87E2C15EC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835" y="66802"/>
            <a:ext cx="9410330" cy="842655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CRITERIOS DE PARTICIPACIÓN EN LOS DELITOS TRADICIONALES </a:t>
            </a:r>
            <a:endParaRPr lang="es-P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2. Caracteristicas | DERECHOS DE AUTOR">
            <a:extLst>
              <a:ext uri="{FF2B5EF4-FFF2-40B4-BE49-F238E27FC236}">
                <a16:creationId xmlns:a16="http://schemas.microsoft.com/office/drawing/2014/main" id="{51964876-31A3-E700-45C6-AAB31961E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45" y="2840855"/>
            <a:ext cx="1731515" cy="279074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ocadillo nube: nube 4">
            <a:extLst>
              <a:ext uri="{FF2B5EF4-FFF2-40B4-BE49-F238E27FC236}">
                <a16:creationId xmlns:a16="http://schemas.microsoft.com/office/drawing/2014/main" id="{0DB85C77-90C0-1047-19AB-8088CF75ECED}"/>
              </a:ext>
            </a:extLst>
          </p:cNvPr>
          <p:cNvSpPr/>
          <p:nvPr/>
        </p:nvSpPr>
        <p:spPr>
          <a:xfrm>
            <a:off x="339480" y="1842384"/>
            <a:ext cx="4498849" cy="1250370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CUÁLES SON LOS CRITERIOS DE PARTICIPACIÓN EN LOS DELITOS TRADICIONALES </a:t>
            </a:r>
            <a:r>
              <a:rPr lang="es-E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s-PE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echa: a la derecha con bandas 5">
            <a:extLst>
              <a:ext uri="{FF2B5EF4-FFF2-40B4-BE49-F238E27FC236}">
                <a16:creationId xmlns:a16="http://schemas.microsoft.com/office/drawing/2014/main" id="{A11C733D-8C56-8565-FD4F-E264DD5A426A}"/>
              </a:ext>
            </a:extLst>
          </p:cNvPr>
          <p:cNvSpPr/>
          <p:nvPr/>
        </p:nvSpPr>
        <p:spPr>
          <a:xfrm>
            <a:off x="1737522" y="4000626"/>
            <a:ext cx="1509205" cy="848068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Marcador de contenido 5">
            <a:extLst>
              <a:ext uri="{FF2B5EF4-FFF2-40B4-BE49-F238E27FC236}">
                <a16:creationId xmlns:a16="http://schemas.microsoft.com/office/drawing/2014/main" id="{510A9F6F-E709-74EA-F74C-83607DC47095}"/>
              </a:ext>
            </a:extLst>
          </p:cNvPr>
          <p:cNvGraphicFramePr>
            <a:graphicFrameLocks/>
          </p:cNvGraphicFramePr>
          <p:nvPr/>
        </p:nvGraphicFramePr>
        <p:xfrm>
          <a:off x="3959428" y="1563813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300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3087</Words>
  <Application>Microsoft Office PowerPoint</Application>
  <PresentationFormat>Panorámica</PresentationFormat>
  <Paragraphs>478</Paragraphs>
  <Slides>47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55" baseType="lpstr">
      <vt:lpstr>Arial</vt:lpstr>
      <vt:lpstr>Arial Narrow</vt:lpstr>
      <vt:lpstr>Calibri</vt:lpstr>
      <vt:lpstr>Calibri Light</vt:lpstr>
      <vt:lpstr>Times New Roman</vt:lpstr>
      <vt:lpstr>Wingdings</vt:lpstr>
      <vt:lpstr>Wingdings 2</vt:lpstr>
      <vt:lpstr>Tema de Office</vt:lpstr>
      <vt:lpstr>AUTORIA Y PARTICIPACIÓN EN DELITOS DE CORRUPCIÓN FUNCIONARIAL </vt:lpstr>
      <vt:lpstr>DE LA UBICACIÓN DE LOS DELITOS DE CORRUPCIÓN FUNCIONARIAL </vt:lpstr>
      <vt:lpstr>UBICACIÓN DE LOS DELITOS DE CORRUPCIÓN FUNCIONARIAL </vt:lpstr>
      <vt:lpstr>CÚALES SON LOS DELITOS DE CORRUPCIÓN FUNCIONARIAL </vt:lpstr>
      <vt:lpstr>UBICACIÓN DE LA AUTORIA Y PARTICIPACIÓN </vt:lpstr>
      <vt:lpstr>DE LA UBICACIÓN DE LA AUTORIA Y PARTICIPACIÓN  </vt:lpstr>
      <vt:lpstr>CRITERIOS DE AUTORIA EN LOS DELITOS TRADICIONALES </vt:lpstr>
      <vt:lpstr>CRITERIOS DE PARTICIPACIÓN EN LOS DELITOS TRADICIONALES </vt:lpstr>
      <vt:lpstr>CRITERIOS DE PARTICIPACIÓN EN LOS DELITOS TRADICIONALES </vt:lpstr>
      <vt:lpstr>CRITERIOS DE PARTICIPACIÓN EN LOS DELITOS TRADICIONALES </vt:lpstr>
      <vt:lpstr>DEL FUNDAMENTO DE LA TEORIA DEL DOMINIO DEL HECHO </vt:lpstr>
      <vt:lpstr>FUNDAMENTOS  DE LA INTERVENCIÓN DELICTUAL EN LOS DELITOS TRADICIONALES </vt:lpstr>
      <vt:lpstr>FUNDAMENTOS  DE LA INTERVENCIÓN DELICTUAL EN LOS DELITOS TRADICIONALES </vt:lpstr>
      <vt:lpstr>FUNDAMENTOS  DE LA INTERVENCIÓN DELICTUAL EN LOS DELITOS TRADICIONALES </vt:lpstr>
      <vt:lpstr> LA PARTICIPACIÓN EN LOS DELITOS DE INFRACCIÓN DE DEBER</vt:lpstr>
      <vt:lpstr>CONTENIDO DEL ARTICULO 26° CP </vt:lpstr>
      <vt:lpstr>CRITERIOS JURISPRUDENCIAL SOBRE AUTORIA Y DE PARTICIPACIÓN EN LOS DELITOS TRADICIONALES </vt:lpstr>
      <vt:lpstr>DEL FUNDAMENTO DE LA TEORIA DE INFRACCIÓN DE DEBER </vt:lpstr>
      <vt:lpstr> DEL FUNDAMENTO DE LA TEORÍA DE INFRACCIÓN DE DEBER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DIFERENCIAS ENTRE DELITOS ESPECIALES E INFRACCIÓN DE DEBER.</vt:lpstr>
      <vt:lpstr>IDENTIFICACIÓN DE LOS DELITOS CONTRA LA ADMINISTRACIÓN PÚBLICA</vt:lpstr>
      <vt:lpstr>POSTURA ACTUAL DE CLAUS ROXIN</vt:lpstr>
      <vt:lpstr>POSTURA ACTUAL DE GUNTER JAKOBS</vt:lpstr>
      <vt:lpstr>POSTURA ACTUAL DE SÁNCHEZ VERA – GÓMEZ TRELLES</vt:lpstr>
      <vt:lpstr>TESIS MIXTA DE RICARDO ROBLES PLANAS</vt:lpstr>
      <vt:lpstr>CRITERIO JURISPRUDENCIAL DE LA TESIS MIXTA </vt:lpstr>
      <vt:lpstr>DE LOS CRITERIOS JURISPRUDENCIALES  </vt:lpstr>
      <vt:lpstr>JURISPRUDENCIA</vt:lpstr>
      <vt:lpstr>Presentación de PowerPoint</vt:lpstr>
      <vt:lpstr>DE LOS DELITOS</vt:lpstr>
      <vt:lpstr>REGLAS DE ORO RESPECTO A LA AUTORIA Y PARTICIPACIÓN </vt:lpstr>
      <vt:lpstr>Presentación de PowerPoint</vt:lpstr>
      <vt:lpstr>DE LOS DELITOS DE CORRESPONDENCIA EN LOS DELITOS DE COHECHO</vt:lpstr>
      <vt:lpstr>CORRESPONDENCIA EN LOS DELITOS DE COHECHO </vt:lpstr>
      <vt:lpstr>Presentación de PowerPoint</vt:lpstr>
      <vt:lpstr>Presentación de PowerPoint</vt:lpstr>
      <vt:lpstr>Presentación de PowerPoint</vt:lpstr>
      <vt:lpstr>PROCEDIMIENTO DE PROBANZA DE LAS NORMAS QUE DETERMINAN LA  INTERVENCIÓN DELICTUAL</vt:lpstr>
      <vt:lpstr>IDENTIFICACIÓN DEL INJUSTO PENAL Y LA NORMA MATERIAL</vt:lpstr>
      <vt:lpstr> LA ACTIVIDAD PROBATORIA EN LOS DELITOS CONTRA LA ADMINISTRACIÓN PÚBLICA</vt:lpstr>
      <vt:lpstr> LA ACTIVIDAD PROBATORIA EN LOS DELITOS CONTRA LA ADMINISTRACIÓN PÚBLICA</vt:lpstr>
      <vt:lpstr> LA ACTIVIDAD PROBATORIA EN LOS DELITOS CONTRA LA ADMINISTRACIÓN PÚBLICA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AUTORIA Y PARTICIPACIÓN EN DELITOS DE CORRUPCIÓN FUNCIONARIAL </dc:title>
  <dc:creator>ELIU</dc:creator>
  <cp:lastModifiedBy>ELIU</cp:lastModifiedBy>
  <cp:revision>61</cp:revision>
  <dcterms:created xsi:type="dcterms:W3CDTF">2024-05-04T12:33:42Z</dcterms:created>
  <dcterms:modified xsi:type="dcterms:W3CDTF">2024-05-05T02:07:40Z</dcterms:modified>
</cp:coreProperties>
</file>